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71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71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87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142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17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26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28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45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87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482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76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A1EEB-1F6F-4B14-8896-5ED15B574586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A96BA-B3CC-4A30-978C-BB22286E93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96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9186" y="83272"/>
            <a:ext cx="9144000" cy="87269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Asema- eli potentiaalienergia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004" y="1080655"/>
            <a:ext cx="11937076" cy="5652654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Kappaleen nostamiseksi tasaisella nopeudella tarvitaan kappaleen painon suuruinen voima. F=G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 smtClean="0"/>
              <a:t>Kun kappale nostetaan korkeudelle h, tehdään</a:t>
            </a:r>
          </a:p>
          <a:p>
            <a:pPr algn="l"/>
            <a:r>
              <a:rPr lang="fi-FI" sz="3600" dirty="0"/>
              <a:t>n</a:t>
            </a:r>
            <a:r>
              <a:rPr lang="fi-FI" sz="3600" dirty="0" smtClean="0"/>
              <a:t>ostotyö 	W = </a:t>
            </a:r>
            <a:r>
              <a:rPr lang="fi-FI" sz="3600" dirty="0" err="1" smtClean="0"/>
              <a:t>Fs</a:t>
            </a:r>
            <a:endParaRPr lang="fi-FI" sz="3600" dirty="0" smtClean="0"/>
          </a:p>
          <a:p>
            <a:pPr algn="l"/>
            <a:r>
              <a:rPr lang="fi-FI" sz="3600" dirty="0"/>
              <a:t>	</a:t>
            </a:r>
            <a:r>
              <a:rPr lang="fi-FI" sz="3600" dirty="0" smtClean="0"/>
              <a:t>	W = </a:t>
            </a:r>
            <a:r>
              <a:rPr lang="fi-FI" sz="3600" dirty="0" err="1" smtClean="0"/>
              <a:t>Gh</a:t>
            </a:r>
            <a:endParaRPr lang="fi-FI" sz="3600" dirty="0" smtClean="0"/>
          </a:p>
          <a:p>
            <a:pPr algn="l"/>
            <a:r>
              <a:rPr lang="fi-FI" sz="3600" dirty="0"/>
              <a:t>	</a:t>
            </a:r>
            <a:r>
              <a:rPr lang="fi-FI" sz="3600" dirty="0" smtClean="0"/>
              <a:t>	W = </a:t>
            </a:r>
            <a:r>
              <a:rPr lang="fi-FI" sz="3600" dirty="0" err="1" smtClean="0"/>
              <a:t>mgh</a:t>
            </a:r>
            <a:endParaRPr lang="fi-FI" sz="3600" dirty="0" smtClean="0"/>
          </a:p>
          <a:p>
            <a:pPr algn="l"/>
            <a:endParaRPr lang="fi-FI" sz="3600" dirty="0" smtClean="0"/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4066" y="1664277"/>
            <a:ext cx="183832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84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9186" y="83272"/>
            <a:ext cx="9144000" cy="10792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004" y="282633"/>
            <a:ext cx="11937076" cy="6450676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Nostava voima muuttaa energiaa kappaleen </a:t>
            </a:r>
            <a:r>
              <a:rPr lang="fi-FI" sz="3600" b="1" dirty="0" smtClean="0"/>
              <a:t>asema- eli potentiaalienergiaksi</a:t>
            </a:r>
            <a:r>
              <a:rPr lang="fi-FI" sz="3600" dirty="0" smtClean="0"/>
              <a:t>, joka on maan ja kappaleen muodostaman systeemin yhteistä energiaa.</a:t>
            </a:r>
          </a:p>
          <a:p>
            <a:pPr algn="l"/>
            <a:r>
              <a:rPr lang="fi-FI" sz="3600" dirty="0" smtClean="0"/>
              <a:t>(= gravitaatioon liittyvää asemaenergiaa)</a:t>
            </a:r>
          </a:p>
          <a:p>
            <a:pPr algn="l"/>
            <a:r>
              <a:rPr lang="fi-FI" sz="3600" dirty="0" smtClean="0"/>
              <a:t>Silloin asemaenergia </a:t>
            </a:r>
            <a:r>
              <a:rPr lang="fi-FI" sz="3600" b="1" dirty="0" err="1" smtClean="0"/>
              <a:t>E</a:t>
            </a:r>
            <a:r>
              <a:rPr lang="fi-FI" sz="3600" b="1" baseline="-25000" dirty="0" err="1" smtClean="0"/>
              <a:t>p</a:t>
            </a:r>
            <a:r>
              <a:rPr lang="fi-FI" sz="3600" b="1" dirty="0" smtClean="0"/>
              <a:t> = </a:t>
            </a:r>
            <a:r>
              <a:rPr lang="fi-FI" sz="3600" b="1" dirty="0" err="1" smtClean="0"/>
              <a:t>mgh</a:t>
            </a:r>
            <a:endParaRPr lang="fi-FI" sz="3600" b="1" dirty="0" smtClean="0"/>
          </a:p>
          <a:p>
            <a:pPr algn="l"/>
            <a:r>
              <a:rPr lang="fi-FI" sz="3600" dirty="0"/>
              <a:t>m</a:t>
            </a:r>
            <a:r>
              <a:rPr lang="fi-FI" sz="3600" dirty="0" smtClean="0"/>
              <a:t> = massa ( 1kg )</a:t>
            </a:r>
          </a:p>
          <a:p>
            <a:pPr algn="l"/>
            <a:r>
              <a:rPr lang="fi-FI" sz="3600" dirty="0"/>
              <a:t>g</a:t>
            </a:r>
            <a:r>
              <a:rPr lang="fi-FI" sz="3600" dirty="0" smtClean="0"/>
              <a:t> = 9,81 m/s</a:t>
            </a:r>
            <a:r>
              <a:rPr lang="fi-FI" sz="3600" baseline="30000" dirty="0" smtClean="0"/>
              <a:t>2 </a:t>
            </a:r>
            <a:r>
              <a:rPr lang="fi-FI" sz="3600" dirty="0" smtClean="0"/>
              <a:t> </a:t>
            </a:r>
          </a:p>
          <a:p>
            <a:pPr algn="l"/>
            <a:r>
              <a:rPr lang="fi-FI" sz="3600" dirty="0"/>
              <a:t>h</a:t>
            </a:r>
            <a:r>
              <a:rPr lang="fi-FI" sz="3600" dirty="0" smtClean="0"/>
              <a:t> = korkeus mitattuna valitusta nollatasosta.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 smtClean="0"/>
              <a:t>Yksikkö [</a:t>
            </a:r>
            <a:r>
              <a:rPr lang="fi-FI" sz="3600" dirty="0" err="1" smtClean="0"/>
              <a:t>E</a:t>
            </a:r>
            <a:r>
              <a:rPr lang="fi-FI" sz="3600" baseline="-25000" dirty="0" err="1" smtClean="0"/>
              <a:t>p</a:t>
            </a:r>
            <a:r>
              <a:rPr lang="fi-FI" sz="3600" dirty="0" smtClean="0"/>
              <a:t>]= 1Nm = 1J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1673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9186" y="83272"/>
            <a:ext cx="9144000" cy="10792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3004" y="282633"/>
            <a:ext cx="11937076" cy="6450676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Nostotyö = potentiaalienergian muutos</a:t>
            </a:r>
          </a:p>
          <a:p>
            <a:pPr algn="l"/>
            <a:r>
              <a:rPr lang="fi-FI" sz="3600" dirty="0"/>
              <a:t>	 </a:t>
            </a:r>
            <a:r>
              <a:rPr lang="fi-FI" sz="3600" dirty="0" smtClean="0"/>
              <a:t>   W = </a:t>
            </a:r>
            <a:r>
              <a:rPr lang="el-GR" sz="3600" dirty="0" smtClean="0"/>
              <a:t>Δ</a:t>
            </a:r>
            <a:r>
              <a:rPr lang="fi-FI" sz="3600" dirty="0" err="1" smtClean="0"/>
              <a:t>E</a:t>
            </a:r>
            <a:r>
              <a:rPr lang="fi-FI" sz="3600" baseline="-25000" dirty="0" err="1" smtClean="0"/>
              <a:t>p</a:t>
            </a:r>
            <a:r>
              <a:rPr lang="fi-FI" sz="3600" dirty="0" smtClean="0"/>
              <a:t> </a:t>
            </a:r>
          </a:p>
          <a:p>
            <a:pPr algn="l"/>
            <a:r>
              <a:rPr lang="fi-FI" sz="3600" baseline="-25000" dirty="0"/>
              <a:t>	</a:t>
            </a:r>
            <a:r>
              <a:rPr lang="fi-FI" sz="3600" baseline="-25000" dirty="0" smtClean="0"/>
              <a:t>      </a:t>
            </a:r>
            <a:r>
              <a:rPr lang="fi-FI" sz="3600" dirty="0" smtClean="0"/>
              <a:t>W = </a:t>
            </a:r>
            <a:r>
              <a:rPr lang="fi-FI" sz="3600" dirty="0" err="1" smtClean="0"/>
              <a:t>mgh</a:t>
            </a:r>
            <a:r>
              <a:rPr lang="fi-FI" sz="3600" dirty="0" smtClean="0"/>
              <a:t> – mgh</a:t>
            </a:r>
            <a:r>
              <a:rPr lang="fi-FI" sz="3600" baseline="-25000" dirty="0" smtClean="0"/>
              <a:t>0</a:t>
            </a:r>
            <a:endParaRPr lang="fi-FI" sz="3600" dirty="0" smtClean="0"/>
          </a:p>
          <a:p>
            <a:pPr algn="l"/>
            <a:r>
              <a:rPr lang="fi-FI" sz="3600" baseline="-25000" dirty="0"/>
              <a:t>	</a:t>
            </a:r>
            <a:r>
              <a:rPr lang="fi-FI" sz="3600" baseline="-25000" dirty="0" smtClean="0"/>
              <a:t>      </a:t>
            </a:r>
            <a:r>
              <a:rPr lang="fi-FI" sz="3600" dirty="0" smtClean="0"/>
              <a:t>W = mg</a:t>
            </a:r>
            <a:r>
              <a:rPr lang="el-GR" sz="3600" dirty="0" smtClean="0"/>
              <a:t>Δ</a:t>
            </a:r>
            <a:r>
              <a:rPr lang="fi-FI" sz="3600" dirty="0" smtClean="0"/>
              <a:t>h</a:t>
            </a:r>
            <a:r>
              <a:rPr lang="fi-FI" sz="3600" baseline="-25000" dirty="0" smtClean="0"/>
              <a:t> </a:t>
            </a:r>
          </a:p>
          <a:p>
            <a:pPr algn="l"/>
            <a:endParaRPr lang="fi-FI" sz="3600" dirty="0" smtClean="0"/>
          </a:p>
        </p:txBody>
      </p:sp>
    </p:spTree>
    <p:extLst>
      <p:ext uri="{BB962C8B-B14F-4D97-AF65-F5344CB8AC3E}">
        <p14:creationId xmlns:p14="http://schemas.microsoft.com/office/powerpoint/2010/main" val="3623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9186" y="83272"/>
            <a:ext cx="9144000" cy="72306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Konservatiivinen voima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3644" y="806335"/>
            <a:ext cx="11937076" cy="5769033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Konservatiivista voimaa vastaan tehty työ varastoituu potentiaalienergiaksi.</a:t>
            </a:r>
          </a:p>
          <a:p>
            <a:pPr algn="l"/>
            <a:r>
              <a:rPr lang="fi-FI" sz="3600" b="1" dirty="0" smtClean="0"/>
              <a:t>Esim</a:t>
            </a:r>
            <a:r>
              <a:rPr lang="fi-FI" sz="3600" dirty="0" smtClean="0"/>
              <a:t>. painovoima, jousivoima, sähköinen voima.</a:t>
            </a:r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1266"/>
            <a:ext cx="5771946" cy="337885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4950" y="2851266"/>
            <a:ext cx="4334307" cy="313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02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132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Asema- eli potentiaalienergia</vt:lpstr>
      <vt:lpstr>PowerPoint-esitys</vt:lpstr>
      <vt:lpstr>PowerPoint-esitys</vt:lpstr>
      <vt:lpstr>Konservatiivinen voima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Asema- eli potentiaalienergia</dc:title>
  <dc:creator>Mäkeläinen Markku</dc:creator>
  <cp:lastModifiedBy>Mäkeläinen Markku</cp:lastModifiedBy>
  <cp:revision>5</cp:revision>
  <dcterms:created xsi:type="dcterms:W3CDTF">2023-01-17T06:49:55Z</dcterms:created>
  <dcterms:modified xsi:type="dcterms:W3CDTF">2023-01-17T07:31:47Z</dcterms:modified>
</cp:coreProperties>
</file>