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24384000" cy="13716000"/>
  <p:notesSz cx="6794500" cy="9931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5" roundtripDataSignature="AMtx7mgE4reXi8c/QA8HjMhiWCz0bFae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7481B5-1975-40F3-99E4-DB05B4C25D77}" v="11" dt="2022-02-07T11:48:11.8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650"/>
  </p:normalViewPr>
  <p:slideViewPr>
    <p:cSldViewPr snapToGrid="0" snapToObjects="1">
      <p:cViewPr varScale="1">
        <p:scale>
          <a:sx n="31" d="100"/>
          <a:sy n="31" d="100"/>
        </p:scale>
        <p:origin x="6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customschemas.google.com/relationships/presentationmetadata" Target="metadata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itaniemi Siiri" userId="b613e59b-4dc0-4e7d-a5d7-ab492795c13c" providerId="ADAL" clId="{F87481B5-1975-40F3-99E4-DB05B4C25D77}"/>
    <pc:docChg chg="custSel modSld">
      <pc:chgData name="Seitaniemi Siiri" userId="b613e59b-4dc0-4e7d-a5d7-ab492795c13c" providerId="ADAL" clId="{F87481B5-1975-40F3-99E4-DB05B4C25D77}" dt="2022-02-07T11:48:11.888" v="51" actId="20577"/>
      <pc:docMkLst>
        <pc:docMk/>
      </pc:docMkLst>
      <pc:sldChg chg="addSp delSp modSp mod">
        <pc:chgData name="Seitaniemi Siiri" userId="b613e59b-4dc0-4e7d-a5d7-ab492795c13c" providerId="ADAL" clId="{F87481B5-1975-40F3-99E4-DB05B4C25D77}" dt="2022-02-07T11:47:49.052" v="42" actId="1076"/>
        <pc:sldMkLst>
          <pc:docMk/>
          <pc:sldMk cId="0" sldId="262"/>
        </pc:sldMkLst>
        <pc:spChg chg="mod">
          <ac:chgData name="Seitaniemi Siiri" userId="b613e59b-4dc0-4e7d-a5d7-ab492795c13c" providerId="ADAL" clId="{F87481B5-1975-40F3-99E4-DB05B4C25D77}" dt="2022-02-07T11:47:46.521" v="41" actId="1076"/>
          <ac:spMkLst>
            <pc:docMk/>
            <pc:sldMk cId="0" sldId="262"/>
            <ac:spMk id="136" creationId="{00000000-0000-0000-0000-000000000000}"/>
          </ac:spMkLst>
        </pc:spChg>
        <pc:picChg chg="add mod">
          <ac:chgData name="Seitaniemi Siiri" userId="b613e59b-4dc0-4e7d-a5d7-ab492795c13c" providerId="ADAL" clId="{F87481B5-1975-40F3-99E4-DB05B4C25D77}" dt="2022-02-07T11:47:49.052" v="42" actId="1076"/>
          <ac:picMkLst>
            <pc:docMk/>
            <pc:sldMk cId="0" sldId="262"/>
            <ac:picMk id="4" creationId="{B9FE5E9D-47D4-482B-9A96-31EE56B89B83}"/>
          </ac:picMkLst>
        </pc:picChg>
        <pc:picChg chg="del">
          <ac:chgData name="Seitaniemi Siiri" userId="b613e59b-4dc0-4e7d-a5d7-ab492795c13c" providerId="ADAL" clId="{F87481B5-1975-40F3-99E4-DB05B4C25D77}" dt="2022-02-07T11:46:17.968" v="0" actId="478"/>
          <ac:picMkLst>
            <pc:docMk/>
            <pc:sldMk cId="0" sldId="262"/>
            <ac:picMk id="137" creationId="{00000000-0000-0000-0000-000000000000}"/>
          </ac:picMkLst>
        </pc:picChg>
      </pc:sldChg>
      <pc:sldChg chg="modSp">
        <pc:chgData name="Seitaniemi Siiri" userId="b613e59b-4dc0-4e7d-a5d7-ab492795c13c" providerId="ADAL" clId="{F87481B5-1975-40F3-99E4-DB05B4C25D77}" dt="2022-02-07T11:48:11.888" v="51" actId="20577"/>
        <pc:sldMkLst>
          <pc:docMk/>
          <pc:sldMk cId="0" sldId="264"/>
        </pc:sldMkLst>
        <pc:spChg chg="mod">
          <ac:chgData name="Seitaniemi Siiri" userId="b613e59b-4dc0-4e7d-a5d7-ab492795c13c" providerId="ADAL" clId="{F87481B5-1975-40F3-99E4-DB05B4C25D77}" dt="2022-02-07T11:48:11.888" v="51" actId="20577"/>
          <ac:spMkLst>
            <pc:docMk/>
            <pc:sldMk cId="0" sldId="264"/>
            <ac:spMk id="15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4283" cy="498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8645" y="0"/>
            <a:ext cx="2944283" cy="498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33107"/>
            <a:ext cx="2944283" cy="49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b2a0ff99a7_0_0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700" cy="39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3" name="Google Shape;83;gb2a0ff99a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b2a0ff99a7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gb2a0ff99a7_0_6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700" cy="39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91" name="Google Shape;91;gb2a0ff99a7_0_6:notes"/>
          <p:cNvSpPr txBox="1">
            <a:spLocks noGrp="1"/>
          </p:cNvSpPr>
          <p:nvPr>
            <p:ph type="sldNum" idx="12"/>
          </p:nvPr>
        </p:nvSpPr>
        <p:spPr>
          <a:xfrm>
            <a:off x="3848645" y="9433107"/>
            <a:ext cx="29442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fi-FI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e57cda74c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e57cda74ce_0_0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700" cy="3910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ge57cda74ce_0_0:notes"/>
          <p:cNvSpPr txBox="1">
            <a:spLocks noGrp="1"/>
          </p:cNvSpPr>
          <p:nvPr>
            <p:ph type="sldNum" idx="12"/>
          </p:nvPr>
        </p:nvSpPr>
        <p:spPr>
          <a:xfrm>
            <a:off x="3848645" y="9433107"/>
            <a:ext cx="2944200" cy="4983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i-FI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e57cda74c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e57cda74ce_0_7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700" cy="3910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e57cda74ce_0_7:notes"/>
          <p:cNvSpPr txBox="1">
            <a:spLocks noGrp="1"/>
          </p:cNvSpPr>
          <p:nvPr>
            <p:ph type="sldNum" idx="12"/>
          </p:nvPr>
        </p:nvSpPr>
        <p:spPr>
          <a:xfrm>
            <a:off x="3848645" y="9433107"/>
            <a:ext cx="2944200" cy="4983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i-FI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e57cda74ce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e57cda74ce_0_14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700" cy="3910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ge57cda74ce_0_14:notes"/>
          <p:cNvSpPr txBox="1">
            <a:spLocks noGrp="1"/>
          </p:cNvSpPr>
          <p:nvPr>
            <p:ph type="sldNum" idx="12"/>
          </p:nvPr>
        </p:nvSpPr>
        <p:spPr>
          <a:xfrm>
            <a:off x="3848645" y="9433107"/>
            <a:ext cx="2944200" cy="4983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i-FI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e57cda74ce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e57cda74ce_0_21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700" cy="3910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ge57cda74ce_0_21:notes"/>
          <p:cNvSpPr txBox="1">
            <a:spLocks noGrp="1"/>
          </p:cNvSpPr>
          <p:nvPr>
            <p:ph type="sldNum" idx="12"/>
          </p:nvPr>
        </p:nvSpPr>
        <p:spPr>
          <a:xfrm>
            <a:off x="3848645" y="9433107"/>
            <a:ext cx="2944200" cy="4983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i-FI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e57cda74ce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e57cda74ce_0_28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700" cy="3910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ge57cda74ce_0_28:notes"/>
          <p:cNvSpPr txBox="1">
            <a:spLocks noGrp="1"/>
          </p:cNvSpPr>
          <p:nvPr>
            <p:ph type="sldNum" idx="12"/>
          </p:nvPr>
        </p:nvSpPr>
        <p:spPr>
          <a:xfrm>
            <a:off x="3848645" y="9433107"/>
            <a:ext cx="2944200" cy="4983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i-FI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e57cda74ce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e57cda74ce_0_35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700" cy="3910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e57cda74ce_0_35:notes"/>
          <p:cNvSpPr txBox="1">
            <a:spLocks noGrp="1"/>
          </p:cNvSpPr>
          <p:nvPr>
            <p:ph type="sldNum" idx="12"/>
          </p:nvPr>
        </p:nvSpPr>
        <p:spPr>
          <a:xfrm>
            <a:off x="3848645" y="9433107"/>
            <a:ext cx="2944200" cy="4983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i-FI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e57cda74ce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e57cda74ce_0_42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700" cy="3910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9" name="Google Shape;149;ge57cda74ce_0_42:notes"/>
          <p:cNvSpPr txBox="1">
            <a:spLocks noGrp="1"/>
          </p:cNvSpPr>
          <p:nvPr>
            <p:ph type="sldNum" idx="12"/>
          </p:nvPr>
        </p:nvSpPr>
        <p:spPr>
          <a:xfrm>
            <a:off x="3848645" y="9433107"/>
            <a:ext cx="2944200" cy="4983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i-FI"/>
              <a:t>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Mukautettu asettelu">
  <p:cSld name="9_Mukautettu asettelu">
    <p:bg>
      <p:bgPr>
        <a:solidFill>
          <a:schemeClr val="dk2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6"/>
          <p:cNvSpPr txBox="1">
            <a:spLocks noGrp="1"/>
          </p:cNvSpPr>
          <p:nvPr>
            <p:ph type="title"/>
          </p:nvPr>
        </p:nvSpPr>
        <p:spPr>
          <a:xfrm>
            <a:off x="1676400" y="5766899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body" idx="1"/>
          </p:nvPr>
        </p:nvSpPr>
        <p:spPr>
          <a:xfrm>
            <a:off x="1676400" y="1771745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  <a:defRPr sz="66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6"/>
          <p:cNvSpPr txBox="1">
            <a:spLocks noGrp="1"/>
          </p:cNvSpPr>
          <p:nvPr>
            <p:ph type="body" idx="2"/>
          </p:nvPr>
        </p:nvSpPr>
        <p:spPr>
          <a:xfrm>
            <a:off x="1676400" y="2856646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8" name="Google Shape;18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454" y="11772077"/>
            <a:ext cx="1804218" cy="993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Mukautettu asettelu">
  <p:cSld name="7_Mukautettu asettelu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8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Arial"/>
              <a:buNone/>
              <a:defRPr sz="8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8"/>
          <p:cNvSpPr txBox="1">
            <a:spLocks noGrp="1"/>
          </p:cNvSpPr>
          <p:nvPr>
            <p:ph type="body" idx="1"/>
          </p:nvPr>
        </p:nvSpPr>
        <p:spPr>
          <a:xfrm>
            <a:off x="1676400" y="3730513"/>
            <a:ext cx="21031199" cy="8145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marL="914400" lvl="1" indent="-571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2pPr>
            <a:lvl3pPr marL="1371600" lvl="2" indent="-533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sldNum" idx="12"/>
          </p:nvPr>
        </p:nvSpPr>
        <p:spPr>
          <a:xfrm>
            <a:off x="17221200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New Insights Module 4 Grammar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_Image Half Full">
  <p:cSld name="22_Image Half Full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3"/>
          <p:cNvSpPr txBox="1">
            <a:spLocks noGrp="1"/>
          </p:cNvSpPr>
          <p:nvPr>
            <p:ph type="title"/>
          </p:nvPr>
        </p:nvSpPr>
        <p:spPr>
          <a:xfrm>
            <a:off x="832756" y="493828"/>
            <a:ext cx="22789244" cy="1939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Arial"/>
              <a:buNone/>
              <a:defRPr sz="8800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13"/>
          <p:cNvSpPr txBox="1">
            <a:spLocks noGrp="1"/>
          </p:cNvSpPr>
          <p:nvPr>
            <p:ph type="body" idx="1"/>
          </p:nvPr>
        </p:nvSpPr>
        <p:spPr>
          <a:xfrm>
            <a:off x="772971" y="4437888"/>
            <a:ext cx="10959888" cy="658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body" idx="2"/>
          </p:nvPr>
        </p:nvSpPr>
        <p:spPr>
          <a:xfrm>
            <a:off x="12595591" y="4463288"/>
            <a:ext cx="10959888" cy="658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body" idx="3"/>
          </p:nvPr>
        </p:nvSpPr>
        <p:spPr>
          <a:xfrm>
            <a:off x="772920" y="3184914"/>
            <a:ext cx="10960608" cy="997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75757"/>
              </a:buClr>
              <a:buSzPts val="4800"/>
              <a:buFont typeface="Arial"/>
              <a:buNone/>
              <a:defRPr sz="4800" b="1">
                <a:solidFill>
                  <a:srgbClr val="575757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body" idx="4"/>
          </p:nvPr>
        </p:nvSpPr>
        <p:spPr>
          <a:xfrm>
            <a:off x="12590711" y="3221626"/>
            <a:ext cx="11020318" cy="997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75757"/>
              </a:buClr>
              <a:buSzPts val="4800"/>
              <a:buFont typeface="Arial"/>
              <a:buNone/>
              <a:defRPr sz="4800" b="1">
                <a:solidFill>
                  <a:srgbClr val="575757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31" name="Google Shape;31;p13"/>
          <p:cNvCxnSpPr/>
          <p:nvPr/>
        </p:nvCxnSpPr>
        <p:spPr>
          <a:xfrm>
            <a:off x="768588" y="4204109"/>
            <a:ext cx="10964271" cy="0"/>
          </a:xfrm>
          <a:prstGeom prst="straightConnector1">
            <a:avLst/>
          </a:prstGeom>
          <a:noFill/>
          <a:ln w="88900" cap="flat" cmpd="sng">
            <a:solidFill>
              <a:srgbClr val="575757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2" name="Google Shape;32;p13"/>
          <p:cNvCxnSpPr/>
          <p:nvPr/>
        </p:nvCxnSpPr>
        <p:spPr>
          <a:xfrm>
            <a:off x="12591208" y="4204109"/>
            <a:ext cx="10964271" cy="0"/>
          </a:xfrm>
          <a:prstGeom prst="straightConnector1">
            <a:avLst/>
          </a:prstGeom>
          <a:noFill/>
          <a:ln w="88900" cap="flat" cmpd="sng">
            <a:solidFill>
              <a:srgbClr val="57575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3" name="Google Shape;33;p13"/>
          <p:cNvSpPr txBox="1">
            <a:spLocks noGrp="1"/>
          </p:cNvSpPr>
          <p:nvPr>
            <p:ph type="sldNum" idx="12"/>
          </p:nvPr>
        </p:nvSpPr>
        <p:spPr>
          <a:xfrm>
            <a:off x="18076984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ftr" idx="11"/>
          </p:nvPr>
        </p:nvSpPr>
        <p:spPr>
          <a:xfrm>
            <a:off x="832756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New Insights Module 4 Grammar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Image Half Full">
  <p:cSld name="17_Image Half Full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832756" y="493828"/>
            <a:ext cx="22789244" cy="1939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Arial"/>
              <a:buNone/>
              <a:defRPr sz="8800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03274" y="7881471"/>
            <a:ext cx="6867074" cy="3562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>
            <a:spLocks noGrp="1"/>
          </p:cNvSpPr>
          <p:nvPr>
            <p:ph type="pic" idx="2"/>
          </p:nvPr>
        </p:nvSpPr>
        <p:spPr>
          <a:xfrm>
            <a:off x="803726" y="2680426"/>
            <a:ext cx="6867074" cy="4749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8778874" y="7906871"/>
            <a:ext cx="6867074" cy="3562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>
            <a:spLocks noGrp="1"/>
          </p:cNvSpPr>
          <p:nvPr>
            <p:ph type="pic" idx="4"/>
          </p:nvPr>
        </p:nvSpPr>
        <p:spPr>
          <a:xfrm>
            <a:off x="8779326" y="2705826"/>
            <a:ext cx="6867074" cy="4749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5"/>
          </p:nvPr>
        </p:nvSpPr>
        <p:spPr>
          <a:xfrm>
            <a:off x="16754473" y="7906871"/>
            <a:ext cx="6867074" cy="3562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>
            <a:spLocks noGrp="1"/>
          </p:cNvSpPr>
          <p:nvPr>
            <p:ph type="pic" idx="6"/>
          </p:nvPr>
        </p:nvSpPr>
        <p:spPr>
          <a:xfrm>
            <a:off x="16754927" y="2705826"/>
            <a:ext cx="6867074" cy="4749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18076984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ftr" idx="11"/>
          </p:nvPr>
        </p:nvSpPr>
        <p:spPr>
          <a:xfrm>
            <a:off x="832756" y="12293264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New Insights Module 4 Grammar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Image Half Full">
  <p:cSld name="18_Image Half Full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1"/>
          </p:nvPr>
        </p:nvSpPr>
        <p:spPr>
          <a:xfrm>
            <a:off x="1621943" y="3160738"/>
            <a:ext cx="10942861" cy="8399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>
            <a:spLocks noGrp="1"/>
          </p:cNvSpPr>
          <p:nvPr>
            <p:ph type="pic" idx="2"/>
          </p:nvPr>
        </p:nvSpPr>
        <p:spPr>
          <a:xfrm>
            <a:off x="13460186" y="0"/>
            <a:ext cx="10923814" cy="137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sldNum" idx="12"/>
          </p:nvPr>
        </p:nvSpPr>
        <p:spPr>
          <a:xfrm>
            <a:off x="17624213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New Insights Module 4 Grammar</a:t>
            </a:r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title"/>
          </p:nvPr>
        </p:nvSpPr>
        <p:spPr>
          <a:xfrm>
            <a:off x="1621944" y="730251"/>
            <a:ext cx="10997318" cy="213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Image Half Full">
  <p:cSld name="4_Image Half Full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>
            <a:spLocks noGrp="1"/>
          </p:cNvSpPr>
          <p:nvPr>
            <p:ph type="title"/>
          </p:nvPr>
        </p:nvSpPr>
        <p:spPr>
          <a:xfrm>
            <a:off x="1649187" y="730250"/>
            <a:ext cx="21463873" cy="162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Arial"/>
              <a:buNone/>
              <a:defRPr sz="8800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0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0"/>
          <p:cNvSpPr/>
          <p:nvPr/>
        </p:nvSpPr>
        <p:spPr>
          <a:xfrm>
            <a:off x="8404703" y="4080086"/>
            <a:ext cx="3941487" cy="69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24"/>
              <a:buFont typeface="Arial"/>
              <a:buNone/>
            </a:pPr>
            <a:endParaRPr sz="3024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1"/>
          </p:nvPr>
        </p:nvSpPr>
        <p:spPr>
          <a:xfrm>
            <a:off x="1676400" y="3061052"/>
            <a:ext cx="10069463" cy="833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marL="914400" lvl="1" indent="-571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2pPr>
            <a:lvl3pPr marL="1371600" lvl="2" indent="-533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body" idx="2"/>
          </p:nvPr>
        </p:nvSpPr>
        <p:spPr>
          <a:xfrm>
            <a:off x="13041150" y="3061052"/>
            <a:ext cx="10069463" cy="833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marL="914400" lvl="1" indent="-571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2pPr>
            <a:lvl3pPr marL="1371600" lvl="2" indent="-533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ldNum" idx="12"/>
          </p:nvPr>
        </p:nvSpPr>
        <p:spPr>
          <a:xfrm>
            <a:off x="17624213" y="12255499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New Insights Module 4 Grammar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age Half Full">
  <p:cSld name="8_Image Half Full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>
            <a:spLocks noGrp="1"/>
          </p:cNvSpPr>
          <p:nvPr>
            <p:ph type="pic" idx="2"/>
          </p:nvPr>
        </p:nvSpPr>
        <p:spPr>
          <a:xfrm>
            <a:off x="1" y="0"/>
            <a:ext cx="10923814" cy="137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title"/>
          </p:nvPr>
        </p:nvSpPr>
        <p:spPr>
          <a:xfrm>
            <a:off x="11381014" y="730250"/>
            <a:ext cx="11732046" cy="2183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Arial"/>
              <a:buNone/>
              <a:defRPr sz="8800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1"/>
          <p:cNvSpPr txBox="1">
            <a:spLocks noGrp="1"/>
          </p:cNvSpPr>
          <p:nvPr>
            <p:ph type="body" idx="1"/>
          </p:nvPr>
        </p:nvSpPr>
        <p:spPr>
          <a:xfrm>
            <a:off x="11381015" y="3536295"/>
            <a:ext cx="11732048" cy="8691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sldNum" idx="12"/>
          </p:nvPr>
        </p:nvSpPr>
        <p:spPr>
          <a:xfrm>
            <a:off x="17624213" y="12321661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New Insights Module 4 Grammar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Image Half Full">
  <p:cSld name="14_Image Half Full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2756" y="493828"/>
            <a:ext cx="22789244" cy="1939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Arial"/>
              <a:buNone/>
              <a:defRPr sz="8800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2"/>
          <p:cNvSpPr txBox="1">
            <a:spLocks noGrp="1"/>
          </p:cNvSpPr>
          <p:nvPr>
            <p:ph type="body" idx="1"/>
          </p:nvPr>
        </p:nvSpPr>
        <p:spPr>
          <a:xfrm>
            <a:off x="826867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>
            <a:spLocks noGrp="1"/>
          </p:cNvSpPr>
          <p:nvPr>
            <p:ph type="pic" idx="2"/>
          </p:nvPr>
        </p:nvSpPr>
        <p:spPr>
          <a:xfrm>
            <a:off x="827319" y="2680426"/>
            <a:ext cx="5231176" cy="4749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body" idx="3"/>
          </p:nvPr>
        </p:nvSpPr>
        <p:spPr>
          <a:xfrm>
            <a:off x="6652041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>
            <a:spLocks noGrp="1"/>
          </p:cNvSpPr>
          <p:nvPr>
            <p:ph type="pic" idx="4"/>
          </p:nvPr>
        </p:nvSpPr>
        <p:spPr>
          <a:xfrm>
            <a:off x="6652493" y="2680426"/>
            <a:ext cx="5231176" cy="4749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body" idx="5"/>
          </p:nvPr>
        </p:nvSpPr>
        <p:spPr>
          <a:xfrm>
            <a:off x="12511727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>
            <a:spLocks noGrp="1"/>
          </p:cNvSpPr>
          <p:nvPr>
            <p:ph type="pic" idx="6"/>
          </p:nvPr>
        </p:nvSpPr>
        <p:spPr>
          <a:xfrm>
            <a:off x="12512179" y="2680426"/>
            <a:ext cx="5231176" cy="4749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body" idx="7"/>
          </p:nvPr>
        </p:nvSpPr>
        <p:spPr>
          <a:xfrm>
            <a:off x="18390370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>
            <a:spLocks noGrp="1"/>
          </p:cNvSpPr>
          <p:nvPr>
            <p:ph type="pic" idx="8"/>
          </p:nvPr>
        </p:nvSpPr>
        <p:spPr>
          <a:xfrm>
            <a:off x="18390823" y="2680426"/>
            <a:ext cx="5231176" cy="4749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18076984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ftr" idx="11"/>
          </p:nvPr>
        </p:nvSpPr>
        <p:spPr>
          <a:xfrm>
            <a:off x="820615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New Insights Module 4 Grammar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Arial"/>
              <a:buNone/>
              <a:defRPr sz="88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5"/>
          <p:cNvSpPr txBox="1">
            <a:spLocks noGrp="1"/>
          </p:cNvSpPr>
          <p:nvPr>
            <p:ph type="body" idx="1"/>
          </p:nvPr>
        </p:nvSpPr>
        <p:spPr>
          <a:xfrm>
            <a:off x="1676400" y="3651250"/>
            <a:ext cx="21031199" cy="81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08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sldNum" idx="12"/>
          </p:nvPr>
        </p:nvSpPr>
        <p:spPr>
          <a:xfrm>
            <a:off x="17275656" y="12255499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57575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i-FI"/>
              <a:t>New Insights Module 4 Grammar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b2a0ff99a7_0_0"/>
          <p:cNvSpPr txBox="1">
            <a:spLocks noGrp="1"/>
          </p:cNvSpPr>
          <p:nvPr>
            <p:ph type="title"/>
          </p:nvPr>
        </p:nvSpPr>
        <p:spPr>
          <a:xfrm>
            <a:off x="1676400" y="5766899"/>
            <a:ext cx="21031199" cy="26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</a:pP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Indefiniittipronominit:</a:t>
            </a:r>
            <a:b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Another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other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others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other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6" name="Google Shape;86;gb2a0ff99a7_0_0"/>
          <p:cNvSpPr txBox="1">
            <a:spLocks noGrp="1"/>
          </p:cNvSpPr>
          <p:nvPr>
            <p:ph type="body" idx="2"/>
          </p:nvPr>
        </p:nvSpPr>
        <p:spPr>
          <a:xfrm>
            <a:off x="1676400" y="2856646"/>
            <a:ext cx="21031199" cy="10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Module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4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Grammar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7" name="Google Shape;87;gb2a0ff99a7_0_0"/>
          <p:cNvSpPr txBox="1">
            <a:spLocks noGrp="1"/>
          </p:cNvSpPr>
          <p:nvPr>
            <p:ph type="body" idx="1"/>
          </p:nvPr>
        </p:nvSpPr>
        <p:spPr>
          <a:xfrm>
            <a:off x="1676400" y="1771745"/>
            <a:ext cx="21031199" cy="10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</a:pP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New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Insights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b2a0ff99a7_0_6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199" cy="26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800"/>
              <a:buNone/>
            </a:pP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Another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Google Shape;94;gb2a0ff99a7_0_6"/>
          <p:cNvSpPr txBox="1">
            <a:spLocks noGrp="1"/>
          </p:cNvSpPr>
          <p:nvPr>
            <p:ph type="body" idx="1"/>
          </p:nvPr>
        </p:nvSpPr>
        <p:spPr>
          <a:xfrm>
            <a:off x="1676400" y="3730513"/>
            <a:ext cx="21031199" cy="81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First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opened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window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then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</a:rPr>
              <a:t>anothe</a:t>
            </a: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r</a:t>
            </a:r>
            <a:r>
              <a:rPr lang="fi-FI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4400"/>
              <a:buNone/>
            </a:pP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Would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like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give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it </a:t>
            </a: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</a:rPr>
              <a:t>another</a:t>
            </a:r>
            <a:r>
              <a:rPr lang="fi-FI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go?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4400"/>
              <a:buNone/>
            </a:pP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They'd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like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stay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here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</a:rPr>
              <a:t>another</a:t>
            </a:r>
            <a:r>
              <a:rPr lang="fi-FI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three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weeks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4400"/>
              <a:buNone/>
            </a:pP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57250" lvl="0" indent="-85725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6000"/>
              <a:buFont typeface="Arial" panose="020B0604020202020204" pitchFamily="34" charset="0"/>
              <a:buChar char="•"/>
            </a:pPr>
            <a:r>
              <a:rPr lang="fi-FI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Another</a:t>
            </a:r>
            <a:r>
              <a:rPr lang="fi-FI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tarkoittaa</a:t>
            </a:r>
            <a:r>
              <a:rPr lang="fi-FI" i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(eräs) toinen</a:t>
            </a:r>
            <a:r>
              <a:rPr lang="fi-FI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i-FI" i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vielä yksi</a:t>
            </a:r>
            <a:r>
              <a:rPr lang="fi-FI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tai </a:t>
            </a:r>
            <a:r>
              <a:rPr lang="fi-FI" i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vielä yksi lisää.</a:t>
            </a:r>
            <a:endParaRPr i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57250" lvl="0" indent="-857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Sitä käytetään yleensä yksiköllisten sanojen kanssa.</a:t>
            </a:r>
            <a:endParaRPr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57250" lvl="0" indent="-857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Pääsana voi olla myös monikossa, jos puhutaan kokonaisuuksista (esimerkiksi ajanjaksoista).</a:t>
            </a:r>
            <a:endParaRPr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8F8BBC4B-0F3E-FE44-B837-ECB191E5279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New Insights Module 4 Grammar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e57cda74ce_0_0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200" cy="2651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Other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2" name="Google Shape;102;ge57cda74ce_0_0"/>
          <p:cNvSpPr txBox="1">
            <a:spLocks noGrp="1"/>
          </p:cNvSpPr>
          <p:nvPr>
            <p:ph type="body" idx="1"/>
          </p:nvPr>
        </p:nvSpPr>
        <p:spPr>
          <a:xfrm>
            <a:off x="1676400" y="3381351"/>
            <a:ext cx="21031200" cy="8145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Is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there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"/>
                  </a:ext>
                </a:extLst>
              </a:rPr>
              <a:t>other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intelligent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life out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there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Do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these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shoes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come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</a:rPr>
              <a:t>other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colours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04850" lvl="0" indent="-85725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6000"/>
              <a:buFont typeface="Arial" panose="020B0604020202020204" pitchFamily="34" charset="0"/>
              <a:buChar char="•"/>
            </a:pPr>
            <a:r>
              <a:rPr lang="fi-FI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</a:t>
            </a:r>
            <a:r>
              <a:rPr lang="fi-FI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muu, toinen, muut, toiset</a:t>
            </a:r>
            <a:endParaRPr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Would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like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try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fi-FI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</a:rPr>
              <a:t>other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shoe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too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don't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know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what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say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fi-FI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</a:rPr>
              <a:t>other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waiting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customers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57250" lvl="0" indent="-85725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6000"/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Kun merkitys on määräinen (määrä on tiedossa), käytetään määräistä artikkelia</a:t>
            </a:r>
            <a:r>
              <a:rPr lang="fi-FI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fi-FI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472C4897-E751-AC49-862C-51628B8F2CA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New Insights Module 4 Grammar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e57cda74ce_0_7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200" cy="2651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Others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0" name="Google Shape;110;ge57cda74ce_0_7"/>
          <p:cNvSpPr txBox="1">
            <a:spLocks noGrp="1"/>
          </p:cNvSpPr>
          <p:nvPr>
            <p:ph type="body" idx="1"/>
          </p:nvPr>
        </p:nvSpPr>
        <p:spPr>
          <a:xfrm>
            <a:off x="1676400" y="3730513"/>
            <a:ext cx="21031200" cy="8145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What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have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done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today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to help </a:t>
            </a: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</a:rPr>
              <a:t>others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</a:rPr>
              <a:t>Other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people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don't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always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understand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my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sense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humour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Beth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loved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to play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cards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but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fi-FI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</a:rPr>
              <a:t>others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party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were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less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enthusiastic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04850" lvl="0" indent="-85725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6000"/>
              <a:buFont typeface="Arial" panose="020B0604020202020204" pitchFamily="34" charset="0"/>
              <a:buChar char="•"/>
            </a:pPr>
            <a:r>
              <a:rPr lang="fi-FI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Others</a:t>
            </a:r>
            <a:r>
              <a:rPr lang="fi-FI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fi-FI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</a:t>
            </a:r>
            <a:r>
              <a:rPr lang="fi-FI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people</a:t>
            </a:r>
            <a:endParaRPr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04850" lvl="0" indent="-857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Tietystä joukosta puhuttaessa edessä on määräinen artikkeli 	</a:t>
            </a:r>
            <a:r>
              <a:rPr lang="fi-FI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fi-FI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B2BE11D5-7F01-BE4C-83FA-7381FB08B5F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New Insights Module 4 Grammar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e57cda74ce_0_14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200" cy="2651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Each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other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another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8" name="Google Shape;118;ge57cda74ce_0_14"/>
          <p:cNvSpPr txBox="1">
            <a:spLocks noGrp="1"/>
          </p:cNvSpPr>
          <p:nvPr>
            <p:ph type="body" idx="1"/>
          </p:nvPr>
        </p:nvSpPr>
        <p:spPr>
          <a:xfrm>
            <a:off x="1676400" y="3730513"/>
            <a:ext cx="21031200" cy="8145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Have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two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always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been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love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</a:rPr>
              <a:t>each</a:t>
            </a:r>
            <a:r>
              <a:rPr lang="fi-FI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</a:rPr>
              <a:t>other</a:t>
            </a:r>
            <a:r>
              <a:rPr lang="fi-FI" b="1" dirty="0"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fi-FI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</a:rPr>
              <a:t>another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know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</a:rPr>
              <a:t>each</a:t>
            </a:r>
            <a:r>
              <a:rPr lang="fi-FI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</a:rPr>
              <a:t>other's</a:t>
            </a:r>
            <a:r>
              <a:rPr lang="fi-FI" b="1" dirty="0"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fi-FI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</a:rPr>
              <a:t>another's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hopes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dreams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57250" lvl="0" indent="-85725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04850" lvl="0" indent="-85725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6000"/>
              <a:buFont typeface="Arial" panose="020B0604020202020204" pitchFamily="34" charset="0"/>
              <a:buChar char="•"/>
            </a:pPr>
            <a:r>
              <a:rPr lang="fi-FI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each</a:t>
            </a:r>
            <a:r>
              <a:rPr lang="fi-FI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</a:t>
            </a:r>
            <a:r>
              <a:rPr lang="fi-FI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fi-FI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fi-FI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another</a:t>
            </a:r>
            <a:r>
              <a:rPr lang="fi-FI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toisiaan, toinen toisiaan</a:t>
            </a:r>
            <a:endParaRPr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04850" lvl="0" indent="-857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Omistusmuodossa lisätään</a:t>
            </a:r>
            <a:r>
              <a:rPr lang="fi-FI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's</a:t>
            </a:r>
            <a:r>
              <a:rPr lang="fi-FI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1788BFA2-E5C0-9E46-B082-BBAD8392539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New Insights Module 4 Grammar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e57cda74ce_0_21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200" cy="2651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 </a:t>
            </a:r>
            <a:r>
              <a:rPr lang="fi-FI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</a:rPr>
              <a:t>–</a:t>
            </a:r>
            <a:r>
              <a:rPr lang="fi-FI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another</a:t>
            </a:r>
            <a:r>
              <a:rPr lang="fi-FI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i-FI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fi-FI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</a:rPr>
              <a:t>–</a:t>
            </a:r>
            <a:r>
              <a:rPr lang="fi-FI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fi-FI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6" name="Google Shape;126;ge57cda74ce_0_21"/>
          <p:cNvSpPr txBox="1">
            <a:spLocks noGrp="1"/>
          </p:cNvSpPr>
          <p:nvPr>
            <p:ph type="body" idx="1"/>
          </p:nvPr>
        </p:nvSpPr>
        <p:spPr>
          <a:xfrm>
            <a:off x="1676400" y="4000676"/>
            <a:ext cx="21031200" cy="8145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b="1" dirty="0"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goes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in for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jogging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</a:rPr>
              <a:t>another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hiking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but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most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people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like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exercising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some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form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b="1" dirty="0"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sock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went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missing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fi-FI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</a:rPr>
              <a:t>other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was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found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our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dog's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basket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04850" lvl="0" indent="-8572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Joukosta sanotaan: yksi/toinen - toinen (</a:t>
            </a:r>
            <a:r>
              <a:rPr lang="fi-FI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fi-FI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fi-FI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another</a:t>
            </a:r>
            <a:r>
              <a:rPr lang="fi-FI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04850" lvl="0" indent="-8572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Kahdesta: toinen - (se) toinen (</a:t>
            </a:r>
            <a:r>
              <a:rPr lang="fi-FI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fi-FI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fi-FI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fi-FI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</a:t>
            </a:r>
            <a:r>
              <a:rPr lang="fi-FI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770674A4-FD74-A34E-AD9C-15978387D49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New Insights Module 4 Grammar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e57cda74ce_0_28"/>
          <p:cNvSpPr txBox="1">
            <a:spLocks noGrp="1"/>
          </p:cNvSpPr>
          <p:nvPr>
            <p:ph type="title"/>
          </p:nvPr>
        </p:nvSpPr>
        <p:spPr>
          <a:xfrm>
            <a:off x="1677600" y="730250"/>
            <a:ext cx="21031200" cy="2649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Some </a:t>
            </a:r>
            <a:r>
              <a:rPr lang="fi-FI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</a:rPr>
              <a:t>–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others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, some </a:t>
            </a:r>
            <a:r>
              <a:rPr lang="fi-FI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</a:rPr>
              <a:t>–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others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4" name="Google Shape;134;ge57cda74ce_0_28"/>
          <p:cNvSpPr txBox="1">
            <a:spLocks noGrp="1"/>
          </p:cNvSpPr>
          <p:nvPr>
            <p:ph type="body" idx="1"/>
          </p:nvPr>
        </p:nvSpPr>
        <p:spPr>
          <a:xfrm>
            <a:off x="1676400" y="3061052"/>
            <a:ext cx="11183226" cy="8337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</a:rPr>
              <a:t>Some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love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cats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</a:rPr>
              <a:t>others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dogs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There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were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lots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people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park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</a:rPr>
              <a:t>Some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had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a picnic, </a:t>
            </a: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fi-FI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b="1" dirty="0" err="1">
                <a:latin typeface="Calibri" panose="020F0502020204030204" pitchFamily="34" charset="0"/>
                <a:cs typeface="Calibri" panose="020F0502020204030204" pitchFamily="34" charset="0"/>
              </a:rPr>
              <a:t>others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bought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ice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cream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vendor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57250" lvl="0" indent="-857250">
              <a:lnSpc>
                <a:spcPct val="100000"/>
              </a:lnSpc>
              <a:buSzPct val="100000"/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Joukosta sanotaan: toiset – toiset (</a:t>
            </a:r>
            <a:r>
              <a:rPr lang="fi-FI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 – </a:t>
            </a:r>
            <a:r>
              <a:rPr lang="fi-FI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others</a:t>
            </a:r>
            <a:r>
              <a:rPr lang="fi-FI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57250" lvl="0" indent="-857250">
              <a:lnSpc>
                <a:spcPct val="10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Rajatusta joukosta: toiset – </a:t>
            </a:r>
            <a:br>
              <a:rPr lang="fi-FI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i-FI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(ne) toiset (</a:t>
            </a:r>
            <a:r>
              <a:rPr lang="fi-FI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 – </a:t>
            </a:r>
            <a:r>
              <a:rPr lang="fi-FI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fi-FI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others</a:t>
            </a:r>
            <a:r>
              <a:rPr lang="fi-FI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6" name="Google Shape;136;ge57cda74ce_0_28"/>
          <p:cNvSpPr txBox="1">
            <a:spLocks noGrp="1"/>
          </p:cNvSpPr>
          <p:nvPr>
            <p:ph type="body" idx="2"/>
          </p:nvPr>
        </p:nvSpPr>
        <p:spPr>
          <a:xfrm>
            <a:off x="21677970" y="10327089"/>
            <a:ext cx="2158313" cy="42555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fi-F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iStock.com / </a:t>
            </a:r>
            <a:r>
              <a:rPr lang="fi-FI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FamVeld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FA5B2FB0-C256-8649-8DCA-7271E6A293D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New Insights Module 4 Grammar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B9FE5E9D-47D4-482B-9A96-31EE56B89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22674" y="3379850"/>
            <a:ext cx="10613609" cy="70766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e57cda74ce_0_35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200" cy="2651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Practise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4" name="Google Shape;144;ge57cda74ce_0_35"/>
          <p:cNvSpPr txBox="1">
            <a:spLocks noGrp="1"/>
          </p:cNvSpPr>
          <p:nvPr>
            <p:ph type="body" idx="1"/>
          </p:nvPr>
        </p:nvSpPr>
        <p:spPr>
          <a:xfrm>
            <a:off x="1676400" y="2987563"/>
            <a:ext cx="21031200" cy="8145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sz="5400" dirty="0">
                <a:latin typeface="Calibri" panose="020F0502020204030204" pitchFamily="34" charset="0"/>
                <a:cs typeface="Calibri" panose="020F0502020204030204" pitchFamily="34" charset="0"/>
              </a:rPr>
              <a:t>1.	Haluatko katsoa vielä kerran?</a:t>
            </a:r>
            <a:endParaRPr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Would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like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take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another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look?</a:t>
            </a:r>
            <a:endParaRPr sz="54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sz="5400" dirty="0">
                <a:latin typeface="Calibri" panose="020F0502020204030204" pitchFamily="34" charset="0"/>
                <a:cs typeface="Calibri" panose="020F0502020204030204" pitchFamily="34" charset="0"/>
              </a:rPr>
              <a:t>2.	Tässä on toinen hanska, mutta missä on toinen?</a:t>
            </a:r>
            <a:endParaRPr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Here's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glove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but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where's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)?</a:t>
            </a:r>
            <a:endParaRPr sz="54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sz="5400" dirty="0">
                <a:latin typeface="Calibri" panose="020F0502020204030204" pitchFamily="34" charset="0"/>
                <a:cs typeface="Calibri" panose="020F0502020204030204" pitchFamily="34" charset="0"/>
              </a:rPr>
              <a:t>3.	Kunpa olisin lomalla vielä toiset kuusi viikkoa.</a:t>
            </a:r>
            <a:endParaRPr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I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wish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holiday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another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six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weeks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54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sz="5400" dirty="0">
                <a:latin typeface="Calibri" panose="020F0502020204030204" pitchFamily="34" charset="0"/>
                <a:cs typeface="Calibri" panose="020F0502020204030204" pitchFamily="34" charset="0"/>
              </a:rPr>
              <a:t>4.	Muut eivät aina ymmärrä mitä tarkoitan.</a:t>
            </a:r>
            <a:endParaRPr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(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"/>
                  </a:ext>
                </a:extLst>
              </a:rPr>
              <a:t>The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others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/ (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people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don't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always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understand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			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mean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54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14FE6FDD-B0D6-5343-99E9-EDA7FC1A90C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New Insights Module 4 Grammar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e57cda74ce_0_42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200" cy="2651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Practise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2" name="Google Shape;152;ge57cda74ce_0_42"/>
          <p:cNvSpPr txBox="1">
            <a:spLocks noGrp="1"/>
          </p:cNvSpPr>
          <p:nvPr>
            <p:ph type="body" idx="1"/>
          </p:nvPr>
        </p:nvSpPr>
        <p:spPr>
          <a:xfrm>
            <a:off x="1676400" y="2987563"/>
            <a:ext cx="21031200" cy="8145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sz="5400" dirty="0">
                <a:latin typeface="Calibri" panose="020F0502020204030204" pitchFamily="34" charset="0"/>
                <a:cs typeface="Calibri" panose="020F0502020204030204" pitchFamily="34" charset="0"/>
              </a:rPr>
              <a:t>5.	Poliisi ja epäilty tuijottivat toisiaan.</a:t>
            </a:r>
            <a:endParaRPr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police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officer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suspect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were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staring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stared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each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			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another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54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sz="5400" dirty="0">
                <a:latin typeface="Calibri" panose="020F0502020204030204" pitchFamily="34" charset="0"/>
                <a:cs typeface="Calibri" panose="020F0502020204030204" pitchFamily="34" charset="0"/>
              </a:rPr>
              <a:t>6.	He eivät olleet toistensa parhaat ystävät.</a:t>
            </a:r>
            <a:endParaRPr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sz="5400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They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weren't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each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other's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another's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best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friends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54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sz="5400" dirty="0">
                <a:latin typeface="Calibri" panose="020F0502020204030204" pitchFamily="34" charset="0"/>
                <a:cs typeface="Calibri" panose="020F0502020204030204" pitchFamily="34" charset="0"/>
              </a:rPr>
              <a:t>7.	Toiset harrastavat ratsastusta, toiset pelkäävät hevosia.</a:t>
            </a:r>
            <a:endParaRPr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sz="5400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 go (in for)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riding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others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afraid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horses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54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sz="5400" dirty="0">
                <a:latin typeface="Calibri" panose="020F0502020204030204" pitchFamily="34" charset="0"/>
                <a:cs typeface="Calibri" panose="020F0502020204030204" pitchFamily="34" charset="0"/>
              </a:rPr>
              <a:t>8.	Kaikki hevoset menivät laitumelle toinen toisensa jälkeen.</a:t>
            </a:r>
            <a:endParaRPr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i-FI" sz="5400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horses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went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pasture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after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5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another</a:t>
            </a:r>
            <a:r>
              <a:rPr lang="fi-FI" sz="5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54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5BD020A5-C628-8644-9F80-3F1C359C9D3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New Insights Module 4 Grammar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ema">
  <a:themeElements>
    <a:clrScheme name="Opeaineisto">
      <a:dk1>
        <a:srgbClr val="202020"/>
      </a:dk1>
      <a:lt1>
        <a:srgbClr val="FFFFFF"/>
      </a:lt1>
      <a:dk2>
        <a:srgbClr val="006BB3"/>
      </a:dk2>
      <a:lt2>
        <a:srgbClr val="E7E6E6"/>
      </a:lt2>
      <a:accent1>
        <a:srgbClr val="0096DB"/>
      </a:accent1>
      <a:accent2>
        <a:srgbClr val="009FAD"/>
      </a:accent2>
      <a:accent3>
        <a:srgbClr val="51A300"/>
      </a:accent3>
      <a:accent4>
        <a:srgbClr val="8E7BD3"/>
      </a:accent4>
      <a:accent5>
        <a:srgbClr val="E00000"/>
      </a:accent5>
      <a:accent6>
        <a:srgbClr val="FA6400"/>
      </a:accent6>
      <a:hlink>
        <a:srgbClr val="006BB3"/>
      </a:hlink>
      <a:folHlink>
        <a:srgbClr val="2092C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72846E567175C44E9B308FF43FDA30FE" ma:contentTypeVersion="11" ma:contentTypeDescription="Luo uusi asiakirja." ma:contentTypeScope="" ma:versionID="7bbbf15b716562dc6acd3365848ff217">
  <xsd:schema xmlns:xsd="http://www.w3.org/2001/XMLSchema" xmlns:xs="http://www.w3.org/2001/XMLSchema" xmlns:p="http://schemas.microsoft.com/office/2006/metadata/properties" xmlns:ns2="8699c720-f1e3-4ea1-8df0-5d269de6d616" xmlns:ns3="3f577760-0cbf-4b0d-965b-16b5b53896a1" targetNamespace="http://schemas.microsoft.com/office/2006/metadata/properties" ma:root="true" ma:fieldsID="83bd472d8dbda01abe8220a174226cb2" ns2:_="" ns3:_="">
    <xsd:import namespace="8699c720-f1e3-4ea1-8df0-5d269de6d616"/>
    <xsd:import namespace="3f577760-0cbf-4b0d-965b-16b5b53896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99c720-f1e3-4ea1-8df0-5d269de6d6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577760-0cbf-4b0d-965b-16b5b53896a1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13A9894-72A2-4B3D-88AF-73236D8950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35E1B5F-C443-400E-9604-276971D05A81}">
  <ds:schemaRefs>
    <ds:schemaRef ds:uri="http://schemas.microsoft.com/office/infopath/2007/PartnerControls"/>
    <ds:schemaRef ds:uri="http://purl.org/dc/dcmitype/"/>
    <ds:schemaRef ds:uri="http://purl.org/dc/elements/1.1/"/>
    <ds:schemaRef ds:uri="http://schemas.microsoft.com/office/2006/documentManagement/types"/>
    <ds:schemaRef ds:uri="3f577760-0cbf-4b0d-965b-16b5b53896a1"/>
    <ds:schemaRef ds:uri="8699c720-f1e3-4ea1-8df0-5d269de6d616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EF4DE87-78A8-4E38-AD92-B2B0CEBEE4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99c720-f1e3-4ea1-8df0-5d269de6d616"/>
    <ds:schemaRef ds:uri="3f577760-0cbf-4b0d-965b-16b5b53896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628</Words>
  <Application>Microsoft Office PowerPoint</Application>
  <PresentationFormat>Mukautettu</PresentationFormat>
  <Paragraphs>77</Paragraphs>
  <Slides>9</Slides>
  <Notes>9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Office-teema</vt:lpstr>
      <vt:lpstr>Indefiniittipronominit: Another, other, others, the other</vt:lpstr>
      <vt:lpstr>Another</vt:lpstr>
      <vt:lpstr>Other</vt:lpstr>
      <vt:lpstr>Others </vt:lpstr>
      <vt:lpstr>Each other, one another</vt:lpstr>
      <vt:lpstr>One – another, one – the other</vt:lpstr>
      <vt:lpstr>Some – others, some – the others </vt:lpstr>
      <vt:lpstr>Practise.</vt:lpstr>
      <vt:lpstr>Practise.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Indefiniittipronominit: Another, other, others, the other</dc:title>
  <dc:creator>Väänänen Anna</dc:creator>
  <cp:lastModifiedBy>Paavilainen Laura</cp:lastModifiedBy>
  <cp:revision>3</cp:revision>
  <dcterms:created xsi:type="dcterms:W3CDTF">2020-05-05T09:10:38Z</dcterms:created>
  <dcterms:modified xsi:type="dcterms:W3CDTF">2022-08-16T12:49:42Z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0x01010072846E567175C44E9B308FF43FDA30FE</vt:lpwstr>
  </property>
  <property fmtid="{D5CDD505-2E9C-101B-9397-08002B2CF9AE}" pid="3" name="TaxKeyword">
    <vt:lpwstr>41;#OOP-powerpointpohja|b87018b7-7572-424a-a48e-dd9736b1fc19;#40;#ppt-pohja|329e38b3-6dd1-4fb8-91c8-04b46990d104;#39;#oppimisen palvelut|6398ef2c-ffc1-44a8-be3a-4c24f3a77669;#38;#powerpoint|f75681ab-06c1-44f6-ad94-a10fca7efc72</vt:lpwstr>
  </property>
</Properties>
</file>