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78" d="100"/>
          <a:sy n="78" d="100"/>
        </p:scale>
        <p:origin x="78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F0B8-6CD6-44FA-8D87-860901E8AF5A}" type="datetimeFigureOut">
              <a:rPr lang="fi-FI" smtClean="0"/>
              <a:t>27.3.2023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8E4-C4A8-4294-A39A-AC540CA79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3057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F0B8-6CD6-44FA-8D87-860901E8AF5A}" type="datetimeFigureOut">
              <a:rPr lang="fi-FI" smtClean="0"/>
              <a:t>27.3.2023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8E4-C4A8-4294-A39A-AC540CA79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13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F0B8-6CD6-44FA-8D87-860901E8AF5A}" type="datetimeFigureOut">
              <a:rPr lang="fi-FI" smtClean="0"/>
              <a:t>27.3.2023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8E4-C4A8-4294-A39A-AC540CA79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557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F0B8-6CD6-44FA-8D87-860901E8AF5A}" type="datetimeFigureOut">
              <a:rPr lang="fi-FI" smtClean="0"/>
              <a:t>27.3.2023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8E4-C4A8-4294-A39A-AC540CA79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539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F0B8-6CD6-44FA-8D87-860901E8AF5A}" type="datetimeFigureOut">
              <a:rPr lang="fi-FI" smtClean="0"/>
              <a:t>27.3.2023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8E4-C4A8-4294-A39A-AC540CA79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269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F0B8-6CD6-44FA-8D87-860901E8AF5A}" type="datetimeFigureOut">
              <a:rPr lang="fi-FI" smtClean="0"/>
              <a:t>27.3.2023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8E4-C4A8-4294-A39A-AC540CA79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92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F0B8-6CD6-44FA-8D87-860901E8AF5A}" type="datetimeFigureOut">
              <a:rPr lang="fi-FI" smtClean="0"/>
              <a:t>27.3.2023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8E4-C4A8-4294-A39A-AC540CA79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604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F0B8-6CD6-44FA-8D87-860901E8AF5A}" type="datetimeFigureOut">
              <a:rPr lang="fi-FI" smtClean="0"/>
              <a:t>27.3.2023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8E4-C4A8-4294-A39A-AC540CA79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296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F0B8-6CD6-44FA-8D87-860901E8AF5A}" type="datetimeFigureOut">
              <a:rPr lang="fi-FI" smtClean="0"/>
              <a:t>27.3.2023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8E4-C4A8-4294-A39A-AC540CA79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864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F0B8-6CD6-44FA-8D87-860901E8AF5A}" type="datetimeFigureOut">
              <a:rPr lang="fi-FI" smtClean="0"/>
              <a:t>27.3.2023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8E4-C4A8-4294-A39A-AC540CA79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8615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F0B8-6CD6-44FA-8D87-860901E8AF5A}" type="datetimeFigureOut">
              <a:rPr lang="fi-FI" smtClean="0"/>
              <a:t>27.3.2023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8E4-C4A8-4294-A39A-AC540CA79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8877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F0B8-6CD6-44FA-8D87-860901E8AF5A}" type="datetimeFigureOut">
              <a:rPr lang="fi-FI" smtClean="0"/>
              <a:t>27.3.2023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CF8E4-C4A8-4294-A39A-AC540CA791C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50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22322"/>
          </a:xfrm>
        </p:spPr>
        <p:txBody>
          <a:bodyPr/>
          <a:lstStyle/>
          <a:p>
            <a:r>
              <a:rPr lang="fi-FI" b="1" dirty="0"/>
              <a:t>Päättökoe ENA6.2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465006"/>
            <a:ext cx="11034252" cy="5301554"/>
          </a:xfrm>
        </p:spPr>
        <p:txBody>
          <a:bodyPr>
            <a:normAutofit fontScale="85000" lnSpcReduction="20000"/>
          </a:bodyPr>
          <a:lstStyle/>
          <a:p>
            <a:r>
              <a:rPr lang="fi-FI" b="1" dirty="0"/>
              <a:t>KIELIOPPI</a:t>
            </a:r>
            <a:br>
              <a:rPr lang="fi-FI" dirty="0"/>
            </a:br>
            <a:r>
              <a:rPr lang="fi-FI" dirty="0"/>
              <a:t>- adjektiivit ja adverbit			30 p.</a:t>
            </a:r>
            <a:br>
              <a:rPr lang="fi-FI" dirty="0"/>
            </a:br>
            <a:r>
              <a:rPr lang="fi-FI" dirty="0"/>
              <a:t>- epäsuora esitys				20 p.</a:t>
            </a:r>
            <a:br>
              <a:rPr lang="fi-FI" dirty="0"/>
            </a:br>
            <a:r>
              <a:rPr lang="fi-FI" dirty="0"/>
              <a:t>- prepositiotehtävät	10 + 10			20 p.</a:t>
            </a:r>
            <a:br>
              <a:rPr lang="fi-FI" dirty="0"/>
            </a:br>
            <a:r>
              <a:rPr lang="fi-FI" dirty="0"/>
              <a:t>	- helpompi ’täydennä prepositio’</a:t>
            </a:r>
            <a:br>
              <a:rPr lang="fi-FI" dirty="0"/>
            </a:br>
            <a:r>
              <a:rPr lang="fi-FI" dirty="0"/>
              <a:t>	- vaikeampi ’käännä’</a:t>
            </a:r>
          </a:p>
          <a:p>
            <a:r>
              <a:rPr lang="fi-FI" b="1" dirty="0"/>
              <a:t>SANASTO</a:t>
            </a:r>
            <a:br>
              <a:rPr lang="fi-FI" dirty="0"/>
            </a:br>
            <a:r>
              <a:rPr lang="fi-FI" dirty="0"/>
              <a:t>- </a:t>
            </a:r>
            <a:r>
              <a:rPr lang="fi-FI" dirty="0" err="1"/>
              <a:t>working</a:t>
            </a:r>
            <a:r>
              <a:rPr lang="fi-FI" dirty="0"/>
              <a:t> life ja </a:t>
            </a:r>
            <a:r>
              <a:rPr lang="fi-FI" dirty="0" err="1"/>
              <a:t>economics</a:t>
            </a:r>
            <a:r>
              <a:rPr lang="fi-FI" dirty="0"/>
              <a:t> </a:t>
            </a:r>
            <a:r>
              <a:rPr lang="fi-FI" dirty="0" err="1"/>
              <a:t>glossary</a:t>
            </a:r>
            <a:r>
              <a:rPr lang="fi-FI" dirty="0"/>
              <a:t>	20 </a:t>
            </a:r>
            <a:r>
              <a:rPr lang="fi-FI"/>
              <a:t>p.</a:t>
            </a:r>
          </a:p>
          <a:p>
            <a:r>
              <a:rPr lang="fi-FI" b="1"/>
              <a:t>LUETUNYMMÄRTÄMINEN</a:t>
            </a:r>
            <a:br>
              <a:rPr lang="fi-FI" dirty="0"/>
            </a:br>
            <a:r>
              <a:rPr lang="fi-FI" dirty="0"/>
              <a:t>	</a:t>
            </a:r>
            <a:r>
              <a:rPr lang="fi-FI" dirty="0" err="1"/>
              <a:t>monivalinta</a:t>
            </a:r>
            <a:r>
              <a:rPr lang="fi-FI" dirty="0"/>
              <a:t>				</a:t>
            </a:r>
            <a:br>
              <a:rPr lang="fi-FI" dirty="0"/>
            </a:br>
            <a:r>
              <a:rPr lang="fi-FI" dirty="0"/>
              <a:t>	avoin vastaus				</a:t>
            </a:r>
          </a:p>
          <a:p>
            <a:r>
              <a:rPr lang="fi-FI" b="1" dirty="0"/>
              <a:t>KUULLUNYMMÄRTÄMINEN</a:t>
            </a:r>
            <a:r>
              <a:rPr lang="fi-FI" dirty="0"/>
              <a:t>	</a:t>
            </a:r>
          </a:p>
          <a:p>
            <a:r>
              <a:rPr lang="fi-FI" b="1" dirty="0"/>
              <a:t>AINE	</a:t>
            </a:r>
            <a:r>
              <a:rPr lang="fi-FI" dirty="0"/>
              <a:t>					99 p.</a:t>
            </a:r>
          </a:p>
          <a:p>
            <a:pPr marL="0" indent="0">
              <a:buNone/>
            </a:pPr>
            <a:r>
              <a:rPr lang="fi-FI" b="1" dirty="0"/>
              <a:t>Maksimipisteet				</a:t>
            </a:r>
          </a:p>
          <a:p>
            <a:pPr marL="0" indent="0">
              <a:buNone/>
            </a:pPr>
            <a:endParaRPr lang="fi-FI" b="1" dirty="0"/>
          </a:p>
          <a:p>
            <a:r>
              <a:rPr lang="fi-FI" dirty="0"/>
              <a:t>Kappaleiden sanat testattu jo sanakokeilla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340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Laajakuva</PresentationFormat>
  <Paragraphs>9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Päättökoe ENA6.2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Kurssikoe ENA6</dc:title>
  <dc:creator>Franzon Päivi</dc:creator>
  <cp:lastModifiedBy>Franzon Päivi</cp:lastModifiedBy>
  <cp:revision>9</cp:revision>
  <dcterms:created xsi:type="dcterms:W3CDTF">2022-03-21T14:13:41Z</dcterms:created>
  <dcterms:modified xsi:type="dcterms:W3CDTF">2023-03-27T16:21:03Z</dcterms:modified>
</cp:coreProperties>
</file>