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5E37D3-C252-4670-8E5F-2EBA91AD4E06}"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942F68FA-5898-4A80-9D9C-E27411466CF1}">
      <dgm:prSet/>
      <dgm:spPr/>
      <dgm:t>
        <a:bodyPr/>
        <a:lstStyle/>
        <a:p>
          <a:r>
            <a:rPr lang="fi-FI"/>
            <a:t>Miten kirjoittaja käsittelee ja kommentoi aihetta?</a:t>
          </a:r>
          <a:endParaRPr lang="en-US"/>
        </a:p>
      </dgm:t>
    </dgm:pt>
    <dgm:pt modelId="{BAD269F9-8282-4C5E-AD87-5D42AB4EA6DA}" type="parTrans" cxnId="{6CC4EF12-A09B-4E96-AF95-A2F4BB8C4BB0}">
      <dgm:prSet/>
      <dgm:spPr/>
      <dgm:t>
        <a:bodyPr/>
        <a:lstStyle/>
        <a:p>
          <a:endParaRPr lang="en-US"/>
        </a:p>
      </dgm:t>
    </dgm:pt>
    <dgm:pt modelId="{6E148B95-9C73-452E-A2F3-EAD99155656B}" type="sibTrans" cxnId="{6CC4EF12-A09B-4E96-AF95-A2F4BB8C4BB0}">
      <dgm:prSet/>
      <dgm:spPr/>
      <dgm:t>
        <a:bodyPr/>
        <a:lstStyle/>
        <a:p>
          <a:endParaRPr lang="en-US"/>
        </a:p>
      </dgm:t>
    </dgm:pt>
    <dgm:pt modelId="{F07EDAD5-1723-4BE2-AC0B-E83F3165DE81}">
      <dgm:prSet/>
      <dgm:spPr/>
      <dgm:t>
        <a:bodyPr/>
        <a:lstStyle/>
        <a:p>
          <a:r>
            <a:rPr lang="fi-FI"/>
            <a:t>Sanat ja ilmaukset, jotka viestivät asian olevan</a:t>
          </a:r>
          <a:endParaRPr lang="en-US"/>
        </a:p>
      </dgm:t>
    </dgm:pt>
    <dgm:pt modelId="{93F3F68D-D258-43DC-9B42-5AC4023D41E5}" type="parTrans" cxnId="{83955B12-5AA9-432A-8C9C-C0866A8BBF27}">
      <dgm:prSet/>
      <dgm:spPr/>
      <dgm:t>
        <a:bodyPr/>
        <a:lstStyle/>
        <a:p>
          <a:endParaRPr lang="en-US"/>
        </a:p>
      </dgm:t>
    </dgm:pt>
    <dgm:pt modelId="{89AA8299-C705-4747-AC25-AC244FD05A27}" type="sibTrans" cxnId="{83955B12-5AA9-432A-8C9C-C0866A8BBF27}">
      <dgm:prSet/>
      <dgm:spPr/>
      <dgm:t>
        <a:bodyPr/>
        <a:lstStyle/>
        <a:p>
          <a:endParaRPr lang="en-US"/>
        </a:p>
      </dgm:t>
    </dgm:pt>
    <dgm:pt modelId="{617DDD8C-9D77-41FA-A262-64645A491BE0}">
      <dgm:prSet/>
      <dgm:spPr/>
      <dgm:t>
        <a:bodyPr/>
        <a:lstStyle/>
        <a:p>
          <a:r>
            <a:rPr lang="fi-FI" dirty="0"/>
            <a:t>mahdollinen tai luvallinen</a:t>
          </a:r>
          <a:endParaRPr lang="en-US" dirty="0"/>
        </a:p>
      </dgm:t>
    </dgm:pt>
    <dgm:pt modelId="{887BE3D1-D36D-4D17-99A2-E4DB48412B06}" type="parTrans" cxnId="{6E910B73-07CF-44C6-8A65-3D07F692EF37}">
      <dgm:prSet/>
      <dgm:spPr/>
      <dgm:t>
        <a:bodyPr/>
        <a:lstStyle/>
        <a:p>
          <a:endParaRPr lang="en-US"/>
        </a:p>
      </dgm:t>
    </dgm:pt>
    <dgm:pt modelId="{CCA89DA8-1B20-4864-AE9F-A767D96F2014}" type="sibTrans" cxnId="{6E910B73-07CF-44C6-8A65-3D07F692EF37}">
      <dgm:prSet/>
      <dgm:spPr/>
      <dgm:t>
        <a:bodyPr/>
        <a:lstStyle/>
        <a:p>
          <a:endParaRPr lang="en-US"/>
        </a:p>
      </dgm:t>
    </dgm:pt>
    <dgm:pt modelId="{E841F391-CC24-4552-9F1B-8A9123EA971C}">
      <dgm:prSet/>
      <dgm:spPr/>
      <dgm:t>
        <a:bodyPr/>
        <a:lstStyle/>
        <a:p>
          <a:r>
            <a:rPr lang="fi-FI"/>
            <a:t>todennäköinen tai toivottava </a:t>
          </a:r>
          <a:endParaRPr lang="en-US"/>
        </a:p>
      </dgm:t>
    </dgm:pt>
    <dgm:pt modelId="{FE908838-9262-42B5-A605-9B527DEBC5F5}" type="parTrans" cxnId="{C8D38E4D-BFD9-4BE5-A5BB-D62D602AFDE8}">
      <dgm:prSet/>
      <dgm:spPr/>
      <dgm:t>
        <a:bodyPr/>
        <a:lstStyle/>
        <a:p>
          <a:endParaRPr lang="en-US"/>
        </a:p>
      </dgm:t>
    </dgm:pt>
    <dgm:pt modelId="{C525C2C6-1144-49A8-8604-DF14FFBBBAF4}" type="sibTrans" cxnId="{C8D38E4D-BFD9-4BE5-A5BB-D62D602AFDE8}">
      <dgm:prSet/>
      <dgm:spPr/>
      <dgm:t>
        <a:bodyPr/>
        <a:lstStyle/>
        <a:p>
          <a:endParaRPr lang="en-US"/>
        </a:p>
      </dgm:t>
    </dgm:pt>
    <dgm:pt modelId="{FBB9505C-C1C6-4947-B68F-72DC6DCC187B}">
      <dgm:prSet/>
      <dgm:spPr/>
      <dgm:t>
        <a:bodyPr/>
        <a:lstStyle/>
        <a:p>
          <a:r>
            <a:rPr lang="fi-FI" dirty="0"/>
            <a:t>välttämätön tai pakollinen </a:t>
          </a:r>
          <a:endParaRPr lang="en-US" dirty="0"/>
        </a:p>
      </dgm:t>
    </dgm:pt>
    <dgm:pt modelId="{212ED5DA-EA20-4115-AD4B-039D6F1C6549}" type="parTrans" cxnId="{10457B08-AE75-4821-8E12-A48C3C1490AF}">
      <dgm:prSet/>
      <dgm:spPr/>
      <dgm:t>
        <a:bodyPr/>
        <a:lstStyle/>
        <a:p>
          <a:endParaRPr lang="en-US"/>
        </a:p>
      </dgm:t>
    </dgm:pt>
    <dgm:pt modelId="{98CA9F3F-8807-4EFC-8A6E-A25C6F333148}" type="sibTrans" cxnId="{10457B08-AE75-4821-8E12-A48C3C1490AF}">
      <dgm:prSet/>
      <dgm:spPr/>
      <dgm:t>
        <a:bodyPr/>
        <a:lstStyle/>
        <a:p>
          <a:endParaRPr lang="en-US"/>
        </a:p>
      </dgm:t>
    </dgm:pt>
    <dgm:pt modelId="{4CC04DAA-26E7-44A9-B4E2-8350F13D44F5}">
      <dgm:prSet/>
      <dgm:spPr/>
      <dgm:t>
        <a:bodyPr/>
        <a:lstStyle/>
        <a:p>
          <a:r>
            <a:rPr lang="fi-FI"/>
            <a:t>epävarma, epätodennäköinen tai ei-toivottu</a:t>
          </a:r>
          <a:endParaRPr lang="en-US"/>
        </a:p>
      </dgm:t>
    </dgm:pt>
    <dgm:pt modelId="{047C5140-D3B0-45CA-A029-F7218C6546A5}" type="parTrans" cxnId="{E3564F99-CE20-4E2D-86CD-67B5E1244530}">
      <dgm:prSet/>
      <dgm:spPr/>
      <dgm:t>
        <a:bodyPr/>
        <a:lstStyle/>
        <a:p>
          <a:endParaRPr lang="en-US"/>
        </a:p>
      </dgm:t>
    </dgm:pt>
    <dgm:pt modelId="{AC056D8D-23EF-471B-B0DE-B990FE948EA4}" type="sibTrans" cxnId="{E3564F99-CE20-4E2D-86CD-67B5E1244530}">
      <dgm:prSet/>
      <dgm:spPr/>
      <dgm:t>
        <a:bodyPr/>
        <a:lstStyle/>
        <a:p>
          <a:endParaRPr lang="en-US"/>
        </a:p>
      </dgm:t>
    </dgm:pt>
    <dgm:pt modelId="{60822766-2633-475E-B5FE-EC29568A2C05}">
      <dgm:prSet/>
      <dgm:spPr/>
      <dgm:t>
        <a:bodyPr/>
        <a:lstStyle/>
        <a:p>
          <a:r>
            <a:rPr lang="fi-FI"/>
            <a:t>mahdoton tai kielletty</a:t>
          </a:r>
          <a:endParaRPr lang="en-US"/>
        </a:p>
      </dgm:t>
    </dgm:pt>
    <dgm:pt modelId="{A7AA052E-1841-4F9D-B8A9-0B072E87D9A0}" type="parTrans" cxnId="{D04276C2-B878-4035-B45F-08EC5D878919}">
      <dgm:prSet/>
      <dgm:spPr/>
      <dgm:t>
        <a:bodyPr/>
        <a:lstStyle/>
        <a:p>
          <a:endParaRPr lang="en-US"/>
        </a:p>
      </dgm:t>
    </dgm:pt>
    <dgm:pt modelId="{AD9347F2-029C-4076-AAD7-7ED022F0F460}" type="sibTrans" cxnId="{D04276C2-B878-4035-B45F-08EC5D878919}">
      <dgm:prSet/>
      <dgm:spPr/>
      <dgm:t>
        <a:bodyPr/>
        <a:lstStyle/>
        <a:p>
          <a:endParaRPr lang="en-US"/>
        </a:p>
      </dgm:t>
    </dgm:pt>
    <dgm:pt modelId="{34DE15BF-B7D5-4E06-B429-E20BE73E947A}" type="pres">
      <dgm:prSet presAssocID="{595E37D3-C252-4670-8E5F-2EBA91AD4E06}" presName="diagram" presStyleCnt="0">
        <dgm:presLayoutVars>
          <dgm:chPref val="1"/>
          <dgm:dir/>
          <dgm:animOne val="branch"/>
          <dgm:animLvl val="lvl"/>
          <dgm:resizeHandles val="exact"/>
        </dgm:presLayoutVars>
      </dgm:prSet>
      <dgm:spPr/>
    </dgm:pt>
    <dgm:pt modelId="{939764DE-3AA5-457E-9302-71ECBC31BEC5}" type="pres">
      <dgm:prSet presAssocID="{942F68FA-5898-4A80-9D9C-E27411466CF1}" presName="root1" presStyleCnt="0"/>
      <dgm:spPr/>
    </dgm:pt>
    <dgm:pt modelId="{22974CD3-6416-4FC8-81B1-A4E851D7925D}" type="pres">
      <dgm:prSet presAssocID="{942F68FA-5898-4A80-9D9C-E27411466CF1}" presName="LevelOneTextNode" presStyleLbl="node0" presStyleIdx="0" presStyleCnt="2">
        <dgm:presLayoutVars>
          <dgm:chPref val="3"/>
        </dgm:presLayoutVars>
      </dgm:prSet>
      <dgm:spPr/>
    </dgm:pt>
    <dgm:pt modelId="{CE773358-8A81-46B0-9330-3BE9BC3CF96E}" type="pres">
      <dgm:prSet presAssocID="{942F68FA-5898-4A80-9D9C-E27411466CF1}" presName="level2hierChild" presStyleCnt="0"/>
      <dgm:spPr/>
    </dgm:pt>
    <dgm:pt modelId="{A555F081-F2AA-4E8A-BC00-5A0712DB9715}" type="pres">
      <dgm:prSet presAssocID="{F07EDAD5-1723-4BE2-AC0B-E83F3165DE81}" presName="root1" presStyleCnt="0"/>
      <dgm:spPr/>
    </dgm:pt>
    <dgm:pt modelId="{A09D3DE1-87A1-4D65-ABAC-7EEDC774CA9E}" type="pres">
      <dgm:prSet presAssocID="{F07EDAD5-1723-4BE2-AC0B-E83F3165DE81}" presName="LevelOneTextNode" presStyleLbl="node0" presStyleIdx="1" presStyleCnt="2">
        <dgm:presLayoutVars>
          <dgm:chPref val="3"/>
        </dgm:presLayoutVars>
      </dgm:prSet>
      <dgm:spPr/>
    </dgm:pt>
    <dgm:pt modelId="{5A099E9C-434A-4579-B876-5A4134D079ED}" type="pres">
      <dgm:prSet presAssocID="{F07EDAD5-1723-4BE2-AC0B-E83F3165DE81}" presName="level2hierChild" presStyleCnt="0"/>
      <dgm:spPr/>
    </dgm:pt>
    <dgm:pt modelId="{ED1C6E56-9B10-43C7-9D4A-6114F889C3E3}" type="pres">
      <dgm:prSet presAssocID="{887BE3D1-D36D-4D17-99A2-E4DB48412B06}" presName="conn2-1" presStyleLbl="parChTrans1D2" presStyleIdx="0" presStyleCnt="5"/>
      <dgm:spPr/>
    </dgm:pt>
    <dgm:pt modelId="{3E1E9AB3-3E5F-4F53-B70E-30A43341B6FC}" type="pres">
      <dgm:prSet presAssocID="{887BE3D1-D36D-4D17-99A2-E4DB48412B06}" presName="connTx" presStyleLbl="parChTrans1D2" presStyleIdx="0" presStyleCnt="5"/>
      <dgm:spPr/>
    </dgm:pt>
    <dgm:pt modelId="{CC033A38-5866-4E5F-8112-F0A8C0AD9895}" type="pres">
      <dgm:prSet presAssocID="{617DDD8C-9D77-41FA-A262-64645A491BE0}" presName="root2" presStyleCnt="0"/>
      <dgm:spPr/>
    </dgm:pt>
    <dgm:pt modelId="{8FCBC1B2-F60F-438C-BAC2-8AB482986470}" type="pres">
      <dgm:prSet presAssocID="{617DDD8C-9D77-41FA-A262-64645A491BE0}" presName="LevelTwoTextNode" presStyleLbl="node2" presStyleIdx="0" presStyleCnt="5">
        <dgm:presLayoutVars>
          <dgm:chPref val="3"/>
        </dgm:presLayoutVars>
      </dgm:prSet>
      <dgm:spPr/>
    </dgm:pt>
    <dgm:pt modelId="{59322D87-70B7-45C3-A0BA-76FD4BAC34F8}" type="pres">
      <dgm:prSet presAssocID="{617DDD8C-9D77-41FA-A262-64645A491BE0}" presName="level3hierChild" presStyleCnt="0"/>
      <dgm:spPr/>
    </dgm:pt>
    <dgm:pt modelId="{D9A703DC-D031-414A-89D7-39EF4CE58CDD}" type="pres">
      <dgm:prSet presAssocID="{FE908838-9262-42B5-A605-9B527DEBC5F5}" presName="conn2-1" presStyleLbl="parChTrans1D2" presStyleIdx="1" presStyleCnt="5"/>
      <dgm:spPr/>
    </dgm:pt>
    <dgm:pt modelId="{F44AA223-6F98-4894-B943-53251A10675B}" type="pres">
      <dgm:prSet presAssocID="{FE908838-9262-42B5-A605-9B527DEBC5F5}" presName="connTx" presStyleLbl="parChTrans1D2" presStyleIdx="1" presStyleCnt="5"/>
      <dgm:spPr/>
    </dgm:pt>
    <dgm:pt modelId="{00F06E20-46EF-4D9D-9FB9-12C9D8280EC7}" type="pres">
      <dgm:prSet presAssocID="{E841F391-CC24-4552-9F1B-8A9123EA971C}" presName="root2" presStyleCnt="0"/>
      <dgm:spPr/>
    </dgm:pt>
    <dgm:pt modelId="{048434D3-0611-4A04-BE7C-7E578244A745}" type="pres">
      <dgm:prSet presAssocID="{E841F391-CC24-4552-9F1B-8A9123EA971C}" presName="LevelTwoTextNode" presStyleLbl="node2" presStyleIdx="1" presStyleCnt="5">
        <dgm:presLayoutVars>
          <dgm:chPref val="3"/>
        </dgm:presLayoutVars>
      </dgm:prSet>
      <dgm:spPr/>
    </dgm:pt>
    <dgm:pt modelId="{588BD1C6-C35F-48D4-889E-40E34BC21B53}" type="pres">
      <dgm:prSet presAssocID="{E841F391-CC24-4552-9F1B-8A9123EA971C}" presName="level3hierChild" presStyleCnt="0"/>
      <dgm:spPr/>
    </dgm:pt>
    <dgm:pt modelId="{62F97B8F-9BB8-4568-B2A0-080A6A8265A2}" type="pres">
      <dgm:prSet presAssocID="{212ED5DA-EA20-4115-AD4B-039D6F1C6549}" presName="conn2-1" presStyleLbl="parChTrans1D2" presStyleIdx="2" presStyleCnt="5"/>
      <dgm:spPr/>
    </dgm:pt>
    <dgm:pt modelId="{6931D70B-9480-4E56-86E6-5D5709739F3C}" type="pres">
      <dgm:prSet presAssocID="{212ED5DA-EA20-4115-AD4B-039D6F1C6549}" presName="connTx" presStyleLbl="parChTrans1D2" presStyleIdx="2" presStyleCnt="5"/>
      <dgm:spPr/>
    </dgm:pt>
    <dgm:pt modelId="{BF43B3C9-E261-491D-8039-EADB58DF97D3}" type="pres">
      <dgm:prSet presAssocID="{FBB9505C-C1C6-4947-B68F-72DC6DCC187B}" presName="root2" presStyleCnt="0"/>
      <dgm:spPr/>
    </dgm:pt>
    <dgm:pt modelId="{0E0391EC-B5BB-4AB9-B9F8-3FEA60483C34}" type="pres">
      <dgm:prSet presAssocID="{FBB9505C-C1C6-4947-B68F-72DC6DCC187B}" presName="LevelTwoTextNode" presStyleLbl="node2" presStyleIdx="2" presStyleCnt="5">
        <dgm:presLayoutVars>
          <dgm:chPref val="3"/>
        </dgm:presLayoutVars>
      </dgm:prSet>
      <dgm:spPr/>
    </dgm:pt>
    <dgm:pt modelId="{BFBF3AB7-265C-49E5-93A1-A983A7AC521B}" type="pres">
      <dgm:prSet presAssocID="{FBB9505C-C1C6-4947-B68F-72DC6DCC187B}" presName="level3hierChild" presStyleCnt="0"/>
      <dgm:spPr/>
    </dgm:pt>
    <dgm:pt modelId="{708FE32E-EFFC-47AF-9093-B0BFCAB2ECA3}" type="pres">
      <dgm:prSet presAssocID="{047C5140-D3B0-45CA-A029-F7218C6546A5}" presName="conn2-1" presStyleLbl="parChTrans1D2" presStyleIdx="3" presStyleCnt="5"/>
      <dgm:spPr/>
    </dgm:pt>
    <dgm:pt modelId="{F67CF7C8-333D-40CF-A70D-BC34C85476F1}" type="pres">
      <dgm:prSet presAssocID="{047C5140-D3B0-45CA-A029-F7218C6546A5}" presName="connTx" presStyleLbl="parChTrans1D2" presStyleIdx="3" presStyleCnt="5"/>
      <dgm:spPr/>
    </dgm:pt>
    <dgm:pt modelId="{6CAB84A7-86B0-4B15-AF78-4DE40C11A662}" type="pres">
      <dgm:prSet presAssocID="{4CC04DAA-26E7-44A9-B4E2-8350F13D44F5}" presName="root2" presStyleCnt="0"/>
      <dgm:spPr/>
    </dgm:pt>
    <dgm:pt modelId="{3A479FDA-B5BF-40CD-A207-F683521FECEB}" type="pres">
      <dgm:prSet presAssocID="{4CC04DAA-26E7-44A9-B4E2-8350F13D44F5}" presName="LevelTwoTextNode" presStyleLbl="node2" presStyleIdx="3" presStyleCnt="5">
        <dgm:presLayoutVars>
          <dgm:chPref val="3"/>
        </dgm:presLayoutVars>
      </dgm:prSet>
      <dgm:spPr/>
    </dgm:pt>
    <dgm:pt modelId="{D4FE2540-C86A-41D0-97F8-AEFEABD62490}" type="pres">
      <dgm:prSet presAssocID="{4CC04DAA-26E7-44A9-B4E2-8350F13D44F5}" presName="level3hierChild" presStyleCnt="0"/>
      <dgm:spPr/>
    </dgm:pt>
    <dgm:pt modelId="{CA821D11-E729-414F-B1CC-96F7646B019D}" type="pres">
      <dgm:prSet presAssocID="{A7AA052E-1841-4F9D-B8A9-0B072E87D9A0}" presName="conn2-1" presStyleLbl="parChTrans1D2" presStyleIdx="4" presStyleCnt="5"/>
      <dgm:spPr/>
    </dgm:pt>
    <dgm:pt modelId="{CA86446D-0EFD-45B0-9DB2-B9DC52025D84}" type="pres">
      <dgm:prSet presAssocID="{A7AA052E-1841-4F9D-B8A9-0B072E87D9A0}" presName="connTx" presStyleLbl="parChTrans1D2" presStyleIdx="4" presStyleCnt="5"/>
      <dgm:spPr/>
    </dgm:pt>
    <dgm:pt modelId="{08C6B8A2-F159-4018-B2B8-A980C7912FA7}" type="pres">
      <dgm:prSet presAssocID="{60822766-2633-475E-B5FE-EC29568A2C05}" presName="root2" presStyleCnt="0"/>
      <dgm:spPr/>
    </dgm:pt>
    <dgm:pt modelId="{E4B0A38F-44CD-47D4-A538-A012D2A7733A}" type="pres">
      <dgm:prSet presAssocID="{60822766-2633-475E-B5FE-EC29568A2C05}" presName="LevelTwoTextNode" presStyleLbl="node2" presStyleIdx="4" presStyleCnt="5">
        <dgm:presLayoutVars>
          <dgm:chPref val="3"/>
        </dgm:presLayoutVars>
      </dgm:prSet>
      <dgm:spPr/>
    </dgm:pt>
    <dgm:pt modelId="{9913E153-7673-45E4-A33A-85231083A87D}" type="pres">
      <dgm:prSet presAssocID="{60822766-2633-475E-B5FE-EC29568A2C05}" presName="level3hierChild" presStyleCnt="0"/>
      <dgm:spPr/>
    </dgm:pt>
  </dgm:ptLst>
  <dgm:cxnLst>
    <dgm:cxn modelId="{BB0B7907-E23D-4B06-8F17-B0D591F92CDF}" type="presOf" srcId="{60822766-2633-475E-B5FE-EC29568A2C05}" destId="{E4B0A38F-44CD-47D4-A538-A012D2A7733A}" srcOrd="0" destOrd="0" presId="urn:microsoft.com/office/officeart/2005/8/layout/hierarchy2"/>
    <dgm:cxn modelId="{10457B08-AE75-4821-8E12-A48C3C1490AF}" srcId="{F07EDAD5-1723-4BE2-AC0B-E83F3165DE81}" destId="{FBB9505C-C1C6-4947-B68F-72DC6DCC187B}" srcOrd="2" destOrd="0" parTransId="{212ED5DA-EA20-4115-AD4B-039D6F1C6549}" sibTransId="{98CA9F3F-8807-4EFC-8A6E-A25C6F333148}"/>
    <dgm:cxn modelId="{83955B12-5AA9-432A-8C9C-C0866A8BBF27}" srcId="{595E37D3-C252-4670-8E5F-2EBA91AD4E06}" destId="{F07EDAD5-1723-4BE2-AC0B-E83F3165DE81}" srcOrd="1" destOrd="0" parTransId="{93F3F68D-D258-43DC-9B42-5AC4023D41E5}" sibTransId="{89AA8299-C705-4747-AC25-AC244FD05A27}"/>
    <dgm:cxn modelId="{4BAA9312-CB69-4A52-AECD-1D797EA6F553}" type="presOf" srcId="{212ED5DA-EA20-4115-AD4B-039D6F1C6549}" destId="{62F97B8F-9BB8-4568-B2A0-080A6A8265A2}" srcOrd="0" destOrd="0" presId="urn:microsoft.com/office/officeart/2005/8/layout/hierarchy2"/>
    <dgm:cxn modelId="{6CC4EF12-A09B-4E96-AF95-A2F4BB8C4BB0}" srcId="{595E37D3-C252-4670-8E5F-2EBA91AD4E06}" destId="{942F68FA-5898-4A80-9D9C-E27411466CF1}" srcOrd="0" destOrd="0" parTransId="{BAD269F9-8282-4C5E-AD87-5D42AB4EA6DA}" sibTransId="{6E148B95-9C73-452E-A2F3-EAD99155656B}"/>
    <dgm:cxn modelId="{E9E07E1C-60D9-4916-A1A3-2B29136B9D6C}" type="presOf" srcId="{A7AA052E-1841-4F9D-B8A9-0B072E87D9A0}" destId="{CA821D11-E729-414F-B1CC-96F7646B019D}" srcOrd="0" destOrd="0" presId="urn:microsoft.com/office/officeart/2005/8/layout/hierarchy2"/>
    <dgm:cxn modelId="{11E0BC3B-2342-42D3-B129-0C546F9B0BF6}" type="presOf" srcId="{F07EDAD5-1723-4BE2-AC0B-E83F3165DE81}" destId="{A09D3DE1-87A1-4D65-ABAC-7EEDC774CA9E}" srcOrd="0" destOrd="0" presId="urn:microsoft.com/office/officeart/2005/8/layout/hierarchy2"/>
    <dgm:cxn modelId="{14C3183F-9B98-4543-A53D-3B5B80EFC120}" type="presOf" srcId="{FBB9505C-C1C6-4947-B68F-72DC6DCC187B}" destId="{0E0391EC-B5BB-4AB9-B9F8-3FEA60483C34}" srcOrd="0" destOrd="0" presId="urn:microsoft.com/office/officeart/2005/8/layout/hierarchy2"/>
    <dgm:cxn modelId="{DC3F055C-B3CC-4219-BEAC-A3AB23CFD949}" type="presOf" srcId="{FE908838-9262-42B5-A605-9B527DEBC5F5}" destId="{F44AA223-6F98-4894-B943-53251A10675B}" srcOrd="1" destOrd="0" presId="urn:microsoft.com/office/officeart/2005/8/layout/hierarchy2"/>
    <dgm:cxn modelId="{472DEA60-E7F0-4980-81F5-A2F46EB27696}" type="presOf" srcId="{942F68FA-5898-4A80-9D9C-E27411466CF1}" destId="{22974CD3-6416-4FC8-81B1-A4E851D7925D}" srcOrd="0" destOrd="0" presId="urn:microsoft.com/office/officeart/2005/8/layout/hierarchy2"/>
    <dgm:cxn modelId="{C8D38E4D-BFD9-4BE5-A5BB-D62D602AFDE8}" srcId="{F07EDAD5-1723-4BE2-AC0B-E83F3165DE81}" destId="{E841F391-CC24-4552-9F1B-8A9123EA971C}" srcOrd="1" destOrd="0" parTransId="{FE908838-9262-42B5-A605-9B527DEBC5F5}" sibTransId="{C525C2C6-1144-49A8-8604-DF14FFBBBAF4}"/>
    <dgm:cxn modelId="{6E910B73-07CF-44C6-8A65-3D07F692EF37}" srcId="{F07EDAD5-1723-4BE2-AC0B-E83F3165DE81}" destId="{617DDD8C-9D77-41FA-A262-64645A491BE0}" srcOrd="0" destOrd="0" parTransId="{887BE3D1-D36D-4D17-99A2-E4DB48412B06}" sibTransId="{CCA89DA8-1B20-4864-AE9F-A767D96F2014}"/>
    <dgm:cxn modelId="{4E156A53-8B60-4931-B3DB-8434CD12F165}" type="presOf" srcId="{047C5140-D3B0-45CA-A029-F7218C6546A5}" destId="{708FE32E-EFFC-47AF-9093-B0BFCAB2ECA3}" srcOrd="0" destOrd="0" presId="urn:microsoft.com/office/officeart/2005/8/layout/hierarchy2"/>
    <dgm:cxn modelId="{52463696-E475-468A-8AE7-039A6AF7BF5A}" type="presOf" srcId="{212ED5DA-EA20-4115-AD4B-039D6F1C6549}" destId="{6931D70B-9480-4E56-86E6-5D5709739F3C}" srcOrd="1" destOrd="0" presId="urn:microsoft.com/office/officeart/2005/8/layout/hierarchy2"/>
    <dgm:cxn modelId="{E3564F99-CE20-4E2D-86CD-67B5E1244530}" srcId="{F07EDAD5-1723-4BE2-AC0B-E83F3165DE81}" destId="{4CC04DAA-26E7-44A9-B4E2-8350F13D44F5}" srcOrd="3" destOrd="0" parTransId="{047C5140-D3B0-45CA-A029-F7218C6546A5}" sibTransId="{AC056D8D-23EF-471B-B0DE-B990FE948EA4}"/>
    <dgm:cxn modelId="{EB87B7A2-87D7-4966-A948-5513B43355FA}" type="presOf" srcId="{FE908838-9262-42B5-A605-9B527DEBC5F5}" destId="{D9A703DC-D031-414A-89D7-39EF4CE58CDD}" srcOrd="0" destOrd="0" presId="urn:microsoft.com/office/officeart/2005/8/layout/hierarchy2"/>
    <dgm:cxn modelId="{D6FBE1AB-B6A8-4887-B760-14F116C6B7C7}" type="presOf" srcId="{595E37D3-C252-4670-8E5F-2EBA91AD4E06}" destId="{34DE15BF-B7D5-4E06-B429-E20BE73E947A}" srcOrd="0" destOrd="0" presId="urn:microsoft.com/office/officeart/2005/8/layout/hierarchy2"/>
    <dgm:cxn modelId="{D04276C2-B878-4035-B45F-08EC5D878919}" srcId="{F07EDAD5-1723-4BE2-AC0B-E83F3165DE81}" destId="{60822766-2633-475E-B5FE-EC29568A2C05}" srcOrd="4" destOrd="0" parTransId="{A7AA052E-1841-4F9D-B8A9-0B072E87D9A0}" sibTransId="{AD9347F2-029C-4076-AAD7-7ED022F0F460}"/>
    <dgm:cxn modelId="{CC3E6BC3-20B2-4107-A0DA-715EC3868F59}" type="presOf" srcId="{047C5140-D3B0-45CA-A029-F7218C6546A5}" destId="{F67CF7C8-333D-40CF-A70D-BC34C85476F1}" srcOrd="1" destOrd="0" presId="urn:microsoft.com/office/officeart/2005/8/layout/hierarchy2"/>
    <dgm:cxn modelId="{95348ECC-6181-42EB-A203-AC8F4916013E}" type="presOf" srcId="{A7AA052E-1841-4F9D-B8A9-0B072E87D9A0}" destId="{CA86446D-0EFD-45B0-9DB2-B9DC52025D84}" srcOrd="1" destOrd="0" presId="urn:microsoft.com/office/officeart/2005/8/layout/hierarchy2"/>
    <dgm:cxn modelId="{534F53D7-4EBE-4EE6-BF78-787591852041}" type="presOf" srcId="{E841F391-CC24-4552-9F1B-8A9123EA971C}" destId="{048434D3-0611-4A04-BE7C-7E578244A745}" srcOrd="0" destOrd="0" presId="urn:microsoft.com/office/officeart/2005/8/layout/hierarchy2"/>
    <dgm:cxn modelId="{A5925DD9-1F34-4F8C-B4FD-42F1100C99BB}" type="presOf" srcId="{4CC04DAA-26E7-44A9-B4E2-8350F13D44F5}" destId="{3A479FDA-B5BF-40CD-A207-F683521FECEB}" srcOrd="0" destOrd="0" presId="urn:microsoft.com/office/officeart/2005/8/layout/hierarchy2"/>
    <dgm:cxn modelId="{9492E8E4-9BBB-4EA3-A652-1A9E4052B250}" type="presOf" srcId="{887BE3D1-D36D-4D17-99A2-E4DB48412B06}" destId="{ED1C6E56-9B10-43C7-9D4A-6114F889C3E3}" srcOrd="0" destOrd="0" presId="urn:microsoft.com/office/officeart/2005/8/layout/hierarchy2"/>
    <dgm:cxn modelId="{F0975EE8-9760-490C-932F-E66D5F472916}" type="presOf" srcId="{887BE3D1-D36D-4D17-99A2-E4DB48412B06}" destId="{3E1E9AB3-3E5F-4F53-B70E-30A43341B6FC}" srcOrd="1" destOrd="0" presId="urn:microsoft.com/office/officeart/2005/8/layout/hierarchy2"/>
    <dgm:cxn modelId="{3027DCE8-DC06-465C-BCCB-8AC1D8BD90D9}" type="presOf" srcId="{617DDD8C-9D77-41FA-A262-64645A491BE0}" destId="{8FCBC1B2-F60F-438C-BAC2-8AB482986470}" srcOrd="0" destOrd="0" presId="urn:microsoft.com/office/officeart/2005/8/layout/hierarchy2"/>
    <dgm:cxn modelId="{80D537A8-6815-4FB9-A6F1-3E0557E9C26E}" type="presParOf" srcId="{34DE15BF-B7D5-4E06-B429-E20BE73E947A}" destId="{939764DE-3AA5-457E-9302-71ECBC31BEC5}" srcOrd="0" destOrd="0" presId="urn:microsoft.com/office/officeart/2005/8/layout/hierarchy2"/>
    <dgm:cxn modelId="{41F4B33D-12A2-4537-88F2-74E48B7BB3A5}" type="presParOf" srcId="{939764DE-3AA5-457E-9302-71ECBC31BEC5}" destId="{22974CD3-6416-4FC8-81B1-A4E851D7925D}" srcOrd="0" destOrd="0" presId="urn:microsoft.com/office/officeart/2005/8/layout/hierarchy2"/>
    <dgm:cxn modelId="{F676F312-6D55-4407-81C0-A33D75600FB4}" type="presParOf" srcId="{939764DE-3AA5-457E-9302-71ECBC31BEC5}" destId="{CE773358-8A81-46B0-9330-3BE9BC3CF96E}" srcOrd="1" destOrd="0" presId="urn:microsoft.com/office/officeart/2005/8/layout/hierarchy2"/>
    <dgm:cxn modelId="{728491DE-7C5D-4579-B3C1-75579CED74D7}" type="presParOf" srcId="{34DE15BF-B7D5-4E06-B429-E20BE73E947A}" destId="{A555F081-F2AA-4E8A-BC00-5A0712DB9715}" srcOrd="1" destOrd="0" presId="urn:microsoft.com/office/officeart/2005/8/layout/hierarchy2"/>
    <dgm:cxn modelId="{DD45EC73-03BE-48C3-850C-4CE031DD6786}" type="presParOf" srcId="{A555F081-F2AA-4E8A-BC00-5A0712DB9715}" destId="{A09D3DE1-87A1-4D65-ABAC-7EEDC774CA9E}" srcOrd="0" destOrd="0" presId="urn:microsoft.com/office/officeart/2005/8/layout/hierarchy2"/>
    <dgm:cxn modelId="{DB965811-25CB-403C-80BD-AA05718BE69A}" type="presParOf" srcId="{A555F081-F2AA-4E8A-BC00-5A0712DB9715}" destId="{5A099E9C-434A-4579-B876-5A4134D079ED}" srcOrd="1" destOrd="0" presId="urn:microsoft.com/office/officeart/2005/8/layout/hierarchy2"/>
    <dgm:cxn modelId="{E6BB37FE-55E8-42BC-8758-92C1C98FAE2C}" type="presParOf" srcId="{5A099E9C-434A-4579-B876-5A4134D079ED}" destId="{ED1C6E56-9B10-43C7-9D4A-6114F889C3E3}" srcOrd="0" destOrd="0" presId="urn:microsoft.com/office/officeart/2005/8/layout/hierarchy2"/>
    <dgm:cxn modelId="{47CAE366-A943-48C6-945A-4DD3115009D0}" type="presParOf" srcId="{ED1C6E56-9B10-43C7-9D4A-6114F889C3E3}" destId="{3E1E9AB3-3E5F-4F53-B70E-30A43341B6FC}" srcOrd="0" destOrd="0" presId="urn:microsoft.com/office/officeart/2005/8/layout/hierarchy2"/>
    <dgm:cxn modelId="{226A7681-3DC3-478A-9166-5DC7B17F1B06}" type="presParOf" srcId="{5A099E9C-434A-4579-B876-5A4134D079ED}" destId="{CC033A38-5866-4E5F-8112-F0A8C0AD9895}" srcOrd="1" destOrd="0" presId="urn:microsoft.com/office/officeart/2005/8/layout/hierarchy2"/>
    <dgm:cxn modelId="{A7090C7F-9B41-4B9C-9650-A64C085FC64E}" type="presParOf" srcId="{CC033A38-5866-4E5F-8112-F0A8C0AD9895}" destId="{8FCBC1B2-F60F-438C-BAC2-8AB482986470}" srcOrd="0" destOrd="0" presId="urn:microsoft.com/office/officeart/2005/8/layout/hierarchy2"/>
    <dgm:cxn modelId="{E14C7445-41F6-4027-A454-8859BEBF0CB5}" type="presParOf" srcId="{CC033A38-5866-4E5F-8112-F0A8C0AD9895}" destId="{59322D87-70B7-45C3-A0BA-76FD4BAC34F8}" srcOrd="1" destOrd="0" presId="urn:microsoft.com/office/officeart/2005/8/layout/hierarchy2"/>
    <dgm:cxn modelId="{1BD12822-8F12-4F0D-BAD2-6E0FAD5428AA}" type="presParOf" srcId="{5A099E9C-434A-4579-B876-5A4134D079ED}" destId="{D9A703DC-D031-414A-89D7-39EF4CE58CDD}" srcOrd="2" destOrd="0" presId="urn:microsoft.com/office/officeart/2005/8/layout/hierarchy2"/>
    <dgm:cxn modelId="{83FC4E39-C1B3-42DA-93F8-8C92B6300A5B}" type="presParOf" srcId="{D9A703DC-D031-414A-89D7-39EF4CE58CDD}" destId="{F44AA223-6F98-4894-B943-53251A10675B}" srcOrd="0" destOrd="0" presId="urn:microsoft.com/office/officeart/2005/8/layout/hierarchy2"/>
    <dgm:cxn modelId="{5D0559BB-C13D-44DC-9AA4-34DA8487E3DB}" type="presParOf" srcId="{5A099E9C-434A-4579-B876-5A4134D079ED}" destId="{00F06E20-46EF-4D9D-9FB9-12C9D8280EC7}" srcOrd="3" destOrd="0" presId="urn:microsoft.com/office/officeart/2005/8/layout/hierarchy2"/>
    <dgm:cxn modelId="{4B9BA8C5-9FFC-4AEC-947C-F8813338926B}" type="presParOf" srcId="{00F06E20-46EF-4D9D-9FB9-12C9D8280EC7}" destId="{048434D3-0611-4A04-BE7C-7E578244A745}" srcOrd="0" destOrd="0" presId="urn:microsoft.com/office/officeart/2005/8/layout/hierarchy2"/>
    <dgm:cxn modelId="{33AEBEF8-899D-4AF8-847B-2A1E44EC7E04}" type="presParOf" srcId="{00F06E20-46EF-4D9D-9FB9-12C9D8280EC7}" destId="{588BD1C6-C35F-48D4-889E-40E34BC21B53}" srcOrd="1" destOrd="0" presId="urn:microsoft.com/office/officeart/2005/8/layout/hierarchy2"/>
    <dgm:cxn modelId="{0B2F27E8-3B0C-4CD4-A035-E705620B1E55}" type="presParOf" srcId="{5A099E9C-434A-4579-B876-5A4134D079ED}" destId="{62F97B8F-9BB8-4568-B2A0-080A6A8265A2}" srcOrd="4" destOrd="0" presId="urn:microsoft.com/office/officeart/2005/8/layout/hierarchy2"/>
    <dgm:cxn modelId="{5E1E1884-1C97-47F1-BB5C-5AC1897A9BC3}" type="presParOf" srcId="{62F97B8F-9BB8-4568-B2A0-080A6A8265A2}" destId="{6931D70B-9480-4E56-86E6-5D5709739F3C}" srcOrd="0" destOrd="0" presId="urn:microsoft.com/office/officeart/2005/8/layout/hierarchy2"/>
    <dgm:cxn modelId="{209FAC76-42D9-4BD5-98FE-477E29D04E4A}" type="presParOf" srcId="{5A099E9C-434A-4579-B876-5A4134D079ED}" destId="{BF43B3C9-E261-491D-8039-EADB58DF97D3}" srcOrd="5" destOrd="0" presId="urn:microsoft.com/office/officeart/2005/8/layout/hierarchy2"/>
    <dgm:cxn modelId="{C9A82334-87F1-41F3-BEBF-D4731E58AE51}" type="presParOf" srcId="{BF43B3C9-E261-491D-8039-EADB58DF97D3}" destId="{0E0391EC-B5BB-4AB9-B9F8-3FEA60483C34}" srcOrd="0" destOrd="0" presId="urn:microsoft.com/office/officeart/2005/8/layout/hierarchy2"/>
    <dgm:cxn modelId="{69ED94A4-55AF-45BE-97B9-19E3F989C827}" type="presParOf" srcId="{BF43B3C9-E261-491D-8039-EADB58DF97D3}" destId="{BFBF3AB7-265C-49E5-93A1-A983A7AC521B}" srcOrd="1" destOrd="0" presId="urn:microsoft.com/office/officeart/2005/8/layout/hierarchy2"/>
    <dgm:cxn modelId="{92E3E6D6-0B19-4BEB-A7E3-0291B1E91534}" type="presParOf" srcId="{5A099E9C-434A-4579-B876-5A4134D079ED}" destId="{708FE32E-EFFC-47AF-9093-B0BFCAB2ECA3}" srcOrd="6" destOrd="0" presId="urn:microsoft.com/office/officeart/2005/8/layout/hierarchy2"/>
    <dgm:cxn modelId="{9AC357AC-FACF-4E97-B0B9-9D5537D626D8}" type="presParOf" srcId="{708FE32E-EFFC-47AF-9093-B0BFCAB2ECA3}" destId="{F67CF7C8-333D-40CF-A70D-BC34C85476F1}" srcOrd="0" destOrd="0" presId="urn:microsoft.com/office/officeart/2005/8/layout/hierarchy2"/>
    <dgm:cxn modelId="{C6DA8A6A-66FF-4D6C-9237-26575490F84D}" type="presParOf" srcId="{5A099E9C-434A-4579-B876-5A4134D079ED}" destId="{6CAB84A7-86B0-4B15-AF78-4DE40C11A662}" srcOrd="7" destOrd="0" presId="urn:microsoft.com/office/officeart/2005/8/layout/hierarchy2"/>
    <dgm:cxn modelId="{BD597220-455F-4CE4-BD5A-E6A7C4D2155C}" type="presParOf" srcId="{6CAB84A7-86B0-4B15-AF78-4DE40C11A662}" destId="{3A479FDA-B5BF-40CD-A207-F683521FECEB}" srcOrd="0" destOrd="0" presId="urn:microsoft.com/office/officeart/2005/8/layout/hierarchy2"/>
    <dgm:cxn modelId="{FF2236F5-2361-467E-B1DC-51767CDC7A14}" type="presParOf" srcId="{6CAB84A7-86B0-4B15-AF78-4DE40C11A662}" destId="{D4FE2540-C86A-41D0-97F8-AEFEABD62490}" srcOrd="1" destOrd="0" presId="urn:microsoft.com/office/officeart/2005/8/layout/hierarchy2"/>
    <dgm:cxn modelId="{E9F4C1B7-D0CB-42BE-A6E5-174D0AF3422B}" type="presParOf" srcId="{5A099E9C-434A-4579-B876-5A4134D079ED}" destId="{CA821D11-E729-414F-B1CC-96F7646B019D}" srcOrd="8" destOrd="0" presId="urn:microsoft.com/office/officeart/2005/8/layout/hierarchy2"/>
    <dgm:cxn modelId="{B66FF378-BA2C-480B-BD31-133D8218CC45}" type="presParOf" srcId="{CA821D11-E729-414F-B1CC-96F7646B019D}" destId="{CA86446D-0EFD-45B0-9DB2-B9DC52025D84}" srcOrd="0" destOrd="0" presId="urn:microsoft.com/office/officeart/2005/8/layout/hierarchy2"/>
    <dgm:cxn modelId="{DF17FF6B-9304-4BA2-AF03-5EE8DE3F023A}" type="presParOf" srcId="{5A099E9C-434A-4579-B876-5A4134D079ED}" destId="{08C6B8A2-F159-4018-B2B8-A980C7912FA7}" srcOrd="9" destOrd="0" presId="urn:microsoft.com/office/officeart/2005/8/layout/hierarchy2"/>
    <dgm:cxn modelId="{7CBA3260-7D17-4587-A5AE-00747479BCD5}" type="presParOf" srcId="{08C6B8A2-F159-4018-B2B8-A980C7912FA7}" destId="{E4B0A38F-44CD-47D4-A538-A012D2A7733A}" srcOrd="0" destOrd="0" presId="urn:microsoft.com/office/officeart/2005/8/layout/hierarchy2"/>
    <dgm:cxn modelId="{84DEFD12-572B-41B3-A7B1-6E6EFCC9952E}" type="presParOf" srcId="{08C6B8A2-F159-4018-B2B8-A980C7912FA7}" destId="{9913E153-7673-45E4-A33A-85231083A87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74CD3-6416-4FC8-81B1-A4E851D7925D}">
      <dsp:nvSpPr>
        <dsp:cNvPr id="0" name=""/>
        <dsp:cNvSpPr/>
      </dsp:nvSpPr>
      <dsp:spPr>
        <a:xfrm>
          <a:off x="548002" y="1129382"/>
          <a:ext cx="1961344" cy="98067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a:t>Miten kirjoittaja käsittelee ja kommentoi aihetta?</a:t>
          </a:r>
          <a:endParaRPr lang="en-US" sz="1500" kern="1200"/>
        </a:p>
      </dsp:txBody>
      <dsp:txXfrm>
        <a:off x="576725" y="1158105"/>
        <a:ext cx="1903898" cy="923226"/>
      </dsp:txXfrm>
    </dsp:sp>
    <dsp:sp modelId="{A09D3DE1-87A1-4D65-ABAC-7EEDC774CA9E}">
      <dsp:nvSpPr>
        <dsp:cNvPr id="0" name=""/>
        <dsp:cNvSpPr/>
      </dsp:nvSpPr>
      <dsp:spPr>
        <a:xfrm>
          <a:off x="548002" y="2257155"/>
          <a:ext cx="1961344" cy="98067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a:t>Sanat ja ilmaukset, jotka viestivät asian olevan</a:t>
          </a:r>
          <a:endParaRPr lang="en-US" sz="1500" kern="1200"/>
        </a:p>
      </dsp:txBody>
      <dsp:txXfrm>
        <a:off x="576725" y="2285878"/>
        <a:ext cx="1903898" cy="923226"/>
      </dsp:txXfrm>
    </dsp:sp>
    <dsp:sp modelId="{ED1C6E56-9B10-43C7-9D4A-6114F889C3E3}">
      <dsp:nvSpPr>
        <dsp:cNvPr id="0" name=""/>
        <dsp:cNvSpPr/>
      </dsp:nvSpPr>
      <dsp:spPr>
        <a:xfrm rot="17350740">
          <a:off x="1707569" y="1603656"/>
          <a:ext cx="2388092" cy="32124"/>
        </a:xfrm>
        <a:custGeom>
          <a:avLst/>
          <a:gdLst/>
          <a:ahLst/>
          <a:cxnLst/>
          <a:rect l="0" t="0" r="0" b="0"/>
          <a:pathLst>
            <a:path>
              <a:moveTo>
                <a:pt x="0" y="16062"/>
              </a:moveTo>
              <a:lnTo>
                <a:pt x="2388092" y="1606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841913" y="1560016"/>
        <a:ext cx="119404" cy="119404"/>
      </dsp:txXfrm>
    </dsp:sp>
    <dsp:sp modelId="{8FCBC1B2-F60F-438C-BAC2-8AB482986470}">
      <dsp:nvSpPr>
        <dsp:cNvPr id="0" name=""/>
        <dsp:cNvSpPr/>
      </dsp:nvSpPr>
      <dsp:spPr>
        <a:xfrm>
          <a:off x="3293884" y="1609"/>
          <a:ext cx="1961344" cy="98067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dirty="0"/>
            <a:t>mahdollinen tai luvallinen</a:t>
          </a:r>
          <a:endParaRPr lang="en-US" sz="1500" kern="1200" dirty="0"/>
        </a:p>
      </dsp:txBody>
      <dsp:txXfrm>
        <a:off x="3322607" y="30332"/>
        <a:ext cx="1903898" cy="923226"/>
      </dsp:txXfrm>
    </dsp:sp>
    <dsp:sp modelId="{D9A703DC-D031-414A-89D7-39EF4CE58CDD}">
      <dsp:nvSpPr>
        <dsp:cNvPr id="0" name=""/>
        <dsp:cNvSpPr/>
      </dsp:nvSpPr>
      <dsp:spPr>
        <a:xfrm rot="18289469">
          <a:off x="2214707" y="2167543"/>
          <a:ext cx="1373816" cy="32124"/>
        </a:xfrm>
        <a:custGeom>
          <a:avLst/>
          <a:gdLst/>
          <a:ahLst/>
          <a:cxnLst/>
          <a:rect l="0" t="0" r="0" b="0"/>
          <a:pathLst>
            <a:path>
              <a:moveTo>
                <a:pt x="0" y="16062"/>
              </a:moveTo>
              <a:lnTo>
                <a:pt x="1373816" y="1606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7270" y="2149259"/>
        <a:ext cx="68690" cy="68690"/>
      </dsp:txXfrm>
    </dsp:sp>
    <dsp:sp modelId="{048434D3-0611-4A04-BE7C-7E578244A745}">
      <dsp:nvSpPr>
        <dsp:cNvPr id="0" name=""/>
        <dsp:cNvSpPr/>
      </dsp:nvSpPr>
      <dsp:spPr>
        <a:xfrm>
          <a:off x="3293884" y="1129382"/>
          <a:ext cx="1961344" cy="98067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a:t>todennäköinen tai toivottava </a:t>
          </a:r>
          <a:endParaRPr lang="en-US" sz="1500" kern="1200"/>
        </a:p>
      </dsp:txBody>
      <dsp:txXfrm>
        <a:off x="3322607" y="1158105"/>
        <a:ext cx="1903898" cy="923226"/>
      </dsp:txXfrm>
    </dsp:sp>
    <dsp:sp modelId="{62F97B8F-9BB8-4568-B2A0-080A6A8265A2}">
      <dsp:nvSpPr>
        <dsp:cNvPr id="0" name=""/>
        <dsp:cNvSpPr/>
      </dsp:nvSpPr>
      <dsp:spPr>
        <a:xfrm>
          <a:off x="2509346" y="2731429"/>
          <a:ext cx="784537" cy="32124"/>
        </a:xfrm>
        <a:custGeom>
          <a:avLst/>
          <a:gdLst/>
          <a:ahLst/>
          <a:cxnLst/>
          <a:rect l="0" t="0" r="0" b="0"/>
          <a:pathLst>
            <a:path>
              <a:moveTo>
                <a:pt x="0" y="16062"/>
              </a:moveTo>
              <a:lnTo>
                <a:pt x="784537" y="1606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82002" y="2727878"/>
        <a:ext cx="39226" cy="39226"/>
      </dsp:txXfrm>
    </dsp:sp>
    <dsp:sp modelId="{0E0391EC-B5BB-4AB9-B9F8-3FEA60483C34}">
      <dsp:nvSpPr>
        <dsp:cNvPr id="0" name=""/>
        <dsp:cNvSpPr/>
      </dsp:nvSpPr>
      <dsp:spPr>
        <a:xfrm>
          <a:off x="3293884" y="2257155"/>
          <a:ext cx="1961344" cy="98067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dirty="0"/>
            <a:t>välttämätön tai pakollinen </a:t>
          </a:r>
          <a:endParaRPr lang="en-US" sz="1500" kern="1200" dirty="0"/>
        </a:p>
      </dsp:txBody>
      <dsp:txXfrm>
        <a:off x="3322607" y="2285878"/>
        <a:ext cx="1903898" cy="923226"/>
      </dsp:txXfrm>
    </dsp:sp>
    <dsp:sp modelId="{708FE32E-EFFC-47AF-9093-B0BFCAB2ECA3}">
      <dsp:nvSpPr>
        <dsp:cNvPr id="0" name=""/>
        <dsp:cNvSpPr/>
      </dsp:nvSpPr>
      <dsp:spPr>
        <a:xfrm rot="3310531">
          <a:off x="2214707" y="3295315"/>
          <a:ext cx="1373816" cy="32124"/>
        </a:xfrm>
        <a:custGeom>
          <a:avLst/>
          <a:gdLst/>
          <a:ahLst/>
          <a:cxnLst/>
          <a:rect l="0" t="0" r="0" b="0"/>
          <a:pathLst>
            <a:path>
              <a:moveTo>
                <a:pt x="0" y="16062"/>
              </a:moveTo>
              <a:lnTo>
                <a:pt x="1373816" y="1606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67270" y="3277032"/>
        <a:ext cx="68690" cy="68690"/>
      </dsp:txXfrm>
    </dsp:sp>
    <dsp:sp modelId="{3A479FDA-B5BF-40CD-A207-F683521FECEB}">
      <dsp:nvSpPr>
        <dsp:cNvPr id="0" name=""/>
        <dsp:cNvSpPr/>
      </dsp:nvSpPr>
      <dsp:spPr>
        <a:xfrm>
          <a:off x="3293884" y="3384928"/>
          <a:ext cx="1961344" cy="98067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a:t>epävarma, epätodennäköinen tai ei-toivottu</a:t>
          </a:r>
          <a:endParaRPr lang="en-US" sz="1500" kern="1200"/>
        </a:p>
      </dsp:txBody>
      <dsp:txXfrm>
        <a:off x="3322607" y="3413651"/>
        <a:ext cx="1903898" cy="923226"/>
      </dsp:txXfrm>
    </dsp:sp>
    <dsp:sp modelId="{CA821D11-E729-414F-B1CC-96F7646B019D}">
      <dsp:nvSpPr>
        <dsp:cNvPr id="0" name=""/>
        <dsp:cNvSpPr/>
      </dsp:nvSpPr>
      <dsp:spPr>
        <a:xfrm rot="4249260">
          <a:off x="1707569" y="3859202"/>
          <a:ext cx="2388092" cy="32124"/>
        </a:xfrm>
        <a:custGeom>
          <a:avLst/>
          <a:gdLst/>
          <a:ahLst/>
          <a:cxnLst/>
          <a:rect l="0" t="0" r="0" b="0"/>
          <a:pathLst>
            <a:path>
              <a:moveTo>
                <a:pt x="0" y="16062"/>
              </a:moveTo>
              <a:lnTo>
                <a:pt x="2388092" y="1606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841913" y="3815562"/>
        <a:ext cx="119404" cy="119404"/>
      </dsp:txXfrm>
    </dsp:sp>
    <dsp:sp modelId="{E4B0A38F-44CD-47D4-A538-A012D2A7733A}">
      <dsp:nvSpPr>
        <dsp:cNvPr id="0" name=""/>
        <dsp:cNvSpPr/>
      </dsp:nvSpPr>
      <dsp:spPr>
        <a:xfrm>
          <a:off x="3293884" y="4512701"/>
          <a:ext cx="1961344" cy="98067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i-FI" sz="1500" kern="1200"/>
            <a:t>mahdoton tai kielletty</a:t>
          </a:r>
          <a:endParaRPr lang="en-US" sz="1500" kern="1200"/>
        </a:p>
      </dsp:txBody>
      <dsp:txXfrm>
        <a:off x="3322607" y="4541424"/>
        <a:ext cx="1903898" cy="92322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92643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50982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14156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446421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879308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77168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8207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764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57321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87251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3951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11/7/2024</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587915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11/7/2024</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2600672010"/>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1" r:id="rId7"/>
    <p:sldLayoutId id="2147483712" r:id="rId8"/>
    <p:sldLayoutId id="2147483713" r:id="rId9"/>
    <p:sldLayoutId id="2147483714" r:id="rId10"/>
    <p:sldLayoutId id="2147483715" r:id="rId11"/>
    <p:sldLayoutId id="214748371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8">
            <a:extLst>
              <a:ext uri="{FF2B5EF4-FFF2-40B4-BE49-F238E27FC236}">
                <a16:creationId xmlns:a16="http://schemas.microsoft.com/office/drawing/2014/main" id="{F95DA1D8-E874-4205-B6D5-557E0C072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7" name="Picture 3">
            <a:extLst>
              <a:ext uri="{FF2B5EF4-FFF2-40B4-BE49-F238E27FC236}">
                <a16:creationId xmlns:a16="http://schemas.microsoft.com/office/drawing/2014/main" id="{094A1F27-BB3B-A589-D37E-78C1B99522E3}"/>
              </a:ext>
            </a:extLst>
          </p:cNvPr>
          <p:cNvPicPr>
            <a:picLocks noChangeAspect="1"/>
          </p:cNvPicPr>
          <p:nvPr/>
        </p:nvPicPr>
        <p:blipFill>
          <a:blip r:embed="rId2"/>
          <a:srcRect/>
          <a:stretch/>
        </p:blipFill>
        <p:spPr>
          <a:xfrm>
            <a:off x="20" y="10"/>
            <a:ext cx="12191980" cy="6857990"/>
          </a:xfrm>
          <a:custGeom>
            <a:avLst/>
            <a:gdLst/>
            <a:ahLst/>
            <a:cxnLst/>
            <a:rect l="l" t="t" r="r" b="b"/>
            <a:pathLst>
              <a:path w="12192000" h="6858000">
                <a:moveTo>
                  <a:pt x="5712609" y="3740816"/>
                </a:moveTo>
                <a:cubicBezTo>
                  <a:pt x="5738974" y="3758821"/>
                  <a:pt x="5765337" y="3776826"/>
                  <a:pt x="5791702" y="3794831"/>
                </a:cubicBezTo>
                <a:cubicBezTo>
                  <a:pt x="5776911" y="3790330"/>
                  <a:pt x="5760836" y="3785829"/>
                  <a:pt x="5745403" y="3781327"/>
                </a:cubicBezTo>
                <a:cubicBezTo>
                  <a:pt x="5732542" y="3770394"/>
                  <a:pt x="5719038" y="3760108"/>
                  <a:pt x="5706178" y="3748531"/>
                </a:cubicBezTo>
                <a:cubicBezTo>
                  <a:pt x="5708106" y="3745959"/>
                  <a:pt x="5710678" y="3743389"/>
                  <a:pt x="5712609" y="3740816"/>
                </a:cubicBezTo>
                <a:close/>
                <a:moveTo>
                  <a:pt x="6185882" y="2838635"/>
                </a:moveTo>
                <a:cubicBezTo>
                  <a:pt x="6344070" y="2946665"/>
                  <a:pt x="6502257" y="3055338"/>
                  <a:pt x="6660444" y="3163369"/>
                </a:cubicBezTo>
                <a:cubicBezTo>
                  <a:pt x="6657871" y="3165941"/>
                  <a:pt x="6655942" y="3168513"/>
                  <a:pt x="6653370" y="3171086"/>
                </a:cubicBezTo>
                <a:cubicBezTo>
                  <a:pt x="6479751" y="3079774"/>
                  <a:pt x="6315776" y="2978175"/>
                  <a:pt x="6185882" y="2838635"/>
                </a:cubicBezTo>
                <a:close/>
                <a:moveTo>
                  <a:pt x="0" y="0"/>
                </a:moveTo>
                <a:lnTo>
                  <a:pt x="12192000" y="0"/>
                </a:lnTo>
                <a:lnTo>
                  <a:pt x="12192000" y="3164490"/>
                </a:lnTo>
                <a:lnTo>
                  <a:pt x="11988395" y="3196744"/>
                </a:lnTo>
                <a:cubicBezTo>
                  <a:pt x="11473771" y="3266864"/>
                  <a:pt x="10861963" y="3302908"/>
                  <a:pt x="10185568" y="3253395"/>
                </a:cubicBezTo>
                <a:cubicBezTo>
                  <a:pt x="10116120" y="3248250"/>
                  <a:pt x="10050531" y="3245034"/>
                  <a:pt x="9983655" y="3242463"/>
                </a:cubicBezTo>
                <a:cubicBezTo>
                  <a:pt x="9392061" y="3216097"/>
                  <a:pt x="8811401" y="3203236"/>
                  <a:pt x="8566404" y="3171728"/>
                </a:cubicBezTo>
                <a:cubicBezTo>
                  <a:pt x="8374779" y="3146650"/>
                  <a:pt x="7394792" y="2934448"/>
                  <a:pt x="7107354" y="2755040"/>
                </a:cubicBezTo>
                <a:cubicBezTo>
                  <a:pt x="6813486" y="2571132"/>
                  <a:pt x="6536339" y="2367932"/>
                  <a:pt x="6260475" y="2164090"/>
                </a:cubicBezTo>
                <a:cubicBezTo>
                  <a:pt x="6140870" y="2075993"/>
                  <a:pt x="6013549" y="1995614"/>
                  <a:pt x="5905518" y="1894658"/>
                </a:cubicBezTo>
                <a:cubicBezTo>
                  <a:pt x="5797490" y="1793059"/>
                  <a:pt x="5694605" y="1687600"/>
                  <a:pt x="5577572" y="1593717"/>
                </a:cubicBezTo>
                <a:cubicBezTo>
                  <a:pt x="5544133" y="1566709"/>
                  <a:pt x="5510696" y="1537773"/>
                  <a:pt x="5461824" y="1533271"/>
                </a:cubicBezTo>
                <a:cubicBezTo>
                  <a:pt x="5450893" y="1531985"/>
                  <a:pt x="5439318" y="1532628"/>
                  <a:pt x="5428386" y="1533913"/>
                </a:cubicBezTo>
                <a:cubicBezTo>
                  <a:pt x="5416169" y="1535200"/>
                  <a:pt x="5406523" y="1541630"/>
                  <a:pt x="5402021" y="1552562"/>
                </a:cubicBezTo>
                <a:cubicBezTo>
                  <a:pt x="5397521" y="1564781"/>
                  <a:pt x="5405238" y="1571853"/>
                  <a:pt x="5414239" y="1578283"/>
                </a:cubicBezTo>
                <a:cubicBezTo>
                  <a:pt x="5420670" y="1582785"/>
                  <a:pt x="5427099" y="1589859"/>
                  <a:pt x="5435459" y="1591144"/>
                </a:cubicBezTo>
                <a:cubicBezTo>
                  <a:pt x="5488833" y="1598861"/>
                  <a:pt x="5508766" y="1638086"/>
                  <a:pt x="5533844" y="1672809"/>
                </a:cubicBezTo>
                <a:cubicBezTo>
                  <a:pt x="5544776" y="1687600"/>
                  <a:pt x="5556350" y="1699175"/>
                  <a:pt x="5536417" y="1720394"/>
                </a:cubicBezTo>
                <a:cubicBezTo>
                  <a:pt x="5519055" y="1739042"/>
                  <a:pt x="5537059" y="1748689"/>
                  <a:pt x="5555063" y="1753834"/>
                </a:cubicBezTo>
                <a:cubicBezTo>
                  <a:pt x="5580142" y="1760906"/>
                  <a:pt x="5609722" y="1759621"/>
                  <a:pt x="5638015" y="1782770"/>
                </a:cubicBezTo>
                <a:cubicBezTo>
                  <a:pt x="5531915" y="1784699"/>
                  <a:pt x="5486902" y="1723611"/>
                  <a:pt x="5438676" y="1667022"/>
                </a:cubicBezTo>
                <a:cubicBezTo>
                  <a:pt x="5420670" y="1646446"/>
                  <a:pt x="5408453" y="1622010"/>
                  <a:pt x="5393019" y="1598861"/>
                </a:cubicBezTo>
                <a:cubicBezTo>
                  <a:pt x="5373728" y="1570568"/>
                  <a:pt x="5351221" y="1569281"/>
                  <a:pt x="5322928" y="1594359"/>
                </a:cubicBezTo>
                <a:cubicBezTo>
                  <a:pt x="5297850" y="1616865"/>
                  <a:pt x="5285633" y="1614937"/>
                  <a:pt x="5277274" y="1584070"/>
                </a:cubicBezTo>
                <a:cubicBezTo>
                  <a:pt x="5264412" y="1535843"/>
                  <a:pt x="5234831" y="1501763"/>
                  <a:pt x="5184674" y="1484401"/>
                </a:cubicBezTo>
                <a:cubicBezTo>
                  <a:pt x="5179209" y="1482471"/>
                  <a:pt x="5173101" y="1479417"/>
                  <a:pt x="5167072" y="1478372"/>
                </a:cubicBezTo>
                <a:cubicBezTo>
                  <a:pt x="5161044" y="1477327"/>
                  <a:pt x="5155097" y="1478292"/>
                  <a:pt x="5149951" y="1484401"/>
                </a:cubicBezTo>
                <a:cubicBezTo>
                  <a:pt x="5140950" y="1494688"/>
                  <a:pt x="5148664" y="1506907"/>
                  <a:pt x="5155097" y="1515909"/>
                </a:cubicBezTo>
                <a:cubicBezTo>
                  <a:pt x="5166670" y="1531985"/>
                  <a:pt x="5176959" y="1547417"/>
                  <a:pt x="5181461" y="1566709"/>
                </a:cubicBezTo>
                <a:cubicBezTo>
                  <a:pt x="5184674" y="1579570"/>
                  <a:pt x="5187891" y="1593717"/>
                  <a:pt x="5178887" y="1603361"/>
                </a:cubicBezTo>
                <a:cubicBezTo>
                  <a:pt x="5141592" y="1644516"/>
                  <a:pt x="5168600" y="1663807"/>
                  <a:pt x="5200752" y="1685671"/>
                </a:cubicBezTo>
                <a:cubicBezTo>
                  <a:pt x="5245120" y="1715251"/>
                  <a:pt x="5262482" y="1758976"/>
                  <a:pt x="5252195" y="1811063"/>
                </a:cubicBezTo>
                <a:cubicBezTo>
                  <a:pt x="5248335" y="1832284"/>
                  <a:pt x="5250909" y="1845143"/>
                  <a:pt x="5277274" y="1844501"/>
                </a:cubicBezTo>
                <a:cubicBezTo>
                  <a:pt x="5287560" y="1844501"/>
                  <a:pt x="5290133" y="1851575"/>
                  <a:pt x="5293993" y="1859290"/>
                </a:cubicBezTo>
                <a:cubicBezTo>
                  <a:pt x="5376299" y="2041270"/>
                  <a:pt x="5495262" y="2200743"/>
                  <a:pt x="5634802" y="2347356"/>
                </a:cubicBezTo>
                <a:cubicBezTo>
                  <a:pt x="5747976" y="2466318"/>
                  <a:pt x="5872725" y="2573704"/>
                  <a:pt x="6001975" y="2677877"/>
                </a:cubicBezTo>
                <a:cubicBezTo>
                  <a:pt x="6005832" y="2681092"/>
                  <a:pt x="6009691" y="2684949"/>
                  <a:pt x="6011621" y="2691379"/>
                </a:cubicBezTo>
                <a:cubicBezTo>
                  <a:pt x="5950533" y="2678520"/>
                  <a:pt x="5897804" y="2652154"/>
                  <a:pt x="5847002" y="2622575"/>
                </a:cubicBezTo>
                <a:cubicBezTo>
                  <a:pt x="5711965" y="2544125"/>
                  <a:pt x="5598147" y="2442525"/>
                  <a:pt x="5483045" y="2342854"/>
                </a:cubicBezTo>
                <a:cubicBezTo>
                  <a:pt x="5412953" y="2281765"/>
                  <a:pt x="5340933" y="2222606"/>
                  <a:pt x="5263769" y="2168592"/>
                </a:cubicBezTo>
                <a:cubicBezTo>
                  <a:pt x="5250909" y="2159588"/>
                  <a:pt x="5241905" y="2148014"/>
                  <a:pt x="5232904" y="2136439"/>
                </a:cubicBezTo>
                <a:cubicBezTo>
                  <a:pt x="5227759" y="2130010"/>
                  <a:pt x="5221329" y="2124222"/>
                  <a:pt x="5211040" y="2126795"/>
                </a:cubicBezTo>
                <a:cubicBezTo>
                  <a:pt x="5198180" y="2130010"/>
                  <a:pt x="5196893" y="2139654"/>
                  <a:pt x="5195606" y="2149301"/>
                </a:cubicBezTo>
                <a:cubicBezTo>
                  <a:pt x="5191749" y="2180166"/>
                  <a:pt x="5200108" y="2207817"/>
                  <a:pt x="5216185" y="2234181"/>
                </a:cubicBezTo>
                <a:cubicBezTo>
                  <a:pt x="5257983" y="2301699"/>
                  <a:pt x="5319713" y="2353786"/>
                  <a:pt x="5383373" y="2403300"/>
                </a:cubicBezTo>
                <a:cubicBezTo>
                  <a:pt x="5465682" y="2466961"/>
                  <a:pt x="5545418" y="2533193"/>
                  <a:pt x="5618083" y="2605857"/>
                </a:cubicBezTo>
                <a:cubicBezTo>
                  <a:pt x="5623226" y="2611001"/>
                  <a:pt x="5632871" y="2614216"/>
                  <a:pt x="5629656" y="2629005"/>
                </a:cubicBezTo>
                <a:cubicBezTo>
                  <a:pt x="5584001" y="2594925"/>
                  <a:pt x="5540917" y="2561487"/>
                  <a:pt x="5497192" y="2529334"/>
                </a:cubicBezTo>
                <a:cubicBezTo>
                  <a:pt x="5454108" y="2497183"/>
                  <a:pt x="5410380" y="2465031"/>
                  <a:pt x="5367298" y="2433523"/>
                </a:cubicBezTo>
                <a:cubicBezTo>
                  <a:pt x="5357008" y="2425806"/>
                  <a:pt x="5346076" y="2414874"/>
                  <a:pt x="5331288" y="2424520"/>
                </a:cubicBezTo>
                <a:cubicBezTo>
                  <a:pt x="5315856" y="2434165"/>
                  <a:pt x="5317785" y="2450242"/>
                  <a:pt x="5321643" y="2463101"/>
                </a:cubicBezTo>
                <a:cubicBezTo>
                  <a:pt x="5333859" y="2501041"/>
                  <a:pt x="5355081" y="2534479"/>
                  <a:pt x="5383373" y="2564059"/>
                </a:cubicBezTo>
                <a:cubicBezTo>
                  <a:pt x="5479829" y="2661801"/>
                  <a:pt x="5591073" y="2746038"/>
                  <a:pt x="5694605" y="2837349"/>
                </a:cubicBezTo>
                <a:cubicBezTo>
                  <a:pt x="5750548" y="2886864"/>
                  <a:pt x="5801990" y="2939593"/>
                  <a:pt x="5850861" y="2994249"/>
                </a:cubicBezTo>
                <a:cubicBezTo>
                  <a:pt x="5861793" y="3006469"/>
                  <a:pt x="5861149" y="3018043"/>
                  <a:pt x="5857934" y="3032189"/>
                </a:cubicBezTo>
                <a:cubicBezTo>
                  <a:pt x="5845076" y="3089421"/>
                  <a:pt x="5865008" y="3108711"/>
                  <a:pt x="5929311" y="3097780"/>
                </a:cubicBezTo>
                <a:cubicBezTo>
                  <a:pt x="5949246" y="3094563"/>
                  <a:pt x="5962750" y="3097780"/>
                  <a:pt x="5974966" y="3111282"/>
                </a:cubicBezTo>
                <a:cubicBezTo>
                  <a:pt x="6122866" y="3278472"/>
                  <a:pt x="6297771" y="3419297"/>
                  <a:pt x="6488753" y="3544689"/>
                </a:cubicBezTo>
                <a:cubicBezTo>
                  <a:pt x="6566560" y="3595488"/>
                  <a:pt x="6646940" y="3643718"/>
                  <a:pt x="6728605" y="3688730"/>
                </a:cubicBezTo>
                <a:cubicBezTo>
                  <a:pt x="6728605" y="3691945"/>
                  <a:pt x="6728605" y="3695804"/>
                  <a:pt x="6728605" y="3699019"/>
                </a:cubicBezTo>
                <a:cubicBezTo>
                  <a:pt x="6727962" y="3703519"/>
                  <a:pt x="6727320" y="3706091"/>
                  <a:pt x="6726677" y="3709950"/>
                </a:cubicBezTo>
                <a:cubicBezTo>
                  <a:pt x="6611573" y="3640502"/>
                  <a:pt x="6497754" y="3569125"/>
                  <a:pt x="6386510" y="3493890"/>
                </a:cubicBezTo>
                <a:cubicBezTo>
                  <a:pt x="6084927" y="3290048"/>
                  <a:pt x="5796845" y="3071415"/>
                  <a:pt x="5504264" y="2857926"/>
                </a:cubicBezTo>
                <a:cubicBezTo>
                  <a:pt x="5405879" y="2785906"/>
                  <a:pt x="5328073" y="2693952"/>
                  <a:pt x="5239333" y="2612929"/>
                </a:cubicBezTo>
                <a:cubicBezTo>
                  <a:pt x="5180174" y="2558915"/>
                  <a:pt x="5123586" y="2502328"/>
                  <a:pt x="5054783" y="2457958"/>
                </a:cubicBezTo>
                <a:cubicBezTo>
                  <a:pt x="5026489" y="2439952"/>
                  <a:pt x="4996909" y="2423876"/>
                  <a:pt x="4958969" y="2428378"/>
                </a:cubicBezTo>
                <a:cubicBezTo>
                  <a:pt x="4944180" y="2430308"/>
                  <a:pt x="4927460" y="2434165"/>
                  <a:pt x="4922316" y="2450884"/>
                </a:cubicBezTo>
                <a:cubicBezTo>
                  <a:pt x="4917814" y="2467603"/>
                  <a:pt x="4931318" y="2475320"/>
                  <a:pt x="4943538" y="2482393"/>
                </a:cubicBezTo>
                <a:cubicBezTo>
                  <a:pt x="4946752" y="2484322"/>
                  <a:pt x="4949967" y="2486895"/>
                  <a:pt x="4953183" y="2486895"/>
                </a:cubicBezTo>
                <a:cubicBezTo>
                  <a:pt x="5014271" y="2490752"/>
                  <a:pt x="5028418" y="2539623"/>
                  <a:pt x="5057355" y="2574991"/>
                </a:cubicBezTo>
                <a:cubicBezTo>
                  <a:pt x="5066357" y="2585923"/>
                  <a:pt x="5066999" y="2596854"/>
                  <a:pt x="5057355" y="2609714"/>
                </a:cubicBezTo>
                <a:cubicBezTo>
                  <a:pt x="5039991" y="2632863"/>
                  <a:pt x="5052210" y="2643152"/>
                  <a:pt x="5075359" y="2649582"/>
                </a:cubicBezTo>
                <a:cubicBezTo>
                  <a:pt x="5098507" y="2656013"/>
                  <a:pt x="5123586" y="2657941"/>
                  <a:pt x="5148664" y="2672732"/>
                </a:cubicBezTo>
                <a:cubicBezTo>
                  <a:pt x="5108797" y="2684949"/>
                  <a:pt x="5081147" y="2672090"/>
                  <a:pt x="5055425" y="2656013"/>
                </a:cubicBezTo>
                <a:cubicBezTo>
                  <a:pt x="4997552" y="2620646"/>
                  <a:pt x="4960257" y="2568559"/>
                  <a:pt x="4924888" y="2515188"/>
                </a:cubicBezTo>
                <a:cubicBezTo>
                  <a:pt x="4917814" y="2504899"/>
                  <a:pt x="4912027" y="2493324"/>
                  <a:pt x="4902382" y="2484965"/>
                </a:cubicBezTo>
                <a:cubicBezTo>
                  <a:pt x="4884376" y="2468246"/>
                  <a:pt x="4865085" y="2466318"/>
                  <a:pt x="4843224" y="2486895"/>
                </a:cubicBezTo>
                <a:cubicBezTo>
                  <a:pt x="4814285" y="2513902"/>
                  <a:pt x="4803998" y="2511973"/>
                  <a:pt x="4794352" y="2477250"/>
                </a:cubicBezTo>
                <a:cubicBezTo>
                  <a:pt x="4781490" y="2430308"/>
                  <a:pt x="4752554" y="2397512"/>
                  <a:pt x="4703040" y="2380151"/>
                </a:cubicBezTo>
                <a:cubicBezTo>
                  <a:pt x="4692753" y="2376292"/>
                  <a:pt x="4681821" y="2371147"/>
                  <a:pt x="4670890" y="2379507"/>
                </a:cubicBezTo>
                <a:cubicBezTo>
                  <a:pt x="4659315" y="2389153"/>
                  <a:pt x="4667030" y="2398798"/>
                  <a:pt x="4671532" y="2407802"/>
                </a:cubicBezTo>
                <a:cubicBezTo>
                  <a:pt x="4677962" y="2421948"/>
                  <a:pt x="4685679" y="2436095"/>
                  <a:pt x="4691466" y="2450884"/>
                </a:cubicBezTo>
                <a:cubicBezTo>
                  <a:pt x="4701755" y="2474677"/>
                  <a:pt x="4703685" y="2499756"/>
                  <a:pt x="4684393" y="2522904"/>
                </a:cubicBezTo>
                <a:cubicBezTo>
                  <a:pt x="4670245" y="2539623"/>
                  <a:pt x="4671532" y="2550555"/>
                  <a:pt x="4690181" y="2562130"/>
                </a:cubicBezTo>
                <a:cubicBezTo>
                  <a:pt x="4749983" y="2598140"/>
                  <a:pt x="4787922" y="2645081"/>
                  <a:pt x="4767344" y="2718387"/>
                </a:cubicBezTo>
                <a:cubicBezTo>
                  <a:pt x="4764130" y="2728676"/>
                  <a:pt x="4767988" y="2738965"/>
                  <a:pt x="4780205" y="2738321"/>
                </a:cubicBezTo>
                <a:cubicBezTo>
                  <a:pt x="4807214" y="2736393"/>
                  <a:pt x="4811713" y="2753112"/>
                  <a:pt x="4819430" y="2770474"/>
                </a:cubicBezTo>
                <a:cubicBezTo>
                  <a:pt x="4894666" y="2937020"/>
                  <a:pt x="5003339" y="3082346"/>
                  <a:pt x="5128730" y="3218670"/>
                </a:cubicBezTo>
                <a:cubicBezTo>
                  <a:pt x="5252837" y="3353709"/>
                  <a:pt x="5392376" y="3474599"/>
                  <a:pt x="5540917" y="3590345"/>
                </a:cubicBezTo>
                <a:cubicBezTo>
                  <a:pt x="5499119" y="3586487"/>
                  <a:pt x="5445104" y="3562695"/>
                  <a:pt x="5393019" y="3535044"/>
                </a:cubicBezTo>
                <a:cubicBezTo>
                  <a:pt x="5255410" y="3461095"/>
                  <a:pt x="5142235" y="3360781"/>
                  <a:pt x="5027131" y="3262397"/>
                </a:cubicBezTo>
                <a:cubicBezTo>
                  <a:pt x="4946752" y="3193592"/>
                  <a:pt x="4868302" y="3122858"/>
                  <a:pt x="4778275" y="3063697"/>
                </a:cubicBezTo>
                <a:cubicBezTo>
                  <a:pt x="4767988" y="3057268"/>
                  <a:pt x="4760914" y="3048908"/>
                  <a:pt x="4755127" y="3038619"/>
                </a:cubicBezTo>
                <a:cubicBezTo>
                  <a:pt x="4749983" y="3029617"/>
                  <a:pt x="4742265" y="3021258"/>
                  <a:pt x="4728763" y="3025115"/>
                </a:cubicBezTo>
                <a:cubicBezTo>
                  <a:pt x="4715259" y="3029617"/>
                  <a:pt x="4713973" y="3041192"/>
                  <a:pt x="4713973" y="3051481"/>
                </a:cubicBezTo>
                <a:cubicBezTo>
                  <a:pt x="4715902" y="3090063"/>
                  <a:pt x="4726833" y="3124786"/>
                  <a:pt x="4750625" y="3155652"/>
                </a:cubicBezTo>
                <a:cubicBezTo>
                  <a:pt x="4796924" y="3217385"/>
                  <a:pt x="4858656" y="3265612"/>
                  <a:pt x="4920386" y="3313839"/>
                </a:cubicBezTo>
                <a:cubicBezTo>
                  <a:pt x="5005911" y="3380072"/>
                  <a:pt x="5085005" y="3452092"/>
                  <a:pt x="5156382" y="3532472"/>
                </a:cubicBezTo>
                <a:cubicBezTo>
                  <a:pt x="5104940" y="3493247"/>
                  <a:pt x="5053495" y="3453378"/>
                  <a:pt x="5001409" y="3414153"/>
                </a:cubicBezTo>
                <a:cubicBezTo>
                  <a:pt x="4962184" y="3384574"/>
                  <a:pt x="4921673" y="3356279"/>
                  <a:pt x="4881806" y="3327343"/>
                </a:cubicBezTo>
                <a:cubicBezTo>
                  <a:pt x="4872159" y="3320270"/>
                  <a:pt x="4861870" y="3312554"/>
                  <a:pt x="4848368" y="3322198"/>
                </a:cubicBezTo>
                <a:cubicBezTo>
                  <a:pt x="4836149" y="3330558"/>
                  <a:pt x="4838079" y="3342777"/>
                  <a:pt x="4840652" y="3354351"/>
                </a:cubicBezTo>
                <a:cubicBezTo>
                  <a:pt x="4850297" y="3400006"/>
                  <a:pt x="4877304" y="3436659"/>
                  <a:pt x="4910742" y="3469454"/>
                </a:cubicBezTo>
                <a:cubicBezTo>
                  <a:pt x="4951252" y="3508679"/>
                  <a:pt x="4993695" y="3545976"/>
                  <a:pt x="5037419" y="3583272"/>
                </a:cubicBezTo>
                <a:cubicBezTo>
                  <a:pt x="4990479" y="3572983"/>
                  <a:pt x="4943538" y="3562695"/>
                  <a:pt x="4896595" y="3554336"/>
                </a:cubicBezTo>
                <a:cubicBezTo>
                  <a:pt x="4917814" y="3628927"/>
                  <a:pt x="4967328" y="3643718"/>
                  <a:pt x="5011699" y="3655292"/>
                </a:cubicBezTo>
                <a:cubicBezTo>
                  <a:pt x="5071502" y="3670081"/>
                  <a:pt x="5128730" y="3688730"/>
                  <a:pt x="5185319" y="3709950"/>
                </a:cubicBezTo>
                <a:cubicBezTo>
                  <a:pt x="5209111" y="3731170"/>
                  <a:pt x="5232904" y="3751748"/>
                  <a:pt x="5256052" y="3773610"/>
                </a:cubicBezTo>
                <a:cubicBezTo>
                  <a:pt x="5279845" y="3796118"/>
                  <a:pt x="5302352" y="3818624"/>
                  <a:pt x="5324859" y="3842415"/>
                </a:cubicBezTo>
                <a:cubicBezTo>
                  <a:pt x="5340933" y="3859776"/>
                  <a:pt x="5360224" y="3874568"/>
                  <a:pt x="5341576" y="3904146"/>
                </a:cubicBezTo>
                <a:cubicBezTo>
                  <a:pt x="5333217" y="3917650"/>
                  <a:pt x="5387873" y="3990958"/>
                  <a:pt x="5405238" y="3995458"/>
                </a:cubicBezTo>
                <a:cubicBezTo>
                  <a:pt x="5407809" y="3996100"/>
                  <a:pt x="5410380" y="3996745"/>
                  <a:pt x="5412310" y="3996745"/>
                </a:cubicBezTo>
                <a:cubicBezTo>
                  <a:pt x="5449607" y="3994173"/>
                  <a:pt x="5457967" y="4016036"/>
                  <a:pt x="5458608" y="4043687"/>
                </a:cubicBezTo>
                <a:cubicBezTo>
                  <a:pt x="5459252" y="4070693"/>
                  <a:pt x="5452823" y="4104131"/>
                  <a:pt x="5503621" y="4090627"/>
                </a:cubicBezTo>
                <a:cubicBezTo>
                  <a:pt x="5509408" y="4089342"/>
                  <a:pt x="5510696" y="4093199"/>
                  <a:pt x="5513266" y="4097701"/>
                </a:cubicBezTo>
                <a:cubicBezTo>
                  <a:pt x="5568568" y="4212804"/>
                  <a:pt x="5661808" y="4301543"/>
                  <a:pt x="5753762" y="4390282"/>
                </a:cubicBezTo>
                <a:cubicBezTo>
                  <a:pt x="5758907" y="4394784"/>
                  <a:pt x="5764052" y="4399285"/>
                  <a:pt x="5769195" y="4403786"/>
                </a:cubicBezTo>
                <a:cubicBezTo>
                  <a:pt x="5672741" y="4381280"/>
                  <a:pt x="5354436" y="4352342"/>
                  <a:pt x="5261196" y="4361989"/>
                </a:cubicBezTo>
                <a:cubicBezTo>
                  <a:pt x="5178245" y="4370349"/>
                  <a:pt x="4709472" y="4230167"/>
                  <a:pt x="4612374" y="4147215"/>
                </a:cubicBezTo>
                <a:cubicBezTo>
                  <a:pt x="4598869" y="4212161"/>
                  <a:pt x="4627806" y="4237882"/>
                  <a:pt x="4650956" y="4267463"/>
                </a:cubicBezTo>
                <a:cubicBezTo>
                  <a:pt x="4683749" y="4309260"/>
                  <a:pt x="4688895" y="4338840"/>
                  <a:pt x="4627162" y="4372278"/>
                </a:cubicBezTo>
                <a:cubicBezTo>
                  <a:pt x="4450327" y="4467447"/>
                  <a:pt x="4452257" y="4470662"/>
                  <a:pt x="4618160" y="4599911"/>
                </a:cubicBezTo>
                <a:cubicBezTo>
                  <a:pt x="4625877" y="4605700"/>
                  <a:pt x="4622019" y="4624347"/>
                  <a:pt x="4623948" y="4637209"/>
                </a:cubicBezTo>
                <a:cubicBezTo>
                  <a:pt x="4580863" y="4656500"/>
                  <a:pt x="4530064" y="4606343"/>
                  <a:pt x="4478622" y="4660357"/>
                </a:cubicBezTo>
                <a:cubicBezTo>
                  <a:pt x="4700468" y="4897637"/>
                  <a:pt x="5038064" y="5123344"/>
                  <a:pt x="5344150" y="5301466"/>
                </a:cubicBezTo>
                <a:cubicBezTo>
                  <a:pt x="5096581" y="5359982"/>
                  <a:pt x="4948037" y="5154210"/>
                  <a:pt x="4766058" y="5180574"/>
                </a:cubicBezTo>
                <a:cubicBezTo>
                  <a:pt x="4675390" y="5244877"/>
                  <a:pt x="4945465" y="5349050"/>
                  <a:pt x="4687609" y="5379273"/>
                </a:cubicBezTo>
                <a:cubicBezTo>
                  <a:pt x="4799496" y="5435860"/>
                  <a:pt x="4882449" y="5491161"/>
                  <a:pt x="4959611" y="5556107"/>
                </a:cubicBezTo>
                <a:cubicBezTo>
                  <a:pt x="5096581" y="5672497"/>
                  <a:pt x="5123586" y="5749662"/>
                  <a:pt x="5060571" y="5905920"/>
                </a:cubicBezTo>
                <a:cubicBezTo>
                  <a:pt x="5018773" y="6008805"/>
                  <a:pt x="4958326" y="6103332"/>
                  <a:pt x="5011699" y="6226152"/>
                </a:cubicBezTo>
                <a:cubicBezTo>
                  <a:pt x="5048351" y="6310389"/>
                  <a:pt x="5034204" y="6365690"/>
                  <a:pt x="4895308" y="6327750"/>
                </a:cubicBezTo>
                <a:cubicBezTo>
                  <a:pt x="4745482" y="6287240"/>
                  <a:pt x="4688895" y="6363118"/>
                  <a:pt x="4726833" y="6510373"/>
                </a:cubicBezTo>
                <a:cubicBezTo>
                  <a:pt x="4751269" y="6604900"/>
                  <a:pt x="4725546" y="6634480"/>
                  <a:pt x="4622661" y="6623548"/>
                </a:cubicBezTo>
                <a:cubicBezTo>
                  <a:pt x="4508843" y="6611330"/>
                  <a:pt x="4400814" y="6549598"/>
                  <a:pt x="4259989" y="6579179"/>
                </a:cubicBezTo>
                <a:cubicBezTo>
                  <a:pt x="4358453" y="6729972"/>
                  <a:pt x="4554892" y="6711403"/>
                  <a:pt x="4690343" y="6814255"/>
                </a:cubicBezTo>
                <a:lnTo>
                  <a:pt x="4735334" y="6858000"/>
                </a:lnTo>
                <a:lnTo>
                  <a:pt x="4496011" y="6858000"/>
                </a:lnTo>
                <a:lnTo>
                  <a:pt x="4440632" y="6851514"/>
                </a:lnTo>
                <a:cubicBezTo>
                  <a:pt x="4410700" y="6846400"/>
                  <a:pt x="4381522" y="6839608"/>
                  <a:pt x="4352585" y="6830605"/>
                </a:cubicBezTo>
                <a:cubicBezTo>
                  <a:pt x="4304358" y="6815816"/>
                  <a:pt x="4251629" y="6801027"/>
                  <a:pt x="4224621" y="6850539"/>
                </a:cubicBezTo>
                <a:lnTo>
                  <a:pt x="4223115" y="6858000"/>
                </a:lnTo>
                <a:lnTo>
                  <a:pt x="0" y="6858000"/>
                </a:lnTo>
                <a:close/>
              </a:path>
            </a:pathLst>
          </a:custGeom>
        </p:spPr>
      </p:pic>
      <p:sp>
        <p:nvSpPr>
          <p:cNvPr id="2" name="Otsikko 1">
            <a:extLst>
              <a:ext uri="{FF2B5EF4-FFF2-40B4-BE49-F238E27FC236}">
                <a16:creationId xmlns:a16="http://schemas.microsoft.com/office/drawing/2014/main" id="{CC6C3C5B-2F6E-8EE0-B79A-3D4EB904BD2F}"/>
              </a:ext>
            </a:extLst>
          </p:cNvPr>
          <p:cNvSpPr>
            <a:spLocks noGrp="1"/>
          </p:cNvSpPr>
          <p:nvPr>
            <p:ph type="ctrTitle"/>
          </p:nvPr>
        </p:nvSpPr>
        <p:spPr>
          <a:xfrm>
            <a:off x="6095999" y="3834174"/>
            <a:ext cx="5257800" cy="1701570"/>
          </a:xfrm>
        </p:spPr>
        <p:txBody>
          <a:bodyPr anchor="b">
            <a:normAutofit/>
          </a:bodyPr>
          <a:lstStyle/>
          <a:p>
            <a:r>
              <a:rPr lang="fi-FI" sz="4400"/>
              <a:t>Modaaliset ilmaukset</a:t>
            </a:r>
          </a:p>
        </p:txBody>
      </p:sp>
      <p:sp>
        <p:nvSpPr>
          <p:cNvPr id="3" name="Alaotsikko 2">
            <a:extLst>
              <a:ext uri="{FF2B5EF4-FFF2-40B4-BE49-F238E27FC236}">
                <a16:creationId xmlns:a16="http://schemas.microsoft.com/office/drawing/2014/main" id="{D572638D-8A79-41F9-161D-6764C36319E6}"/>
              </a:ext>
            </a:extLst>
          </p:cNvPr>
          <p:cNvSpPr>
            <a:spLocks noGrp="1"/>
          </p:cNvSpPr>
          <p:nvPr>
            <p:ph type="subTitle" idx="1"/>
          </p:nvPr>
        </p:nvSpPr>
        <p:spPr>
          <a:xfrm>
            <a:off x="6096000" y="5592499"/>
            <a:ext cx="5147960" cy="646785"/>
          </a:xfrm>
        </p:spPr>
        <p:txBody>
          <a:bodyPr>
            <a:normAutofit/>
          </a:bodyPr>
          <a:lstStyle/>
          <a:p>
            <a:r>
              <a:rPr lang="fi-FI" sz="2000" b="1" dirty="0"/>
              <a:t>S25</a:t>
            </a:r>
            <a:r>
              <a:rPr lang="fi-FI" sz="2000" dirty="0"/>
              <a:t> 7.11.2024</a:t>
            </a:r>
          </a:p>
        </p:txBody>
      </p:sp>
    </p:spTree>
    <p:extLst>
      <p:ext uri="{BB962C8B-B14F-4D97-AF65-F5344CB8AC3E}">
        <p14:creationId xmlns:p14="http://schemas.microsoft.com/office/powerpoint/2010/main" val="148529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5">
            <a:extLst>
              <a:ext uri="{FF2B5EF4-FFF2-40B4-BE49-F238E27FC236}">
                <a16:creationId xmlns:a16="http://schemas.microsoft.com/office/drawing/2014/main" id="{F51C78D6-FC55-4C2E-9A7C-F85EEA280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17">
            <a:extLst>
              <a:ext uri="{FF2B5EF4-FFF2-40B4-BE49-F238E27FC236}">
                <a16:creationId xmlns:a16="http://schemas.microsoft.com/office/drawing/2014/main" id="{C926ABA4-C8CE-4D75-AC96-BAC602AFF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482"/>
            <a:ext cx="5463940" cy="6861482"/>
          </a:xfrm>
          <a:custGeom>
            <a:avLst/>
            <a:gdLst>
              <a:gd name="connsiteX0" fmla="*/ 5463940 w 5463940"/>
              <a:gd name="connsiteY0" fmla="*/ 0 h 6861482"/>
              <a:gd name="connsiteX1" fmla="*/ 792388 w 5463940"/>
              <a:gd name="connsiteY1" fmla="*/ 0 h 6861482"/>
              <a:gd name="connsiteX2" fmla="*/ 807288 w 5463940"/>
              <a:gd name="connsiteY2" fmla="*/ 23688 h 6861482"/>
              <a:gd name="connsiteX3" fmla="*/ 847167 w 5463940"/>
              <a:gd name="connsiteY3" fmla="*/ 52392 h 6861482"/>
              <a:gd name="connsiteX4" fmla="*/ 861906 w 5463940"/>
              <a:gd name="connsiteY4" fmla="*/ 104693 h 6861482"/>
              <a:gd name="connsiteX5" fmla="*/ 891809 w 5463940"/>
              <a:gd name="connsiteY5" fmla="*/ 314763 h 6861482"/>
              <a:gd name="connsiteX6" fmla="*/ 883105 w 5463940"/>
              <a:gd name="connsiteY6" fmla="*/ 361124 h 6861482"/>
              <a:gd name="connsiteX7" fmla="*/ 839062 w 5463940"/>
              <a:gd name="connsiteY7" fmla="*/ 423850 h 6861482"/>
              <a:gd name="connsiteX8" fmla="*/ 804620 w 5463940"/>
              <a:gd name="connsiteY8" fmla="*/ 560313 h 6861482"/>
              <a:gd name="connsiteX9" fmla="*/ 736357 w 5463940"/>
              <a:gd name="connsiteY9" fmla="*/ 760897 h 6861482"/>
              <a:gd name="connsiteX10" fmla="*/ 701931 w 5463940"/>
              <a:gd name="connsiteY10" fmla="*/ 821285 h 6861482"/>
              <a:gd name="connsiteX11" fmla="*/ 730099 w 5463940"/>
              <a:gd name="connsiteY11" fmla="*/ 854014 h 6861482"/>
              <a:gd name="connsiteX12" fmla="*/ 828340 w 5463940"/>
              <a:gd name="connsiteY12" fmla="*/ 1080052 h 6861482"/>
              <a:gd name="connsiteX13" fmla="*/ 700490 w 5463940"/>
              <a:gd name="connsiteY13" fmla="*/ 1372761 h 6861482"/>
              <a:gd name="connsiteX14" fmla="*/ 632708 w 5463940"/>
              <a:gd name="connsiteY14" fmla="*/ 1466109 h 6861482"/>
              <a:gd name="connsiteX15" fmla="*/ 768641 w 5463940"/>
              <a:gd name="connsiteY15" fmla="*/ 1459414 h 6861482"/>
              <a:gd name="connsiteX16" fmla="*/ 819196 w 5463940"/>
              <a:gd name="connsiteY16" fmla="*/ 1556554 h 6861482"/>
              <a:gd name="connsiteX17" fmla="*/ 841602 w 5463940"/>
              <a:gd name="connsiteY17" fmla="*/ 1606217 h 6861482"/>
              <a:gd name="connsiteX18" fmla="*/ 979741 w 5463940"/>
              <a:gd name="connsiteY18" fmla="*/ 1914129 h 6861482"/>
              <a:gd name="connsiteX19" fmla="*/ 961586 w 5463940"/>
              <a:gd name="connsiteY19" fmla="*/ 2014028 h 6861482"/>
              <a:gd name="connsiteX20" fmla="*/ 763580 w 5463940"/>
              <a:gd name="connsiteY20" fmla="*/ 2524080 h 6861482"/>
              <a:gd name="connsiteX21" fmla="*/ 993601 w 5463940"/>
              <a:gd name="connsiteY21" fmla="*/ 2596949 h 6861482"/>
              <a:gd name="connsiteX22" fmla="*/ 1013917 w 5463940"/>
              <a:gd name="connsiteY22" fmla="*/ 2810127 h 6861482"/>
              <a:gd name="connsiteX23" fmla="*/ 1136989 w 5463940"/>
              <a:gd name="connsiteY23" fmla="*/ 3024678 h 6861482"/>
              <a:gd name="connsiteX24" fmla="*/ 1259967 w 5463940"/>
              <a:gd name="connsiteY24" fmla="*/ 3181568 h 6861482"/>
              <a:gd name="connsiteX25" fmla="*/ 1265794 w 5463940"/>
              <a:gd name="connsiteY25" fmla="*/ 3198166 h 6861482"/>
              <a:gd name="connsiteX26" fmla="*/ 1265717 w 5463940"/>
              <a:gd name="connsiteY26" fmla="*/ 3204655 h 6861482"/>
              <a:gd name="connsiteX27" fmla="*/ 1288242 w 5463940"/>
              <a:gd name="connsiteY27" fmla="*/ 3274732 h 6861482"/>
              <a:gd name="connsiteX28" fmla="*/ 1291297 w 5463940"/>
              <a:gd name="connsiteY28" fmla="*/ 3279721 h 6861482"/>
              <a:gd name="connsiteX29" fmla="*/ 1314272 w 5463940"/>
              <a:gd name="connsiteY29" fmla="*/ 3363918 h 6861482"/>
              <a:gd name="connsiteX30" fmla="*/ 1319860 w 5463940"/>
              <a:gd name="connsiteY30" fmla="*/ 3393684 h 6861482"/>
              <a:gd name="connsiteX31" fmla="*/ 1316519 w 5463940"/>
              <a:gd name="connsiteY31" fmla="*/ 3405686 h 6861482"/>
              <a:gd name="connsiteX32" fmla="*/ 1288529 w 5463940"/>
              <a:gd name="connsiteY32" fmla="*/ 3445525 h 6861482"/>
              <a:gd name="connsiteX33" fmla="*/ 1242782 w 5463940"/>
              <a:gd name="connsiteY33" fmla="*/ 3705028 h 6861482"/>
              <a:gd name="connsiteX34" fmla="*/ 1286485 w 5463940"/>
              <a:gd name="connsiteY34" fmla="*/ 3747325 h 6861482"/>
              <a:gd name="connsiteX35" fmla="*/ 1292276 w 5463940"/>
              <a:gd name="connsiteY35" fmla="*/ 3757935 h 6861482"/>
              <a:gd name="connsiteX36" fmla="*/ 1295640 w 5463940"/>
              <a:gd name="connsiteY36" fmla="*/ 3771718 h 6861482"/>
              <a:gd name="connsiteX37" fmla="*/ 1297165 w 5463940"/>
              <a:gd name="connsiteY37" fmla="*/ 3800021 h 6861482"/>
              <a:gd name="connsiteX38" fmla="*/ 1175354 w 5463940"/>
              <a:gd name="connsiteY38" fmla="*/ 3860429 h 6861482"/>
              <a:gd name="connsiteX39" fmla="*/ 1307283 w 5463940"/>
              <a:gd name="connsiteY39" fmla="*/ 4017890 h 6861482"/>
              <a:gd name="connsiteX40" fmla="*/ 1296662 w 5463940"/>
              <a:gd name="connsiteY40" fmla="*/ 4042035 h 6861482"/>
              <a:gd name="connsiteX41" fmla="*/ 1272882 w 5463940"/>
              <a:gd name="connsiteY41" fmla="*/ 4153970 h 6861482"/>
              <a:gd name="connsiteX42" fmla="*/ 1262688 w 5463940"/>
              <a:gd name="connsiteY42" fmla="*/ 4216187 h 6861482"/>
              <a:gd name="connsiteX43" fmla="*/ 1264417 w 5463940"/>
              <a:gd name="connsiteY43" fmla="*/ 4216187 h 6861482"/>
              <a:gd name="connsiteX44" fmla="*/ 1262699 w 5463940"/>
              <a:gd name="connsiteY44" fmla="*/ 4228245 h 6861482"/>
              <a:gd name="connsiteX45" fmla="*/ 1261091 w 5463940"/>
              <a:gd name="connsiteY45" fmla="*/ 4239616 h 6861482"/>
              <a:gd name="connsiteX46" fmla="*/ 1260815 w 5463940"/>
              <a:gd name="connsiteY46" fmla="*/ 4241609 h 6861482"/>
              <a:gd name="connsiteX47" fmla="*/ 1260967 w 5463940"/>
              <a:gd name="connsiteY47" fmla="*/ 4240495 h 6861482"/>
              <a:gd name="connsiteX48" fmla="*/ 1261091 w 5463940"/>
              <a:gd name="connsiteY48" fmla="*/ 4239616 h 6861482"/>
              <a:gd name="connsiteX49" fmla="*/ 1261469 w 5463940"/>
              <a:gd name="connsiteY49" fmla="*/ 4236887 h 6861482"/>
              <a:gd name="connsiteX50" fmla="*/ 1256626 w 5463940"/>
              <a:gd name="connsiteY50" fmla="*/ 4265601 h 6861482"/>
              <a:gd name="connsiteX51" fmla="*/ 1248755 w 5463940"/>
              <a:gd name="connsiteY51" fmla="*/ 4319440 h 6861482"/>
              <a:gd name="connsiteX52" fmla="*/ 1247265 w 5463940"/>
              <a:gd name="connsiteY52" fmla="*/ 4327380 h 6861482"/>
              <a:gd name="connsiteX53" fmla="*/ 1237396 w 5463940"/>
              <a:gd name="connsiteY53" fmla="*/ 4327380 h 6861482"/>
              <a:gd name="connsiteX54" fmla="*/ 1217455 w 5463940"/>
              <a:gd name="connsiteY54" fmla="*/ 4371063 h 6861482"/>
              <a:gd name="connsiteX55" fmla="*/ 1141096 w 5463940"/>
              <a:gd name="connsiteY55" fmla="*/ 4440302 h 6861482"/>
              <a:gd name="connsiteX56" fmla="*/ 987553 w 5463940"/>
              <a:gd name="connsiteY56" fmla="*/ 4640688 h 6861482"/>
              <a:gd name="connsiteX57" fmla="*/ 649254 w 5463940"/>
              <a:gd name="connsiteY57" fmla="*/ 5463560 h 6861482"/>
              <a:gd name="connsiteX58" fmla="*/ 542839 w 5463940"/>
              <a:gd name="connsiteY58" fmla="*/ 5729320 h 6861482"/>
              <a:gd name="connsiteX59" fmla="*/ 629662 w 5463940"/>
              <a:gd name="connsiteY59" fmla="*/ 5793573 h 6861482"/>
              <a:gd name="connsiteX60" fmla="*/ 476494 w 5463940"/>
              <a:gd name="connsiteY60" fmla="*/ 6082357 h 6861482"/>
              <a:gd name="connsiteX61" fmla="*/ 295356 w 5463940"/>
              <a:gd name="connsiteY61" fmla="*/ 6405892 h 6861482"/>
              <a:gd name="connsiteX62" fmla="*/ 21866 w 5463940"/>
              <a:gd name="connsiteY62" fmla="*/ 6831011 h 6861482"/>
              <a:gd name="connsiteX63" fmla="*/ 0 w 5463940"/>
              <a:gd name="connsiteY63" fmla="*/ 6861482 h 6861482"/>
              <a:gd name="connsiteX64" fmla="*/ 5463940 w 5463940"/>
              <a:gd name="connsiteY64" fmla="*/ 6861482 h 6861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463940" h="6861482">
                <a:moveTo>
                  <a:pt x="5463940" y="0"/>
                </a:moveTo>
                <a:lnTo>
                  <a:pt x="792388" y="0"/>
                </a:lnTo>
                <a:lnTo>
                  <a:pt x="807288" y="23688"/>
                </a:lnTo>
                <a:cubicBezTo>
                  <a:pt x="818348" y="36363"/>
                  <a:pt x="831351" y="46345"/>
                  <a:pt x="847167" y="52392"/>
                </a:cubicBezTo>
                <a:cubicBezTo>
                  <a:pt x="862365" y="58007"/>
                  <a:pt x="867376" y="78523"/>
                  <a:pt x="861906" y="104693"/>
                </a:cubicBezTo>
                <a:cubicBezTo>
                  <a:pt x="843817" y="191375"/>
                  <a:pt x="858534" y="258432"/>
                  <a:pt x="891809" y="314763"/>
                </a:cubicBezTo>
                <a:cubicBezTo>
                  <a:pt x="903576" y="334407"/>
                  <a:pt x="899159" y="347903"/>
                  <a:pt x="883105" y="361124"/>
                </a:cubicBezTo>
                <a:cubicBezTo>
                  <a:pt x="864669" y="375704"/>
                  <a:pt x="850327" y="397046"/>
                  <a:pt x="839062" y="423850"/>
                </a:cubicBezTo>
                <a:cubicBezTo>
                  <a:pt x="820568" y="467166"/>
                  <a:pt x="811859" y="513531"/>
                  <a:pt x="804620" y="560313"/>
                </a:cubicBezTo>
                <a:cubicBezTo>
                  <a:pt x="793378" y="633687"/>
                  <a:pt x="780112" y="704450"/>
                  <a:pt x="736357" y="760897"/>
                </a:cubicBezTo>
                <a:cubicBezTo>
                  <a:pt x="723332" y="778040"/>
                  <a:pt x="712885" y="799992"/>
                  <a:pt x="701931" y="821285"/>
                </a:cubicBezTo>
                <a:cubicBezTo>
                  <a:pt x="705425" y="839840"/>
                  <a:pt x="714063" y="852486"/>
                  <a:pt x="730099" y="854014"/>
                </a:cubicBezTo>
                <a:cubicBezTo>
                  <a:pt x="832163" y="864105"/>
                  <a:pt x="827638" y="966113"/>
                  <a:pt x="828340" y="1080052"/>
                </a:cubicBezTo>
                <a:cubicBezTo>
                  <a:pt x="829412" y="1221065"/>
                  <a:pt x="771840" y="1300280"/>
                  <a:pt x="700490" y="1372761"/>
                </a:cubicBezTo>
                <a:cubicBezTo>
                  <a:pt x="676074" y="1397333"/>
                  <a:pt x="640472" y="1405223"/>
                  <a:pt x="632708" y="1466109"/>
                </a:cubicBezTo>
                <a:cubicBezTo>
                  <a:pt x="675330" y="1511622"/>
                  <a:pt x="723920" y="1454776"/>
                  <a:pt x="768641" y="1459414"/>
                </a:cubicBezTo>
                <a:cubicBezTo>
                  <a:pt x="805594" y="1463610"/>
                  <a:pt x="865476" y="1442049"/>
                  <a:pt x="819196" y="1556554"/>
                </a:cubicBezTo>
                <a:cubicBezTo>
                  <a:pt x="805723" y="1590108"/>
                  <a:pt x="823233" y="1607581"/>
                  <a:pt x="841602" y="1606217"/>
                </a:cubicBezTo>
                <a:cubicBezTo>
                  <a:pt x="990393" y="1592503"/>
                  <a:pt x="928704" y="1817105"/>
                  <a:pt x="979741" y="1914129"/>
                </a:cubicBezTo>
                <a:cubicBezTo>
                  <a:pt x="994130" y="1940125"/>
                  <a:pt x="981845" y="1995898"/>
                  <a:pt x="961586" y="2014028"/>
                </a:cubicBezTo>
                <a:cubicBezTo>
                  <a:pt x="833010" y="2130710"/>
                  <a:pt x="821559" y="2335317"/>
                  <a:pt x="763580" y="2524080"/>
                </a:cubicBezTo>
                <a:cubicBezTo>
                  <a:pt x="834503" y="2575904"/>
                  <a:pt x="917665" y="2570407"/>
                  <a:pt x="993601" y="2596949"/>
                </a:cubicBezTo>
                <a:cubicBezTo>
                  <a:pt x="1072474" y="2624324"/>
                  <a:pt x="1073570" y="2658988"/>
                  <a:pt x="1013917" y="2810127"/>
                </a:cubicBezTo>
                <a:cubicBezTo>
                  <a:pt x="1181198" y="2798901"/>
                  <a:pt x="1181198" y="2798901"/>
                  <a:pt x="1136989" y="3024678"/>
                </a:cubicBezTo>
                <a:cubicBezTo>
                  <a:pt x="1180902" y="3020054"/>
                  <a:pt x="1224298" y="3088781"/>
                  <a:pt x="1259967" y="3181568"/>
                </a:cubicBezTo>
                <a:lnTo>
                  <a:pt x="1265794" y="3198166"/>
                </a:lnTo>
                <a:lnTo>
                  <a:pt x="1265717" y="3204655"/>
                </a:lnTo>
                <a:cubicBezTo>
                  <a:pt x="1268733" y="3236251"/>
                  <a:pt x="1277862" y="3256804"/>
                  <a:pt x="1288242" y="3274732"/>
                </a:cubicBezTo>
                <a:lnTo>
                  <a:pt x="1291297" y="3279721"/>
                </a:lnTo>
                <a:lnTo>
                  <a:pt x="1314272" y="3363918"/>
                </a:lnTo>
                <a:lnTo>
                  <a:pt x="1319860" y="3393684"/>
                </a:lnTo>
                <a:lnTo>
                  <a:pt x="1316519" y="3405686"/>
                </a:lnTo>
                <a:cubicBezTo>
                  <a:pt x="1310372" y="3418102"/>
                  <a:pt x="1301211" y="3431228"/>
                  <a:pt x="1288529" y="3445525"/>
                </a:cubicBezTo>
                <a:cubicBezTo>
                  <a:pt x="1161348" y="3588143"/>
                  <a:pt x="1146805" y="3608961"/>
                  <a:pt x="1242782" y="3705028"/>
                </a:cubicBezTo>
                <a:lnTo>
                  <a:pt x="1286485" y="3747325"/>
                </a:lnTo>
                <a:lnTo>
                  <a:pt x="1292276" y="3757935"/>
                </a:lnTo>
                <a:lnTo>
                  <a:pt x="1295640" y="3771718"/>
                </a:lnTo>
                <a:cubicBezTo>
                  <a:pt x="1296144" y="3781009"/>
                  <a:pt x="1296074" y="3791627"/>
                  <a:pt x="1297165" y="3800021"/>
                </a:cubicBezTo>
                <a:cubicBezTo>
                  <a:pt x="1261584" y="3834526"/>
                  <a:pt x="1216509" y="3777846"/>
                  <a:pt x="1175354" y="3860429"/>
                </a:cubicBezTo>
                <a:lnTo>
                  <a:pt x="1307283" y="4017890"/>
                </a:lnTo>
                <a:lnTo>
                  <a:pt x="1296662" y="4042035"/>
                </a:lnTo>
                <a:cubicBezTo>
                  <a:pt x="1285446" y="4076730"/>
                  <a:pt x="1278762" y="4115040"/>
                  <a:pt x="1272882" y="4153970"/>
                </a:cubicBezTo>
                <a:lnTo>
                  <a:pt x="1262688" y="4216187"/>
                </a:lnTo>
                <a:lnTo>
                  <a:pt x="1264417" y="4216187"/>
                </a:lnTo>
                <a:lnTo>
                  <a:pt x="1262699" y="4228245"/>
                </a:lnTo>
                <a:lnTo>
                  <a:pt x="1261091" y="4239616"/>
                </a:lnTo>
                <a:lnTo>
                  <a:pt x="1260815" y="4241609"/>
                </a:lnTo>
                <a:cubicBezTo>
                  <a:pt x="1260689" y="4242505"/>
                  <a:pt x="1260696" y="4242428"/>
                  <a:pt x="1260967" y="4240495"/>
                </a:cubicBezTo>
                <a:lnTo>
                  <a:pt x="1261091" y="4239616"/>
                </a:lnTo>
                <a:lnTo>
                  <a:pt x="1261469" y="4236887"/>
                </a:lnTo>
                <a:cubicBezTo>
                  <a:pt x="1262532" y="4229054"/>
                  <a:pt x="1263675" y="4219786"/>
                  <a:pt x="1256626" y="4265601"/>
                </a:cubicBezTo>
                <a:cubicBezTo>
                  <a:pt x="1256291" y="4267782"/>
                  <a:pt x="1251762" y="4300784"/>
                  <a:pt x="1248755" y="4319440"/>
                </a:cubicBezTo>
                <a:lnTo>
                  <a:pt x="1247265" y="4327380"/>
                </a:lnTo>
                <a:lnTo>
                  <a:pt x="1237396" y="4327380"/>
                </a:lnTo>
                <a:lnTo>
                  <a:pt x="1217455" y="4371063"/>
                </a:lnTo>
                <a:cubicBezTo>
                  <a:pt x="1199891" y="4400506"/>
                  <a:pt x="1175680" y="4424583"/>
                  <a:pt x="1141096" y="4440302"/>
                </a:cubicBezTo>
                <a:cubicBezTo>
                  <a:pt x="1069946" y="4473150"/>
                  <a:pt x="1038303" y="4575550"/>
                  <a:pt x="987553" y="4640688"/>
                </a:cubicBezTo>
                <a:cubicBezTo>
                  <a:pt x="810580" y="4866180"/>
                  <a:pt x="695846" y="5129308"/>
                  <a:pt x="649254" y="5463560"/>
                </a:cubicBezTo>
                <a:cubicBezTo>
                  <a:pt x="636193" y="5556007"/>
                  <a:pt x="578841" y="5642157"/>
                  <a:pt x="542839" y="5729320"/>
                </a:cubicBezTo>
                <a:cubicBezTo>
                  <a:pt x="563420" y="5782527"/>
                  <a:pt x="660486" y="5634705"/>
                  <a:pt x="629662" y="5793573"/>
                </a:cubicBezTo>
                <a:cubicBezTo>
                  <a:pt x="606320" y="5913360"/>
                  <a:pt x="539304" y="6000311"/>
                  <a:pt x="476494" y="6082357"/>
                </a:cubicBezTo>
                <a:cubicBezTo>
                  <a:pt x="404358" y="6175982"/>
                  <a:pt x="324070" y="6256850"/>
                  <a:pt x="295356" y="6405892"/>
                </a:cubicBezTo>
                <a:cubicBezTo>
                  <a:pt x="293791" y="6413841"/>
                  <a:pt x="198424" y="6580901"/>
                  <a:pt x="21866" y="6831011"/>
                </a:cubicBezTo>
                <a:lnTo>
                  <a:pt x="0" y="6861482"/>
                </a:lnTo>
                <a:lnTo>
                  <a:pt x="5463940" y="6861482"/>
                </a:lnTo>
                <a:close/>
              </a:path>
            </a:pathLst>
          </a:custGeom>
          <a:solidFill>
            <a:srgbClr val="AF29E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C57FCF59-FB72-30BE-A86D-ACCF9E231D1A}"/>
              </a:ext>
            </a:extLst>
          </p:cNvPr>
          <p:cNvSpPr>
            <a:spLocks noGrp="1"/>
          </p:cNvSpPr>
          <p:nvPr>
            <p:ph type="title"/>
          </p:nvPr>
        </p:nvSpPr>
        <p:spPr>
          <a:xfrm>
            <a:off x="838200" y="713312"/>
            <a:ext cx="3200400" cy="5431376"/>
          </a:xfrm>
        </p:spPr>
        <p:txBody>
          <a:bodyPr>
            <a:normAutofit/>
          </a:bodyPr>
          <a:lstStyle/>
          <a:p>
            <a:r>
              <a:rPr lang="fi-FI" sz="2800">
                <a:solidFill>
                  <a:srgbClr val="FFFFFF"/>
                </a:solidFill>
              </a:rPr>
              <a:t>Modaalisuus kertoo asennoitumisesta aiheeseen</a:t>
            </a:r>
          </a:p>
        </p:txBody>
      </p:sp>
      <p:graphicFrame>
        <p:nvGraphicFramePr>
          <p:cNvPr id="5" name="Sisällön paikkamerkki 2">
            <a:extLst>
              <a:ext uri="{FF2B5EF4-FFF2-40B4-BE49-F238E27FC236}">
                <a16:creationId xmlns:a16="http://schemas.microsoft.com/office/drawing/2014/main" id="{7112A631-DB21-A605-5078-726B97D9CF63}"/>
              </a:ext>
            </a:extLst>
          </p:cNvPr>
          <p:cNvGraphicFramePr>
            <a:graphicFrameLocks noGrp="1"/>
          </p:cNvGraphicFramePr>
          <p:nvPr>
            <p:ph idx="1"/>
            <p:extLst>
              <p:ext uri="{D42A27DB-BD31-4B8C-83A1-F6EECF244321}">
                <p14:modId xmlns:p14="http://schemas.microsoft.com/office/powerpoint/2010/main" val="844747295"/>
              </p:ext>
            </p:extLst>
          </p:nvPr>
        </p:nvGraphicFramePr>
        <p:xfrm>
          <a:off x="5550568" y="713312"/>
          <a:ext cx="5803231" cy="54949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1778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A85229-E119-95D5-409F-CC28EAD823DD}"/>
              </a:ext>
            </a:extLst>
          </p:cNvPr>
          <p:cNvSpPr>
            <a:spLocks noGrp="1"/>
          </p:cNvSpPr>
          <p:nvPr>
            <p:ph type="title"/>
          </p:nvPr>
        </p:nvSpPr>
        <p:spPr/>
        <p:txBody>
          <a:bodyPr/>
          <a:lstStyle/>
          <a:p>
            <a:r>
              <a:rPr lang="fi-FI" dirty="0"/>
              <a:t>Modaalisuutta rakennetaan tekstiin erilaisilla kielen keinoilla (Äly 6.2)</a:t>
            </a:r>
          </a:p>
        </p:txBody>
      </p:sp>
      <p:sp>
        <p:nvSpPr>
          <p:cNvPr id="3" name="Sisällön paikkamerkki 2">
            <a:extLst>
              <a:ext uri="{FF2B5EF4-FFF2-40B4-BE49-F238E27FC236}">
                <a16:creationId xmlns:a16="http://schemas.microsoft.com/office/drawing/2014/main" id="{D5260EA7-1866-1E56-3130-57C03CF5CDF3}"/>
              </a:ext>
            </a:extLst>
          </p:cNvPr>
          <p:cNvSpPr>
            <a:spLocks noGrp="1"/>
          </p:cNvSpPr>
          <p:nvPr>
            <p:ph idx="1"/>
          </p:nvPr>
        </p:nvSpPr>
        <p:spPr/>
        <p:txBody>
          <a:bodyPr>
            <a:normAutofit fontScale="92500"/>
          </a:bodyPr>
          <a:lstStyle/>
          <a:p>
            <a:pPr marL="514350" indent="-514350">
              <a:lnSpc>
                <a:spcPct val="150000"/>
              </a:lnSpc>
              <a:buFont typeface="+mj-lt"/>
              <a:buAutoNum type="arabicPeriod"/>
            </a:pPr>
            <a:r>
              <a:rPr lang="fi-FI" b="1" dirty="0"/>
              <a:t>Modukset</a:t>
            </a:r>
            <a:r>
              <a:rPr lang="fi-FI" dirty="0"/>
              <a:t> toteavat, jossittelevat, kehottavat ja </a:t>
            </a:r>
            <a:r>
              <a:rPr lang="fi-FI" dirty="0" err="1"/>
              <a:t>mutuilevat</a:t>
            </a:r>
            <a:r>
              <a:rPr lang="fi-FI" dirty="0"/>
              <a:t>.</a:t>
            </a:r>
          </a:p>
          <a:p>
            <a:pPr marL="514350" indent="-514350">
              <a:lnSpc>
                <a:spcPct val="150000"/>
              </a:lnSpc>
              <a:buFont typeface="+mj-lt"/>
              <a:buAutoNum type="arabicPeriod"/>
            </a:pPr>
            <a:r>
              <a:rPr lang="fi-FI" b="1" dirty="0"/>
              <a:t>Modaaliverbit, </a:t>
            </a:r>
            <a:r>
              <a:rPr lang="fi-FI" dirty="0"/>
              <a:t>kuten </a:t>
            </a:r>
            <a:r>
              <a:rPr lang="fi-FI" i="1" dirty="0">
                <a:solidFill>
                  <a:schemeClr val="accent1">
                    <a:lumMod val="75000"/>
                  </a:schemeClr>
                </a:solidFill>
              </a:rPr>
              <a:t>pitää, täytyä, tarvita, joutua</a:t>
            </a:r>
            <a:endParaRPr lang="fi-FI" b="1" i="1" dirty="0">
              <a:solidFill>
                <a:schemeClr val="accent1">
                  <a:lumMod val="75000"/>
                </a:schemeClr>
              </a:solidFill>
            </a:endParaRPr>
          </a:p>
          <a:p>
            <a:pPr marL="514350" indent="-514350">
              <a:lnSpc>
                <a:spcPct val="150000"/>
              </a:lnSpc>
              <a:buFont typeface="+mj-lt"/>
              <a:buAutoNum type="arabicPeriod"/>
            </a:pPr>
            <a:r>
              <a:rPr lang="fi-FI" b="1" dirty="0"/>
              <a:t>Rakenteet, kuten </a:t>
            </a:r>
            <a:r>
              <a:rPr lang="fi-FI" i="1" dirty="0">
                <a:solidFill>
                  <a:schemeClr val="accent1">
                    <a:lumMod val="75000"/>
                  </a:schemeClr>
                </a:solidFill>
              </a:rPr>
              <a:t>on tehtävä, on tehtävissä</a:t>
            </a:r>
          </a:p>
          <a:p>
            <a:pPr marL="514350" indent="-514350">
              <a:lnSpc>
                <a:spcPct val="150000"/>
              </a:lnSpc>
              <a:buFont typeface="+mj-lt"/>
              <a:buAutoNum type="arabicPeriod"/>
            </a:pPr>
            <a:r>
              <a:rPr lang="fi-FI" b="1" dirty="0"/>
              <a:t>Modaaliset adjektiivit</a:t>
            </a:r>
            <a:r>
              <a:rPr lang="fi-FI" dirty="0"/>
              <a:t>, kuten </a:t>
            </a:r>
            <a:r>
              <a:rPr lang="fi-FI" i="1" dirty="0">
                <a:solidFill>
                  <a:schemeClr val="accent1">
                    <a:lumMod val="75000"/>
                  </a:schemeClr>
                </a:solidFill>
              </a:rPr>
              <a:t>välttämätön, tarpeellinen</a:t>
            </a:r>
          </a:p>
          <a:p>
            <a:pPr marL="514350" indent="-514350">
              <a:lnSpc>
                <a:spcPct val="150000"/>
              </a:lnSpc>
              <a:buFont typeface="+mj-lt"/>
              <a:buAutoNum type="arabicPeriod"/>
            </a:pPr>
            <a:r>
              <a:rPr lang="fi-FI" b="1" dirty="0"/>
              <a:t>Modaaliset adverbit ja partikkelit</a:t>
            </a:r>
            <a:r>
              <a:rPr lang="fi-FI" dirty="0"/>
              <a:t>, kuten </a:t>
            </a:r>
            <a:r>
              <a:rPr lang="fi-FI" i="1" dirty="0">
                <a:solidFill>
                  <a:schemeClr val="accent1">
                    <a:lumMod val="75000"/>
                  </a:schemeClr>
                </a:solidFill>
              </a:rPr>
              <a:t>luultavasti, ehkä, varmasti</a:t>
            </a:r>
          </a:p>
        </p:txBody>
      </p:sp>
    </p:spTree>
    <p:extLst>
      <p:ext uri="{BB962C8B-B14F-4D97-AF65-F5344CB8AC3E}">
        <p14:creationId xmlns:p14="http://schemas.microsoft.com/office/powerpoint/2010/main" val="357249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E85CF6-A971-3417-32EB-92B9086D97CB}"/>
              </a:ext>
            </a:extLst>
          </p:cNvPr>
          <p:cNvSpPr>
            <a:spLocks noGrp="1"/>
          </p:cNvSpPr>
          <p:nvPr>
            <p:ph type="title"/>
          </p:nvPr>
        </p:nvSpPr>
        <p:spPr/>
        <p:txBody>
          <a:bodyPr>
            <a:normAutofit fontScale="90000"/>
          </a:bodyPr>
          <a:lstStyle/>
          <a:p>
            <a:r>
              <a:rPr lang="fi-FI" dirty="0"/>
              <a:t>Mielipidekirjoitus (11.3.2023)</a:t>
            </a:r>
            <a:br>
              <a:rPr lang="fi-FI" dirty="0"/>
            </a:br>
            <a:r>
              <a:rPr lang="fi-FI" dirty="0" err="1"/>
              <a:t>Benni</a:t>
            </a:r>
            <a:r>
              <a:rPr lang="fi-FI" dirty="0"/>
              <a:t> </a:t>
            </a:r>
            <a:r>
              <a:rPr lang="fi-FI" dirty="0" err="1"/>
              <a:t>Phosri</a:t>
            </a:r>
            <a:r>
              <a:rPr lang="fi-FI" dirty="0"/>
              <a:t> ja Sofia </a:t>
            </a:r>
            <a:r>
              <a:rPr lang="fi-FI" dirty="0" err="1"/>
              <a:t>Egorova</a:t>
            </a:r>
            <a:r>
              <a:rPr lang="fi-FI" dirty="0"/>
              <a:t>, Tikkurilan lukio</a:t>
            </a:r>
            <a:br>
              <a:rPr lang="fi-FI" dirty="0"/>
            </a:br>
            <a:endParaRPr lang="fi-FI" dirty="0"/>
          </a:p>
        </p:txBody>
      </p:sp>
      <p:sp>
        <p:nvSpPr>
          <p:cNvPr id="3" name="Sisällön paikkamerkki 2">
            <a:extLst>
              <a:ext uri="{FF2B5EF4-FFF2-40B4-BE49-F238E27FC236}">
                <a16:creationId xmlns:a16="http://schemas.microsoft.com/office/drawing/2014/main" id="{825CADA1-C83C-CCCB-27C8-4F4CBB48B1E7}"/>
              </a:ext>
            </a:extLst>
          </p:cNvPr>
          <p:cNvSpPr>
            <a:spLocks noGrp="1"/>
          </p:cNvSpPr>
          <p:nvPr>
            <p:ph idx="1"/>
          </p:nvPr>
        </p:nvSpPr>
        <p:spPr>
          <a:xfrm>
            <a:off x="377190" y="1690688"/>
            <a:ext cx="11418570" cy="4904422"/>
          </a:xfrm>
        </p:spPr>
        <p:txBody>
          <a:bodyPr>
            <a:normAutofit fontScale="85000" lnSpcReduction="20000"/>
          </a:bodyPr>
          <a:lstStyle/>
          <a:p>
            <a:pPr marL="0" indent="0">
              <a:buNone/>
            </a:pPr>
            <a:r>
              <a:rPr lang="fi-FI" dirty="0">
                <a:latin typeface="Aptos Light" panose="020B0004020202020204" pitchFamily="34" charset="0"/>
              </a:rPr>
              <a:t>Nykylukio väsyttää ja uuvuttaa opiskelijat. Koulupäivän aikana pitäisi olla myös mahdollisuus rentoutumiseen. Välitunnit eivät riitä palautumiseen ja sohvat ovat aina välitunnilla täynnä, eikä pihalla ole tuoleja. Missä nuorten kuuluisi levähtää? </a:t>
            </a:r>
          </a:p>
          <a:p>
            <a:pPr marL="0" indent="0">
              <a:buNone/>
            </a:pPr>
            <a:r>
              <a:rPr lang="fi-FI" dirty="0">
                <a:latin typeface="Aptos Light" panose="020B0004020202020204" pitchFamily="34" charset="0"/>
              </a:rPr>
              <a:t>Koulupäivä voi koostua jopa viidestä 75 minuutin mittaisesta oppitunnista. Myös niiden aikana on tärkeää saada nuoret mukaan myös osallistumaan aktiivisesti toimintaan. Pelkkä istuminen kovalla tuolilla ei edistä nuorten mielenterveyttä ja jaksamista.  </a:t>
            </a:r>
          </a:p>
          <a:p>
            <a:pPr marL="0" indent="0">
              <a:buNone/>
            </a:pPr>
            <a:r>
              <a:rPr lang="fi-FI" dirty="0">
                <a:latin typeface="Aptos Light" panose="020B0004020202020204" pitchFamily="34" charset="0"/>
              </a:rPr>
              <a:t>Tikkurilan lukio pursuaa oppilaita, sillä suunniteltu väkimäärä on ylitetty jo vuosia sitten. Vaikka olemme yksi Pohjoismaiden suurimmista lukiosta, käytävät, ruokala ja luokat ovat aina ruuhkaisia.  </a:t>
            </a:r>
          </a:p>
          <a:p>
            <a:pPr marL="0" indent="0">
              <a:buNone/>
            </a:pPr>
            <a:r>
              <a:rPr lang="fi-FI" dirty="0">
                <a:latin typeface="Aptos Light" panose="020B0004020202020204" pitchFamily="34" charset="0"/>
              </a:rPr>
              <a:t>Hyppytunneilla olisi hyvää aikaa tehdä rästissä olevia tehtäviä, mutta usein se ei onnistu, sillä talossa ei ole kunnollista tilaa itsenäiseen työskentelyyn, ja hälinän keskellä on vaikea keskittyä. </a:t>
            </a:r>
          </a:p>
          <a:p>
            <a:pPr marL="0" indent="0">
              <a:buNone/>
            </a:pPr>
            <a:r>
              <a:rPr lang="fi-FI" dirty="0">
                <a:latin typeface="Aptos Light" panose="020B0004020202020204" pitchFamily="34" charset="0"/>
              </a:rPr>
              <a:t>Opiskelijoiden jaksamisesta ja mielenterveydestä on tärkeää huolehtia, jotta välttyisimme ylikuormitukselta. </a:t>
            </a:r>
          </a:p>
          <a:p>
            <a:pPr marL="0" indent="0">
              <a:buNone/>
            </a:pPr>
            <a:endParaRPr lang="fi-FI" dirty="0"/>
          </a:p>
        </p:txBody>
      </p:sp>
    </p:spTree>
    <p:extLst>
      <p:ext uri="{BB962C8B-B14F-4D97-AF65-F5344CB8AC3E}">
        <p14:creationId xmlns:p14="http://schemas.microsoft.com/office/powerpoint/2010/main" val="112995797"/>
      </p:ext>
    </p:extLst>
  </p:cSld>
  <p:clrMapOvr>
    <a:masterClrMapping/>
  </p:clrMapOvr>
</p:sld>
</file>

<file path=ppt/theme/theme1.xml><?xml version="1.0" encoding="utf-8"?>
<a:theme xmlns:a="http://schemas.openxmlformats.org/drawingml/2006/main" name="BrushVTI">
  <a:themeElements>
    <a:clrScheme name="AnalogousFromRegularSeedLeftStep">
      <a:dk1>
        <a:srgbClr val="000000"/>
      </a:dk1>
      <a:lt1>
        <a:srgbClr val="FFFFFF"/>
      </a:lt1>
      <a:dk2>
        <a:srgbClr val="1B302C"/>
      </a:dk2>
      <a:lt2>
        <a:srgbClr val="F1F3F0"/>
      </a:lt2>
      <a:accent1>
        <a:srgbClr val="AF29E7"/>
      </a:accent1>
      <a:accent2>
        <a:srgbClr val="6333DA"/>
      </a:accent2>
      <a:accent3>
        <a:srgbClr val="2942E7"/>
      </a:accent3>
      <a:accent4>
        <a:srgbClr val="177FD5"/>
      </a:accent4>
      <a:accent5>
        <a:srgbClr val="23BEC4"/>
      </a:accent5>
      <a:accent6>
        <a:srgbClr val="15C583"/>
      </a:accent6>
      <a:hlink>
        <a:srgbClr val="529B33"/>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395</TotalTime>
  <Words>251</Words>
  <Application>Microsoft Office PowerPoint</Application>
  <PresentationFormat>Laajakuva</PresentationFormat>
  <Paragraphs>22</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Aptos Light</vt:lpstr>
      <vt:lpstr>Arial</vt:lpstr>
      <vt:lpstr>Century Gothic</vt:lpstr>
      <vt:lpstr>BrushVTI</vt:lpstr>
      <vt:lpstr>Modaaliset ilmaukset</vt:lpstr>
      <vt:lpstr>Modaalisuus kertoo asennoitumisesta aiheeseen</vt:lpstr>
      <vt:lpstr>Modaalisuutta rakennetaan tekstiin erilaisilla kielen keinoilla (Äly 6.2)</vt:lpstr>
      <vt:lpstr>Mielipidekirjoitus (11.3.2023) Benni Phosri ja Sofia Egorova, Tikkurilan lukio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Kyllönen Sallamaari</dc:creator>
  <cp:lastModifiedBy>Kyllönen Sallamaari</cp:lastModifiedBy>
  <cp:revision>1</cp:revision>
  <dcterms:created xsi:type="dcterms:W3CDTF">2024-11-07T06:58:31Z</dcterms:created>
  <dcterms:modified xsi:type="dcterms:W3CDTF">2024-11-07T13:34:30Z</dcterms:modified>
</cp:coreProperties>
</file>