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6602"/>
    <a:srgbClr val="E89505"/>
    <a:srgbClr val="83FA57"/>
    <a:srgbClr val="0543A1"/>
    <a:srgbClr val="BA0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AA7DDF-514B-4501-5C74-7796C6C2149E}" v="58" dt="2024-09-11T11:24:43.357"/>
    <p1510:client id="{8C4AE097-376F-67DC-856E-D84D31C372F2}" v="356" dt="2024-09-11T10:47:02.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C783BB-CF10-4CF0-9A71-8244FA714F36}" type="doc">
      <dgm:prSet loTypeId="urn:microsoft.com/office/officeart/2005/8/layout/process5" loCatId="process" qsTypeId="urn:microsoft.com/office/officeart/2005/8/quickstyle/3d2" qsCatId="3D" csTypeId="urn:microsoft.com/office/officeart/2005/8/colors/colorful4" csCatId="colorful"/>
      <dgm:spPr/>
      <dgm:t>
        <a:bodyPr/>
        <a:lstStyle/>
        <a:p>
          <a:endParaRPr lang="en-US"/>
        </a:p>
      </dgm:t>
    </dgm:pt>
    <dgm:pt modelId="{4B648BD6-9508-46AB-8E5E-CFF22FA89D5A}">
      <dgm:prSet/>
      <dgm:spPr/>
      <dgm:t>
        <a:bodyPr/>
        <a:lstStyle/>
        <a:p>
          <a:r>
            <a:rPr lang="fi-FI"/>
            <a:t>Turvallinen hoito, tunnetaan toisemme. kunnioitetaan perheen yksilöllisiä toiveita. Mukava ilmapiiri tuodessa ja hakiessa</a:t>
          </a:r>
          <a:endParaRPr lang="en-US"/>
        </a:p>
      </dgm:t>
    </dgm:pt>
    <dgm:pt modelId="{F8AE480E-14E7-41C7-975D-FED90D8DEE42}" type="parTrans" cxnId="{9F4CD956-32DB-4869-878B-6C7E78E229E8}">
      <dgm:prSet/>
      <dgm:spPr/>
      <dgm:t>
        <a:bodyPr/>
        <a:lstStyle/>
        <a:p>
          <a:endParaRPr lang="en-US"/>
        </a:p>
      </dgm:t>
    </dgm:pt>
    <dgm:pt modelId="{D80560CB-64C8-4B95-AC45-92D4479DDACD}" type="sibTrans" cxnId="{9F4CD956-32DB-4869-878B-6C7E78E229E8}">
      <dgm:prSet/>
      <dgm:spPr/>
      <dgm:t>
        <a:bodyPr/>
        <a:lstStyle/>
        <a:p>
          <a:endParaRPr lang="en-US"/>
        </a:p>
      </dgm:t>
    </dgm:pt>
    <dgm:pt modelId="{B0E36D9E-7746-4872-9C5D-FF469343101E}">
      <dgm:prSet/>
      <dgm:spPr/>
      <dgm:t>
        <a:bodyPr/>
        <a:lstStyle/>
        <a:p>
          <a:r>
            <a:rPr lang="fi-FI"/>
            <a:t>Turvallisuus ja turvallisuuden tunne</a:t>
          </a:r>
          <a:endParaRPr lang="en-US"/>
        </a:p>
      </dgm:t>
    </dgm:pt>
    <dgm:pt modelId="{596CAFE1-45D8-4019-BAAB-14A756592727}" type="parTrans" cxnId="{89BC39EE-FF0E-4A4F-82F8-79FFF74090A2}">
      <dgm:prSet/>
      <dgm:spPr/>
      <dgm:t>
        <a:bodyPr/>
        <a:lstStyle/>
        <a:p>
          <a:endParaRPr lang="en-US"/>
        </a:p>
      </dgm:t>
    </dgm:pt>
    <dgm:pt modelId="{253FBFFF-443B-41A3-AD18-C4143F25C3FD}" type="sibTrans" cxnId="{89BC39EE-FF0E-4A4F-82F8-79FFF74090A2}">
      <dgm:prSet/>
      <dgm:spPr/>
      <dgm:t>
        <a:bodyPr/>
        <a:lstStyle/>
        <a:p>
          <a:endParaRPr lang="en-US"/>
        </a:p>
      </dgm:t>
    </dgm:pt>
    <dgm:pt modelId="{70336B63-073F-4707-B5DE-EE4E173D1E0B}">
      <dgm:prSet/>
      <dgm:spPr/>
      <dgm:t>
        <a:bodyPr/>
        <a:lstStyle/>
        <a:p>
          <a:r>
            <a:rPr lang="fi-FI"/>
            <a:t>Yhteistyö</a:t>
          </a:r>
          <a:endParaRPr lang="en-US"/>
        </a:p>
      </dgm:t>
    </dgm:pt>
    <dgm:pt modelId="{43EA40DE-E303-4E83-9529-9AD7FA62F745}" type="parTrans" cxnId="{9981F404-9F4C-4677-98B5-11C07BED4DFA}">
      <dgm:prSet/>
      <dgm:spPr/>
      <dgm:t>
        <a:bodyPr/>
        <a:lstStyle/>
        <a:p>
          <a:endParaRPr lang="en-US"/>
        </a:p>
      </dgm:t>
    </dgm:pt>
    <dgm:pt modelId="{06084644-DBF6-4119-B63D-57662100C5E2}" type="sibTrans" cxnId="{9981F404-9F4C-4677-98B5-11C07BED4DFA}">
      <dgm:prSet/>
      <dgm:spPr/>
      <dgm:t>
        <a:bodyPr/>
        <a:lstStyle/>
        <a:p>
          <a:endParaRPr lang="en-US"/>
        </a:p>
      </dgm:t>
    </dgm:pt>
    <dgm:pt modelId="{343C16FF-CF01-46D8-9266-16DC5E278D59}">
      <dgm:prSet/>
      <dgm:spPr/>
      <dgm:t>
        <a:bodyPr/>
        <a:lstStyle/>
        <a:p>
          <a:r>
            <a:rPr lang="fi-FI"/>
            <a:t>Tiedonvaihto lasten taitojen ja kehityksen seurannassa.</a:t>
          </a:r>
          <a:endParaRPr lang="en-US"/>
        </a:p>
      </dgm:t>
    </dgm:pt>
    <dgm:pt modelId="{5FA05287-F601-4D5F-B32B-BE6E1EC52E34}" type="parTrans" cxnId="{C5230944-0921-4F99-B1A1-EEFB9420838C}">
      <dgm:prSet/>
      <dgm:spPr/>
      <dgm:t>
        <a:bodyPr/>
        <a:lstStyle/>
        <a:p>
          <a:endParaRPr lang="en-US"/>
        </a:p>
      </dgm:t>
    </dgm:pt>
    <dgm:pt modelId="{B681586C-60CD-44C5-BB85-0200C3D5CEC5}" type="sibTrans" cxnId="{C5230944-0921-4F99-B1A1-EEFB9420838C}">
      <dgm:prSet/>
      <dgm:spPr/>
      <dgm:t>
        <a:bodyPr/>
        <a:lstStyle/>
        <a:p>
          <a:endParaRPr lang="en-US"/>
        </a:p>
      </dgm:t>
    </dgm:pt>
    <dgm:pt modelId="{664FF802-41B5-43C8-B79B-9418F3A47A47}">
      <dgm:prSet/>
      <dgm:spPr/>
      <dgm:t>
        <a:bodyPr/>
        <a:lstStyle/>
        <a:p>
          <a:r>
            <a:rPr lang="fi-FI"/>
            <a:t>Sosiaalisten taitojen harjaantuminen, uudet kaverit</a:t>
          </a:r>
          <a:endParaRPr lang="en-US"/>
        </a:p>
      </dgm:t>
    </dgm:pt>
    <dgm:pt modelId="{3E4C18FE-A647-4CAD-848E-6EF1A45A9ADE}" type="parTrans" cxnId="{673CB27B-73C8-4AF0-B38D-8DFC6B8B3629}">
      <dgm:prSet/>
      <dgm:spPr/>
      <dgm:t>
        <a:bodyPr/>
        <a:lstStyle/>
        <a:p>
          <a:endParaRPr lang="en-US"/>
        </a:p>
      </dgm:t>
    </dgm:pt>
    <dgm:pt modelId="{E390EB5B-A80E-4E94-B1AE-97C4AC684304}" type="sibTrans" cxnId="{673CB27B-73C8-4AF0-B38D-8DFC6B8B3629}">
      <dgm:prSet/>
      <dgm:spPr/>
      <dgm:t>
        <a:bodyPr/>
        <a:lstStyle/>
        <a:p>
          <a:endParaRPr lang="en-US"/>
        </a:p>
      </dgm:t>
    </dgm:pt>
    <dgm:pt modelId="{8510CC29-E827-43A3-B4A1-3E91E9510910}">
      <dgm:prSet/>
      <dgm:spPr/>
      <dgm:t>
        <a:bodyPr/>
        <a:lstStyle/>
        <a:p>
          <a:r>
            <a:rPr lang="fi-FI"/>
            <a:t>Lapsen terveys ja turvallisuus, sekä perustarpeista huolehtiminen. </a:t>
          </a:r>
          <a:endParaRPr lang="en-US"/>
        </a:p>
      </dgm:t>
    </dgm:pt>
    <dgm:pt modelId="{10A77BC1-09F3-4C1A-AD1D-A36FCC38FBE8}" type="parTrans" cxnId="{EDE4F377-8BD9-4743-B835-D177CD03A580}">
      <dgm:prSet/>
      <dgm:spPr/>
      <dgm:t>
        <a:bodyPr/>
        <a:lstStyle/>
        <a:p>
          <a:endParaRPr lang="en-US"/>
        </a:p>
      </dgm:t>
    </dgm:pt>
    <dgm:pt modelId="{E34446CA-82BA-46F8-A649-7504DD4F5374}" type="sibTrans" cxnId="{EDE4F377-8BD9-4743-B835-D177CD03A580}">
      <dgm:prSet/>
      <dgm:spPr/>
      <dgm:t>
        <a:bodyPr/>
        <a:lstStyle/>
        <a:p>
          <a:endParaRPr lang="en-US"/>
        </a:p>
      </dgm:t>
    </dgm:pt>
    <dgm:pt modelId="{933C73E0-8303-449A-A967-59DA098EF857}">
      <dgm:prSet/>
      <dgm:spPr/>
      <dgm:t>
        <a:bodyPr/>
        <a:lstStyle/>
        <a:p>
          <a:r>
            <a:rPr lang="fi-FI"/>
            <a:t>Lapsen kuuleminen, huomioiminen. Ainoana lapsena-  myös ryhmässä toimiminen ja jakaminen ovat tärkeitä hoidossa opeteltavia asioita. </a:t>
          </a:r>
          <a:endParaRPr lang="en-US"/>
        </a:p>
      </dgm:t>
    </dgm:pt>
    <dgm:pt modelId="{505F8437-53F1-4693-8C92-94DD180B6094}" type="parTrans" cxnId="{F92B9EB4-7AAD-4004-B0DD-0B86B5A0C30C}">
      <dgm:prSet/>
      <dgm:spPr/>
      <dgm:t>
        <a:bodyPr/>
        <a:lstStyle/>
        <a:p>
          <a:endParaRPr lang="en-US"/>
        </a:p>
      </dgm:t>
    </dgm:pt>
    <dgm:pt modelId="{9A98C824-1839-4FFC-8A02-0E705073E9A4}" type="sibTrans" cxnId="{F92B9EB4-7AAD-4004-B0DD-0B86B5A0C30C}">
      <dgm:prSet/>
      <dgm:spPr/>
      <dgm:t>
        <a:bodyPr/>
        <a:lstStyle/>
        <a:p>
          <a:endParaRPr lang="en-US"/>
        </a:p>
      </dgm:t>
    </dgm:pt>
    <dgm:pt modelId="{EDCD4EBF-FECE-4636-8C79-32185328665B}">
      <dgm:prSet/>
      <dgm:spPr/>
      <dgm:t>
        <a:bodyPr/>
        <a:lstStyle/>
        <a:p>
          <a:r>
            <a:rPr lang="fi-FI"/>
            <a:t>Lapsella tulee myös olla mukava ja hyvä olla hoidossa. Ja kaikki nämä + paljon muuta ihanaa Ruuhiryhmässä toteutuu, ISO KIITOS SIITÄ </a:t>
          </a:r>
          <a:endParaRPr lang="en-US"/>
        </a:p>
      </dgm:t>
    </dgm:pt>
    <dgm:pt modelId="{34ABF5D1-0123-4B51-90D6-A590DA61B5A3}" type="parTrans" cxnId="{AAE9DAAB-E95B-45DA-A3F1-2668D3279523}">
      <dgm:prSet/>
      <dgm:spPr/>
      <dgm:t>
        <a:bodyPr/>
        <a:lstStyle/>
        <a:p>
          <a:endParaRPr lang="en-US"/>
        </a:p>
      </dgm:t>
    </dgm:pt>
    <dgm:pt modelId="{EF36D999-A1A7-472B-A120-A75751F6D4AE}" type="sibTrans" cxnId="{AAE9DAAB-E95B-45DA-A3F1-2668D3279523}">
      <dgm:prSet/>
      <dgm:spPr/>
      <dgm:t>
        <a:bodyPr/>
        <a:lstStyle/>
        <a:p>
          <a:endParaRPr lang="en-US"/>
        </a:p>
      </dgm:t>
    </dgm:pt>
    <dgm:pt modelId="{777636E7-EA0B-41A6-A5E0-058922993B17}">
      <dgm:prSet/>
      <dgm:spPr/>
      <dgm:t>
        <a:bodyPr/>
        <a:lstStyle/>
        <a:p>
          <a:r>
            <a:rPr lang="fi-FI"/>
            <a:t>Läsnäolo, syli, antaa lapselle turvallisen ympäristön oppia elämän perusasioita</a:t>
          </a:r>
          <a:endParaRPr lang="en-US"/>
        </a:p>
      </dgm:t>
    </dgm:pt>
    <dgm:pt modelId="{B7E32270-372B-48F5-9EDA-760BDD4FDAD7}" type="parTrans" cxnId="{54FDF980-EE37-492D-A838-A955DAB60491}">
      <dgm:prSet/>
      <dgm:spPr/>
      <dgm:t>
        <a:bodyPr/>
        <a:lstStyle/>
        <a:p>
          <a:endParaRPr lang="en-US"/>
        </a:p>
      </dgm:t>
    </dgm:pt>
    <dgm:pt modelId="{249638D9-81A4-4631-BE39-04F515A45337}" type="sibTrans" cxnId="{54FDF980-EE37-492D-A838-A955DAB60491}">
      <dgm:prSet/>
      <dgm:spPr/>
      <dgm:t>
        <a:bodyPr/>
        <a:lstStyle/>
        <a:p>
          <a:endParaRPr lang="en-US"/>
        </a:p>
      </dgm:t>
    </dgm:pt>
    <dgm:pt modelId="{12EF6A68-D3A8-4607-BD5D-E05F0D8B3641}">
      <dgm:prSet/>
      <dgm:spPr/>
      <dgm:t>
        <a:bodyPr/>
        <a:lstStyle/>
        <a:p>
          <a:r>
            <a:rPr lang="fi-FI"/>
            <a:t>Että hän tulee kuulluksi ja nähdyksi omana itsenään, ja pääsee kukkimaan kaikissa sateenkaaren väreissä</a:t>
          </a:r>
          <a:endParaRPr lang="en-US"/>
        </a:p>
      </dgm:t>
    </dgm:pt>
    <dgm:pt modelId="{7BC998FC-A421-4665-8BFB-E6425EFB2EA9}" type="parTrans" cxnId="{AEA00DA8-F697-44F6-9B9E-CE1A0E47B432}">
      <dgm:prSet/>
      <dgm:spPr/>
      <dgm:t>
        <a:bodyPr/>
        <a:lstStyle/>
        <a:p>
          <a:endParaRPr lang="en-US"/>
        </a:p>
      </dgm:t>
    </dgm:pt>
    <dgm:pt modelId="{05B6A86C-A1BB-4C83-B447-2598B8F9203C}" type="sibTrans" cxnId="{AEA00DA8-F697-44F6-9B9E-CE1A0E47B432}">
      <dgm:prSet/>
      <dgm:spPr/>
      <dgm:t>
        <a:bodyPr/>
        <a:lstStyle/>
        <a:p>
          <a:endParaRPr lang="en-US"/>
        </a:p>
      </dgm:t>
    </dgm:pt>
    <dgm:pt modelId="{E09EB2A7-BD97-4DFF-9C28-56C000CC9A2A}" type="pres">
      <dgm:prSet presAssocID="{57C783BB-CF10-4CF0-9A71-8244FA714F36}" presName="diagram" presStyleCnt="0">
        <dgm:presLayoutVars>
          <dgm:dir/>
          <dgm:resizeHandles val="exact"/>
        </dgm:presLayoutVars>
      </dgm:prSet>
      <dgm:spPr/>
    </dgm:pt>
    <dgm:pt modelId="{8EBFC946-0AFA-4C74-87CF-7D3D90718BAD}" type="pres">
      <dgm:prSet presAssocID="{4B648BD6-9508-46AB-8E5E-CFF22FA89D5A}" presName="node" presStyleLbl="node1" presStyleIdx="0" presStyleCnt="10">
        <dgm:presLayoutVars>
          <dgm:bulletEnabled val="1"/>
        </dgm:presLayoutVars>
      </dgm:prSet>
      <dgm:spPr/>
    </dgm:pt>
    <dgm:pt modelId="{4C022CE1-8439-4795-A92C-1EBF5091C9D4}" type="pres">
      <dgm:prSet presAssocID="{D80560CB-64C8-4B95-AC45-92D4479DDACD}" presName="sibTrans" presStyleLbl="sibTrans2D1" presStyleIdx="0" presStyleCnt="9"/>
      <dgm:spPr/>
    </dgm:pt>
    <dgm:pt modelId="{9DBFA7F7-76C4-43E1-A15E-33D54C17F884}" type="pres">
      <dgm:prSet presAssocID="{D80560CB-64C8-4B95-AC45-92D4479DDACD}" presName="connectorText" presStyleLbl="sibTrans2D1" presStyleIdx="0" presStyleCnt="9"/>
      <dgm:spPr/>
    </dgm:pt>
    <dgm:pt modelId="{E7E09A87-0C66-457D-A2A4-85DE26663273}" type="pres">
      <dgm:prSet presAssocID="{B0E36D9E-7746-4872-9C5D-FF469343101E}" presName="node" presStyleLbl="node1" presStyleIdx="1" presStyleCnt="10">
        <dgm:presLayoutVars>
          <dgm:bulletEnabled val="1"/>
        </dgm:presLayoutVars>
      </dgm:prSet>
      <dgm:spPr/>
    </dgm:pt>
    <dgm:pt modelId="{DD01D85F-619D-402C-A42B-902ABA87EA38}" type="pres">
      <dgm:prSet presAssocID="{253FBFFF-443B-41A3-AD18-C4143F25C3FD}" presName="sibTrans" presStyleLbl="sibTrans2D1" presStyleIdx="1" presStyleCnt="9"/>
      <dgm:spPr/>
    </dgm:pt>
    <dgm:pt modelId="{F5BC9A64-F686-4657-A8E0-6C3B254A7616}" type="pres">
      <dgm:prSet presAssocID="{253FBFFF-443B-41A3-AD18-C4143F25C3FD}" presName="connectorText" presStyleLbl="sibTrans2D1" presStyleIdx="1" presStyleCnt="9"/>
      <dgm:spPr/>
    </dgm:pt>
    <dgm:pt modelId="{7BD3B62E-D12C-4D63-88E8-E9E2794A5416}" type="pres">
      <dgm:prSet presAssocID="{70336B63-073F-4707-B5DE-EE4E173D1E0B}" presName="node" presStyleLbl="node1" presStyleIdx="2" presStyleCnt="10">
        <dgm:presLayoutVars>
          <dgm:bulletEnabled val="1"/>
        </dgm:presLayoutVars>
      </dgm:prSet>
      <dgm:spPr/>
    </dgm:pt>
    <dgm:pt modelId="{2012420E-E3A3-401A-9485-BF2355FE43FC}" type="pres">
      <dgm:prSet presAssocID="{06084644-DBF6-4119-B63D-57662100C5E2}" presName="sibTrans" presStyleLbl="sibTrans2D1" presStyleIdx="2" presStyleCnt="9"/>
      <dgm:spPr/>
    </dgm:pt>
    <dgm:pt modelId="{C5430150-8BF9-4209-8A9F-368B9114F4A3}" type="pres">
      <dgm:prSet presAssocID="{06084644-DBF6-4119-B63D-57662100C5E2}" presName="connectorText" presStyleLbl="sibTrans2D1" presStyleIdx="2" presStyleCnt="9"/>
      <dgm:spPr/>
    </dgm:pt>
    <dgm:pt modelId="{848A3E36-7C1E-4CA9-9C8F-84ED43B79A10}" type="pres">
      <dgm:prSet presAssocID="{343C16FF-CF01-46D8-9266-16DC5E278D59}" presName="node" presStyleLbl="node1" presStyleIdx="3" presStyleCnt="10">
        <dgm:presLayoutVars>
          <dgm:bulletEnabled val="1"/>
        </dgm:presLayoutVars>
      </dgm:prSet>
      <dgm:spPr/>
    </dgm:pt>
    <dgm:pt modelId="{50974C9A-62DD-4F61-8DC9-FEEEA2FD9DB8}" type="pres">
      <dgm:prSet presAssocID="{B681586C-60CD-44C5-BB85-0200C3D5CEC5}" presName="sibTrans" presStyleLbl="sibTrans2D1" presStyleIdx="3" presStyleCnt="9"/>
      <dgm:spPr/>
    </dgm:pt>
    <dgm:pt modelId="{552D5444-8912-47DD-8931-34CF1C93116D}" type="pres">
      <dgm:prSet presAssocID="{B681586C-60CD-44C5-BB85-0200C3D5CEC5}" presName="connectorText" presStyleLbl="sibTrans2D1" presStyleIdx="3" presStyleCnt="9"/>
      <dgm:spPr/>
    </dgm:pt>
    <dgm:pt modelId="{99560728-3019-4F07-AA99-5E557134327D}" type="pres">
      <dgm:prSet presAssocID="{664FF802-41B5-43C8-B79B-9418F3A47A47}" presName="node" presStyleLbl="node1" presStyleIdx="4" presStyleCnt="10">
        <dgm:presLayoutVars>
          <dgm:bulletEnabled val="1"/>
        </dgm:presLayoutVars>
      </dgm:prSet>
      <dgm:spPr/>
    </dgm:pt>
    <dgm:pt modelId="{2A926770-F95C-4959-A357-B83A4F1D011B}" type="pres">
      <dgm:prSet presAssocID="{E390EB5B-A80E-4E94-B1AE-97C4AC684304}" presName="sibTrans" presStyleLbl="sibTrans2D1" presStyleIdx="4" presStyleCnt="9"/>
      <dgm:spPr/>
    </dgm:pt>
    <dgm:pt modelId="{E0F5E5B6-C979-4CAF-9EAB-5802D0C371EC}" type="pres">
      <dgm:prSet presAssocID="{E390EB5B-A80E-4E94-B1AE-97C4AC684304}" presName="connectorText" presStyleLbl="sibTrans2D1" presStyleIdx="4" presStyleCnt="9"/>
      <dgm:spPr/>
    </dgm:pt>
    <dgm:pt modelId="{E37B449A-CE76-434E-AAF5-FEFB336FD6C1}" type="pres">
      <dgm:prSet presAssocID="{8510CC29-E827-43A3-B4A1-3E91E9510910}" presName="node" presStyleLbl="node1" presStyleIdx="5" presStyleCnt="10">
        <dgm:presLayoutVars>
          <dgm:bulletEnabled val="1"/>
        </dgm:presLayoutVars>
      </dgm:prSet>
      <dgm:spPr/>
    </dgm:pt>
    <dgm:pt modelId="{8C167B18-4C28-4FD5-93CE-2D8308536075}" type="pres">
      <dgm:prSet presAssocID="{E34446CA-82BA-46F8-A649-7504DD4F5374}" presName="sibTrans" presStyleLbl="sibTrans2D1" presStyleIdx="5" presStyleCnt="9"/>
      <dgm:spPr/>
    </dgm:pt>
    <dgm:pt modelId="{40BF08D3-597B-431B-84A3-321B9E77B7D3}" type="pres">
      <dgm:prSet presAssocID="{E34446CA-82BA-46F8-A649-7504DD4F5374}" presName="connectorText" presStyleLbl="sibTrans2D1" presStyleIdx="5" presStyleCnt="9"/>
      <dgm:spPr/>
    </dgm:pt>
    <dgm:pt modelId="{B6FFA16A-7457-4AAE-8AED-26D505774A10}" type="pres">
      <dgm:prSet presAssocID="{933C73E0-8303-449A-A967-59DA098EF857}" presName="node" presStyleLbl="node1" presStyleIdx="6" presStyleCnt="10">
        <dgm:presLayoutVars>
          <dgm:bulletEnabled val="1"/>
        </dgm:presLayoutVars>
      </dgm:prSet>
      <dgm:spPr/>
    </dgm:pt>
    <dgm:pt modelId="{BFDD3A44-1DA2-4731-BA91-18CD3F04D7F3}" type="pres">
      <dgm:prSet presAssocID="{9A98C824-1839-4FFC-8A02-0E705073E9A4}" presName="sibTrans" presStyleLbl="sibTrans2D1" presStyleIdx="6" presStyleCnt="9"/>
      <dgm:spPr/>
    </dgm:pt>
    <dgm:pt modelId="{940180A9-56BF-426F-90BF-F4A8D5F0A3F5}" type="pres">
      <dgm:prSet presAssocID="{9A98C824-1839-4FFC-8A02-0E705073E9A4}" presName="connectorText" presStyleLbl="sibTrans2D1" presStyleIdx="6" presStyleCnt="9"/>
      <dgm:spPr/>
    </dgm:pt>
    <dgm:pt modelId="{6720ED07-D4C3-451C-8350-B548F0409450}" type="pres">
      <dgm:prSet presAssocID="{EDCD4EBF-FECE-4636-8C79-32185328665B}" presName="node" presStyleLbl="node1" presStyleIdx="7" presStyleCnt="10">
        <dgm:presLayoutVars>
          <dgm:bulletEnabled val="1"/>
        </dgm:presLayoutVars>
      </dgm:prSet>
      <dgm:spPr/>
    </dgm:pt>
    <dgm:pt modelId="{68DC9B10-9BC5-4B59-A1D6-F88217147766}" type="pres">
      <dgm:prSet presAssocID="{EF36D999-A1A7-472B-A120-A75751F6D4AE}" presName="sibTrans" presStyleLbl="sibTrans2D1" presStyleIdx="7" presStyleCnt="9"/>
      <dgm:spPr/>
    </dgm:pt>
    <dgm:pt modelId="{4D422550-3EB4-4896-8BB8-C4E29B45469A}" type="pres">
      <dgm:prSet presAssocID="{EF36D999-A1A7-472B-A120-A75751F6D4AE}" presName="connectorText" presStyleLbl="sibTrans2D1" presStyleIdx="7" presStyleCnt="9"/>
      <dgm:spPr/>
    </dgm:pt>
    <dgm:pt modelId="{8262C71C-6CE8-4D4F-B800-342E988117FF}" type="pres">
      <dgm:prSet presAssocID="{777636E7-EA0B-41A6-A5E0-058922993B17}" presName="node" presStyleLbl="node1" presStyleIdx="8" presStyleCnt="10">
        <dgm:presLayoutVars>
          <dgm:bulletEnabled val="1"/>
        </dgm:presLayoutVars>
      </dgm:prSet>
      <dgm:spPr/>
    </dgm:pt>
    <dgm:pt modelId="{6E5BA054-9C96-4B13-86DE-1BF4BD765C0E}" type="pres">
      <dgm:prSet presAssocID="{249638D9-81A4-4631-BE39-04F515A45337}" presName="sibTrans" presStyleLbl="sibTrans2D1" presStyleIdx="8" presStyleCnt="9"/>
      <dgm:spPr/>
    </dgm:pt>
    <dgm:pt modelId="{E31C73BA-D383-4F50-A249-859A6235728E}" type="pres">
      <dgm:prSet presAssocID="{249638D9-81A4-4631-BE39-04F515A45337}" presName="connectorText" presStyleLbl="sibTrans2D1" presStyleIdx="8" presStyleCnt="9"/>
      <dgm:spPr/>
    </dgm:pt>
    <dgm:pt modelId="{74624C37-BC16-4C31-A5B1-8B1A235300D5}" type="pres">
      <dgm:prSet presAssocID="{12EF6A68-D3A8-4607-BD5D-E05F0D8B3641}" presName="node" presStyleLbl="node1" presStyleIdx="9" presStyleCnt="10">
        <dgm:presLayoutVars>
          <dgm:bulletEnabled val="1"/>
        </dgm:presLayoutVars>
      </dgm:prSet>
      <dgm:spPr/>
    </dgm:pt>
  </dgm:ptLst>
  <dgm:cxnLst>
    <dgm:cxn modelId="{EB71B002-FA32-4BA8-96B8-262F826C8F93}" type="presOf" srcId="{249638D9-81A4-4631-BE39-04F515A45337}" destId="{6E5BA054-9C96-4B13-86DE-1BF4BD765C0E}" srcOrd="0" destOrd="0" presId="urn:microsoft.com/office/officeart/2005/8/layout/process5"/>
    <dgm:cxn modelId="{9981F404-9F4C-4677-98B5-11C07BED4DFA}" srcId="{57C783BB-CF10-4CF0-9A71-8244FA714F36}" destId="{70336B63-073F-4707-B5DE-EE4E173D1E0B}" srcOrd="2" destOrd="0" parTransId="{43EA40DE-E303-4E83-9529-9AD7FA62F745}" sibTransId="{06084644-DBF6-4119-B63D-57662100C5E2}"/>
    <dgm:cxn modelId="{1C192A12-0025-4AF0-A493-E3D8B6847057}" type="presOf" srcId="{D80560CB-64C8-4B95-AC45-92D4479DDACD}" destId="{4C022CE1-8439-4795-A92C-1EBF5091C9D4}" srcOrd="0" destOrd="0" presId="urn:microsoft.com/office/officeart/2005/8/layout/process5"/>
    <dgm:cxn modelId="{3B943214-2410-49CF-801B-E0BF56BA6D27}" type="presOf" srcId="{8510CC29-E827-43A3-B4A1-3E91E9510910}" destId="{E37B449A-CE76-434E-AAF5-FEFB336FD6C1}" srcOrd="0" destOrd="0" presId="urn:microsoft.com/office/officeart/2005/8/layout/process5"/>
    <dgm:cxn modelId="{C9137B17-2A25-4254-95C3-D61AA1640481}" type="presOf" srcId="{E34446CA-82BA-46F8-A649-7504DD4F5374}" destId="{8C167B18-4C28-4FD5-93CE-2D8308536075}" srcOrd="0" destOrd="0" presId="urn:microsoft.com/office/officeart/2005/8/layout/process5"/>
    <dgm:cxn modelId="{6BA58D17-2F05-451A-9D8B-43F825B3FB3A}" type="presOf" srcId="{9A98C824-1839-4FFC-8A02-0E705073E9A4}" destId="{940180A9-56BF-426F-90BF-F4A8D5F0A3F5}" srcOrd="1" destOrd="0" presId="urn:microsoft.com/office/officeart/2005/8/layout/process5"/>
    <dgm:cxn modelId="{99693E1A-3079-4AB3-8176-20ED2532C0E7}" type="presOf" srcId="{664FF802-41B5-43C8-B79B-9418F3A47A47}" destId="{99560728-3019-4F07-AA99-5E557134327D}" srcOrd="0" destOrd="0" presId="urn:microsoft.com/office/officeart/2005/8/layout/process5"/>
    <dgm:cxn modelId="{D89B5C1E-C705-4CCB-83AB-783FE2B04387}" type="presOf" srcId="{57C783BB-CF10-4CF0-9A71-8244FA714F36}" destId="{E09EB2A7-BD97-4DFF-9C28-56C000CC9A2A}" srcOrd="0" destOrd="0" presId="urn:microsoft.com/office/officeart/2005/8/layout/process5"/>
    <dgm:cxn modelId="{9666B81F-BA42-44E9-9E44-06459FC3375E}" type="presOf" srcId="{343C16FF-CF01-46D8-9266-16DC5E278D59}" destId="{848A3E36-7C1E-4CA9-9C8F-84ED43B79A10}" srcOrd="0" destOrd="0" presId="urn:microsoft.com/office/officeart/2005/8/layout/process5"/>
    <dgm:cxn modelId="{8C5DB121-DF6A-483B-83E8-6A3446BEABE8}" type="presOf" srcId="{EF36D999-A1A7-472B-A120-A75751F6D4AE}" destId="{68DC9B10-9BC5-4B59-A1D6-F88217147766}" srcOrd="0" destOrd="0" presId="urn:microsoft.com/office/officeart/2005/8/layout/process5"/>
    <dgm:cxn modelId="{1A190329-6DDF-43B7-B5C9-9C9B8C0B2334}" type="presOf" srcId="{4B648BD6-9508-46AB-8E5E-CFF22FA89D5A}" destId="{8EBFC946-0AFA-4C74-87CF-7D3D90718BAD}" srcOrd="0" destOrd="0" presId="urn:microsoft.com/office/officeart/2005/8/layout/process5"/>
    <dgm:cxn modelId="{686FC435-A38B-4AA4-9638-A95033520487}" type="presOf" srcId="{253FBFFF-443B-41A3-AD18-C4143F25C3FD}" destId="{F5BC9A64-F686-4657-A8E0-6C3B254A7616}" srcOrd="1" destOrd="0" presId="urn:microsoft.com/office/officeart/2005/8/layout/process5"/>
    <dgm:cxn modelId="{CEB7AE5E-8758-42E7-ADBE-0245F912FBE9}" type="presOf" srcId="{E390EB5B-A80E-4E94-B1AE-97C4AC684304}" destId="{E0F5E5B6-C979-4CAF-9EAB-5802D0C371EC}" srcOrd="1" destOrd="0" presId="urn:microsoft.com/office/officeart/2005/8/layout/process5"/>
    <dgm:cxn modelId="{44606C42-4FE8-4551-B572-B96A3C96FF5A}" type="presOf" srcId="{B0E36D9E-7746-4872-9C5D-FF469343101E}" destId="{E7E09A87-0C66-457D-A2A4-85DE26663273}" srcOrd="0" destOrd="0" presId="urn:microsoft.com/office/officeart/2005/8/layout/process5"/>
    <dgm:cxn modelId="{10ACA442-2C27-4566-B317-BCB3AC13644F}" type="presOf" srcId="{D80560CB-64C8-4B95-AC45-92D4479DDACD}" destId="{9DBFA7F7-76C4-43E1-A15E-33D54C17F884}" srcOrd="1" destOrd="0" presId="urn:microsoft.com/office/officeart/2005/8/layout/process5"/>
    <dgm:cxn modelId="{C5230944-0921-4F99-B1A1-EEFB9420838C}" srcId="{57C783BB-CF10-4CF0-9A71-8244FA714F36}" destId="{343C16FF-CF01-46D8-9266-16DC5E278D59}" srcOrd="3" destOrd="0" parTransId="{5FA05287-F601-4D5F-B32B-BE6E1EC52E34}" sibTransId="{B681586C-60CD-44C5-BB85-0200C3D5CEC5}"/>
    <dgm:cxn modelId="{FDC62C6A-97BE-433A-B139-75CF21E69DCB}" type="presOf" srcId="{E34446CA-82BA-46F8-A649-7504DD4F5374}" destId="{40BF08D3-597B-431B-84A3-321B9E77B7D3}" srcOrd="1" destOrd="0" presId="urn:microsoft.com/office/officeart/2005/8/layout/process5"/>
    <dgm:cxn modelId="{1D2E8752-CB5B-4543-8626-5C4F2ED7C8D6}" type="presOf" srcId="{253FBFFF-443B-41A3-AD18-C4143F25C3FD}" destId="{DD01D85F-619D-402C-A42B-902ABA87EA38}" srcOrd="0" destOrd="0" presId="urn:microsoft.com/office/officeart/2005/8/layout/process5"/>
    <dgm:cxn modelId="{4A58D453-B4E6-4380-BB2A-76AC854F69F2}" type="presOf" srcId="{06084644-DBF6-4119-B63D-57662100C5E2}" destId="{2012420E-E3A3-401A-9485-BF2355FE43FC}" srcOrd="0" destOrd="0" presId="urn:microsoft.com/office/officeart/2005/8/layout/process5"/>
    <dgm:cxn modelId="{BE23E975-52F8-4888-86A9-53412C457A35}" type="presOf" srcId="{249638D9-81A4-4631-BE39-04F515A45337}" destId="{E31C73BA-D383-4F50-A249-859A6235728E}" srcOrd="1" destOrd="0" presId="urn:microsoft.com/office/officeart/2005/8/layout/process5"/>
    <dgm:cxn modelId="{2A1F7A76-4992-48B4-963B-CCCFD150D1BB}" type="presOf" srcId="{E390EB5B-A80E-4E94-B1AE-97C4AC684304}" destId="{2A926770-F95C-4959-A357-B83A4F1D011B}" srcOrd="0" destOrd="0" presId="urn:microsoft.com/office/officeart/2005/8/layout/process5"/>
    <dgm:cxn modelId="{9F4CD956-32DB-4869-878B-6C7E78E229E8}" srcId="{57C783BB-CF10-4CF0-9A71-8244FA714F36}" destId="{4B648BD6-9508-46AB-8E5E-CFF22FA89D5A}" srcOrd="0" destOrd="0" parTransId="{F8AE480E-14E7-41C7-975D-FED90D8DEE42}" sibTransId="{D80560CB-64C8-4B95-AC45-92D4479DDACD}"/>
    <dgm:cxn modelId="{EDE4F377-8BD9-4743-B835-D177CD03A580}" srcId="{57C783BB-CF10-4CF0-9A71-8244FA714F36}" destId="{8510CC29-E827-43A3-B4A1-3E91E9510910}" srcOrd="5" destOrd="0" parTransId="{10A77BC1-09F3-4C1A-AD1D-A36FCC38FBE8}" sibTransId="{E34446CA-82BA-46F8-A649-7504DD4F5374}"/>
    <dgm:cxn modelId="{673CB27B-73C8-4AF0-B38D-8DFC6B8B3629}" srcId="{57C783BB-CF10-4CF0-9A71-8244FA714F36}" destId="{664FF802-41B5-43C8-B79B-9418F3A47A47}" srcOrd="4" destOrd="0" parTransId="{3E4C18FE-A647-4CAD-848E-6EF1A45A9ADE}" sibTransId="{E390EB5B-A80E-4E94-B1AE-97C4AC684304}"/>
    <dgm:cxn modelId="{54FDF980-EE37-492D-A838-A955DAB60491}" srcId="{57C783BB-CF10-4CF0-9A71-8244FA714F36}" destId="{777636E7-EA0B-41A6-A5E0-058922993B17}" srcOrd="8" destOrd="0" parTransId="{B7E32270-372B-48F5-9EDA-760BDD4FDAD7}" sibTransId="{249638D9-81A4-4631-BE39-04F515A45337}"/>
    <dgm:cxn modelId="{D696A482-30FD-467B-B5E7-96DCC2C06ECA}" type="presOf" srcId="{70336B63-073F-4707-B5DE-EE4E173D1E0B}" destId="{7BD3B62E-D12C-4D63-88E8-E9E2794A5416}" srcOrd="0" destOrd="0" presId="urn:microsoft.com/office/officeart/2005/8/layout/process5"/>
    <dgm:cxn modelId="{4FB6B486-AF4A-4BFB-A8CE-E456344E20A7}" type="presOf" srcId="{933C73E0-8303-449A-A967-59DA098EF857}" destId="{B6FFA16A-7457-4AAE-8AED-26D505774A10}" srcOrd="0" destOrd="0" presId="urn:microsoft.com/office/officeart/2005/8/layout/process5"/>
    <dgm:cxn modelId="{B4C7C68F-912C-4266-BB7B-4A9197A1B557}" type="presOf" srcId="{9A98C824-1839-4FFC-8A02-0E705073E9A4}" destId="{BFDD3A44-1DA2-4731-BA91-18CD3F04D7F3}" srcOrd="0" destOrd="0" presId="urn:microsoft.com/office/officeart/2005/8/layout/process5"/>
    <dgm:cxn modelId="{54E0929F-469D-4979-892E-2CFA0ED95EB9}" type="presOf" srcId="{12EF6A68-D3A8-4607-BD5D-E05F0D8B3641}" destId="{74624C37-BC16-4C31-A5B1-8B1A235300D5}" srcOrd="0" destOrd="0" presId="urn:microsoft.com/office/officeart/2005/8/layout/process5"/>
    <dgm:cxn modelId="{3CC14FA3-1737-4EDB-97B7-621A93595FA9}" type="presOf" srcId="{06084644-DBF6-4119-B63D-57662100C5E2}" destId="{C5430150-8BF9-4209-8A9F-368B9114F4A3}" srcOrd="1" destOrd="0" presId="urn:microsoft.com/office/officeart/2005/8/layout/process5"/>
    <dgm:cxn modelId="{AEA00DA8-F697-44F6-9B9E-CE1A0E47B432}" srcId="{57C783BB-CF10-4CF0-9A71-8244FA714F36}" destId="{12EF6A68-D3A8-4607-BD5D-E05F0D8B3641}" srcOrd="9" destOrd="0" parTransId="{7BC998FC-A421-4665-8BFB-E6425EFB2EA9}" sibTransId="{05B6A86C-A1BB-4C83-B447-2598B8F9203C}"/>
    <dgm:cxn modelId="{6649B4A9-D31C-4543-8C2C-F176FEA0C703}" type="presOf" srcId="{B681586C-60CD-44C5-BB85-0200C3D5CEC5}" destId="{50974C9A-62DD-4F61-8DC9-FEEEA2FD9DB8}" srcOrd="0" destOrd="0" presId="urn:microsoft.com/office/officeart/2005/8/layout/process5"/>
    <dgm:cxn modelId="{AAE9DAAB-E95B-45DA-A3F1-2668D3279523}" srcId="{57C783BB-CF10-4CF0-9A71-8244FA714F36}" destId="{EDCD4EBF-FECE-4636-8C79-32185328665B}" srcOrd="7" destOrd="0" parTransId="{34ABF5D1-0123-4B51-90D6-A590DA61B5A3}" sibTransId="{EF36D999-A1A7-472B-A120-A75751F6D4AE}"/>
    <dgm:cxn modelId="{F92B9EB4-7AAD-4004-B0DD-0B86B5A0C30C}" srcId="{57C783BB-CF10-4CF0-9A71-8244FA714F36}" destId="{933C73E0-8303-449A-A967-59DA098EF857}" srcOrd="6" destOrd="0" parTransId="{505F8437-53F1-4693-8C92-94DD180B6094}" sibTransId="{9A98C824-1839-4FFC-8A02-0E705073E9A4}"/>
    <dgm:cxn modelId="{86B6EAE4-DFB7-455A-9C6E-4A2156C10DFF}" type="presOf" srcId="{777636E7-EA0B-41A6-A5E0-058922993B17}" destId="{8262C71C-6CE8-4D4F-B800-342E988117FF}" srcOrd="0" destOrd="0" presId="urn:microsoft.com/office/officeart/2005/8/layout/process5"/>
    <dgm:cxn modelId="{C6F0F1EA-7D4D-4465-B849-93910566DF6D}" type="presOf" srcId="{B681586C-60CD-44C5-BB85-0200C3D5CEC5}" destId="{552D5444-8912-47DD-8931-34CF1C93116D}" srcOrd="1" destOrd="0" presId="urn:microsoft.com/office/officeart/2005/8/layout/process5"/>
    <dgm:cxn modelId="{C658F8EA-FA02-464A-9000-529F9B529F9E}" type="presOf" srcId="{EF36D999-A1A7-472B-A120-A75751F6D4AE}" destId="{4D422550-3EB4-4896-8BB8-C4E29B45469A}" srcOrd="1" destOrd="0" presId="urn:microsoft.com/office/officeart/2005/8/layout/process5"/>
    <dgm:cxn modelId="{89BC39EE-FF0E-4A4F-82F8-79FFF74090A2}" srcId="{57C783BB-CF10-4CF0-9A71-8244FA714F36}" destId="{B0E36D9E-7746-4872-9C5D-FF469343101E}" srcOrd="1" destOrd="0" parTransId="{596CAFE1-45D8-4019-BAAB-14A756592727}" sibTransId="{253FBFFF-443B-41A3-AD18-C4143F25C3FD}"/>
    <dgm:cxn modelId="{6C2B27F5-DCAA-4150-A545-4665DEF10EDF}" type="presOf" srcId="{EDCD4EBF-FECE-4636-8C79-32185328665B}" destId="{6720ED07-D4C3-451C-8350-B548F0409450}" srcOrd="0" destOrd="0" presId="urn:microsoft.com/office/officeart/2005/8/layout/process5"/>
    <dgm:cxn modelId="{0AD5D958-CA71-4C5F-A55A-DC6C19A9FB9B}" type="presParOf" srcId="{E09EB2A7-BD97-4DFF-9C28-56C000CC9A2A}" destId="{8EBFC946-0AFA-4C74-87CF-7D3D90718BAD}" srcOrd="0" destOrd="0" presId="urn:microsoft.com/office/officeart/2005/8/layout/process5"/>
    <dgm:cxn modelId="{6EF1E1B7-4794-45C9-B429-3F69DC9ECF63}" type="presParOf" srcId="{E09EB2A7-BD97-4DFF-9C28-56C000CC9A2A}" destId="{4C022CE1-8439-4795-A92C-1EBF5091C9D4}" srcOrd="1" destOrd="0" presId="urn:microsoft.com/office/officeart/2005/8/layout/process5"/>
    <dgm:cxn modelId="{6F2789DD-0A05-4AE0-9F30-6AD04E429EDD}" type="presParOf" srcId="{4C022CE1-8439-4795-A92C-1EBF5091C9D4}" destId="{9DBFA7F7-76C4-43E1-A15E-33D54C17F884}" srcOrd="0" destOrd="0" presId="urn:microsoft.com/office/officeart/2005/8/layout/process5"/>
    <dgm:cxn modelId="{A2C855E5-124E-4EA9-94F8-52816709D72A}" type="presParOf" srcId="{E09EB2A7-BD97-4DFF-9C28-56C000CC9A2A}" destId="{E7E09A87-0C66-457D-A2A4-85DE26663273}" srcOrd="2" destOrd="0" presId="urn:microsoft.com/office/officeart/2005/8/layout/process5"/>
    <dgm:cxn modelId="{BE2D68F8-B45B-4E43-BCEB-007CD1F9958A}" type="presParOf" srcId="{E09EB2A7-BD97-4DFF-9C28-56C000CC9A2A}" destId="{DD01D85F-619D-402C-A42B-902ABA87EA38}" srcOrd="3" destOrd="0" presId="urn:microsoft.com/office/officeart/2005/8/layout/process5"/>
    <dgm:cxn modelId="{2A18D740-4707-4D58-89A6-421D9AD4C566}" type="presParOf" srcId="{DD01D85F-619D-402C-A42B-902ABA87EA38}" destId="{F5BC9A64-F686-4657-A8E0-6C3B254A7616}" srcOrd="0" destOrd="0" presId="urn:microsoft.com/office/officeart/2005/8/layout/process5"/>
    <dgm:cxn modelId="{21431585-CB4C-4C0C-802B-6BE1E85643C5}" type="presParOf" srcId="{E09EB2A7-BD97-4DFF-9C28-56C000CC9A2A}" destId="{7BD3B62E-D12C-4D63-88E8-E9E2794A5416}" srcOrd="4" destOrd="0" presId="urn:microsoft.com/office/officeart/2005/8/layout/process5"/>
    <dgm:cxn modelId="{B3E01ACE-DBB3-499C-8EEB-E7550F3C05E5}" type="presParOf" srcId="{E09EB2A7-BD97-4DFF-9C28-56C000CC9A2A}" destId="{2012420E-E3A3-401A-9485-BF2355FE43FC}" srcOrd="5" destOrd="0" presId="urn:microsoft.com/office/officeart/2005/8/layout/process5"/>
    <dgm:cxn modelId="{95EC9282-9132-46FB-B423-661E99C5D4A2}" type="presParOf" srcId="{2012420E-E3A3-401A-9485-BF2355FE43FC}" destId="{C5430150-8BF9-4209-8A9F-368B9114F4A3}" srcOrd="0" destOrd="0" presId="urn:microsoft.com/office/officeart/2005/8/layout/process5"/>
    <dgm:cxn modelId="{45820F82-C475-40A6-87FA-8593439CF21B}" type="presParOf" srcId="{E09EB2A7-BD97-4DFF-9C28-56C000CC9A2A}" destId="{848A3E36-7C1E-4CA9-9C8F-84ED43B79A10}" srcOrd="6" destOrd="0" presId="urn:microsoft.com/office/officeart/2005/8/layout/process5"/>
    <dgm:cxn modelId="{6FE7E305-9310-4135-9043-88DE6AB6FE04}" type="presParOf" srcId="{E09EB2A7-BD97-4DFF-9C28-56C000CC9A2A}" destId="{50974C9A-62DD-4F61-8DC9-FEEEA2FD9DB8}" srcOrd="7" destOrd="0" presId="urn:microsoft.com/office/officeart/2005/8/layout/process5"/>
    <dgm:cxn modelId="{878025DC-45E5-44FE-A14E-14139B4EB13D}" type="presParOf" srcId="{50974C9A-62DD-4F61-8DC9-FEEEA2FD9DB8}" destId="{552D5444-8912-47DD-8931-34CF1C93116D}" srcOrd="0" destOrd="0" presId="urn:microsoft.com/office/officeart/2005/8/layout/process5"/>
    <dgm:cxn modelId="{8F543C4C-EA3D-4520-A550-F0123B1425B9}" type="presParOf" srcId="{E09EB2A7-BD97-4DFF-9C28-56C000CC9A2A}" destId="{99560728-3019-4F07-AA99-5E557134327D}" srcOrd="8" destOrd="0" presId="urn:microsoft.com/office/officeart/2005/8/layout/process5"/>
    <dgm:cxn modelId="{07DC1D6F-9A6D-405D-B79D-DCEA69C26624}" type="presParOf" srcId="{E09EB2A7-BD97-4DFF-9C28-56C000CC9A2A}" destId="{2A926770-F95C-4959-A357-B83A4F1D011B}" srcOrd="9" destOrd="0" presId="urn:microsoft.com/office/officeart/2005/8/layout/process5"/>
    <dgm:cxn modelId="{A781CD56-5259-4714-BE9F-023B7FC6DCE9}" type="presParOf" srcId="{2A926770-F95C-4959-A357-B83A4F1D011B}" destId="{E0F5E5B6-C979-4CAF-9EAB-5802D0C371EC}" srcOrd="0" destOrd="0" presId="urn:microsoft.com/office/officeart/2005/8/layout/process5"/>
    <dgm:cxn modelId="{3E7F4041-4C2D-4F50-8681-7FF19B2D1A75}" type="presParOf" srcId="{E09EB2A7-BD97-4DFF-9C28-56C000CC9A2A}" destId="{E37B449A-CE76-434E-AAF5-FEFB336FD6C1}" srcOrd="10" destOrd="0" presId="urn:microsoft.com/office/officeart/2005/8/layout/process5"/>
    <dgm:cxn modelId="{1DB3D6B5-E2BA-4B77-AB49-0B481AB070A7}" type="presParOf" srcId="{E09EB2A7-BD97-4DFF-9C28-56C000CC9A2A}" destId="{8C167B18-4C28-4FD5-93CE-2D8308536075}" srcOrd="11" destOrd="0" presId="urn:microsoft.com/office/officeart/2005/8/layout/process5"/>
    <dgm:cxn modelId="{028038FD-A5E7-422C-8192-58F1F3AFA63F}" type="presParOf" srcId="{8C167B18-4C28-4FD5-93CE-2D8308536075}" destId="{40BF08D3-597B-431B-84A3-321B9E77B7D3}" srcOrd="0" destOrd="0" presId="urn:microsoft.com/office/officeart/2005/8/layout/process5"/>
    <dgm:cxn modelId="{E56E88EF-DF7D-4248-818B-0C5727CD9155}" type="presParOf" srcId="{E09EB2A7-BD97-4DFF-9C28-56C000CC9A2A}" destId="{B6FFA16A-7457-4AAE-8AED-26D505774A10}" srcOrd="12" destOrd="0" presId="urn:microsoft.com/office/officeart/2005/8/layout/process5"/>
    <dgm:cxn modelId="{EC4C0A06-8396-4F12-95FE-B6EB2D4ADA5C}" type="presParOf" srcId="{E09EB2A7-BD97-4DFF-9C28-56C000CC9A2A}" destId="{BFDD3A44-1DA2-4731-BA91-18CD3F04D7F3}" srcOrd="13" destOrd="0" presId="urn:microsoft.com/office/officeart/2005/8/layout/process5"/>
    <dgm:cxn modelId="{DEDCA6A4-356C-4FDA-A3E0-B54F59421699}" type="presParOf" srcId="{BFDD3A44-1DA2-4731-BA91-18CD3F04D7F3}" destId="{940180A9-56BF-426F-90BF-F4A8D5F0A3F5}" srcOrd="0" destOrd="0" presId="urn:microsoft.com/office/officeart/2005/8/layout/process5"/>
    <dgm:cxn modelId="{D7DB53D5-A0B3-47DA-846B-EDCCAAB5394C}" type="presParOf" srcId="{E09EB2A7-BD97-4DFF-9C28-56C000CC9A2A}" destId="{6720ED07-D4C3-451C-8350-B548F0409450}" srcOrd="14" destOrd="0" presId="urn:microsoft.com/office/officeart/2005/8/layout/process5"/>
    <dgm:cxn modelId="{B2F51465-C85F-4732-AE68-A2890F8B8044}" type="presParOf" srcId="{E09EB2A7-BD97-4DFF-9C28-56C000CC9A2A}" destId="{68DC9B10-9BC5-4B59-A1D6-F88217147766}" srcOrd="15" destOrd="0" presId="urn:microsoft.com/office/officeart/2005/8/layout/process5"/>
    <dgm:cxn modelId="{54BD809F-E057-42B3-862B-D3635D400022}" type="presParOf" srcId="{68DC9B10-9BC5-4B59-A1D6-F88217147766}" destId="{4D422550-3EB4-4896-8BB8-C4E29B45469A}" srcOrd="0" destOrd="0" presId="urn:microsoft.com/office/officeart/2005/8/layout/process5"/>
    <dgm:cxn modelId="{95975606-F24E-451B-AEA8-EC7C93A9B1D5}" type="presParOf" srcId="{E09EB2A7-BD97-4DFF-9C28-56C000CC9A2A}" destId="{8262C71C-6CE8-4D4F-B800-342E988117FF}" srcOrd="16" destOrd="0" presId="urn:microsoft.com/office/officeart/2005/8/layout/process5"/>
    <dgm:cxn modelId="{E04D6003-BDC3-42D9-B57E-CA076032E723}" type="presParOf" srcId="{E09EB2A7-BD97-4DFF-9C28-56C000CC9A2A}" destId="{6E5BA054-9C96-4B13-86DE-1BF4BD765C0E}" srcOrd="17" destOrd="0" presId="urn:microsoft.com/office/officeart/2005/8/layout/process5"/>
    <dgm:cxn modelId="{137165A0-5483-4201-9D29-C0E63C0D0BD4}" type="presParOf" srcId="{6E5BA054-9C96-4B13-86DE-1BF4BD765C0E}" destId="{E31C73BA-D383-4F50-A249-859A6235728E}" srcOrd="0" destOrd="0" presId="urn:microsoft.com/office/officeart/2005/8/layout/process5"/>
    <dgm:cxn modelId="{77B11171-A409-4504-9D40-B0899C3D3235}" type="presParOf" srcId="{E09EB2A7-BD97-4DFF-9C28-56C000CC9A2A}" destId="{74624C37-BC16-4C31-A5B1-8B1A235300D5}" srcOrd="1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04168C-BE17-47B7-A5C1-C3A0494ECB49}"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8B3E9CFE-51F9-4F4E-9D6C-8C85B81F319A}">
      <dgm:prSet/>
      <dgm:spPr/>
      <dgm:t>
        <a:bodyPr/>
        <a:lstStyle/>
        <a:p>
          <a:pPr rtl="0"/>
          <a:r>
            <a:rPr lang="fi-FI" b="1" dirty="0">
              <a:latin typeface="Aptos"/>
            </a:rPr>
            <a:t>     </a:t>
          </a:r>
          <a:r>
            <a:rPr lang="fi-FI" b="0" dirty="0">
              <a:latin typeface="Aptos"/>
            </a:rPr>
            <a:t>                                 </a:t>
          </a:r>
          <a:r>
            <a:rPr lang="fi-FI" b="0" dirty="0">
              <a:solidFill>
                <a:schemeClr val="tx1"/>
              </a:solidFill>
              <a:latin typeface="Aptos"/>
            </a:rPr>
            <a:t>       </a:t>
          </a:r>
          <a:r>
            <a:rPr lang="fi-FI" b="1" dirty="0">
              <a:solidFill>
                <a:schemeClr val="tx1"/>
              </a:solidFill>
              <a:latin typeface="Aptos"/>
            </a:rPr>
            <a:t>                                LEIKKI 25</a:t>
          </a:r>
          <a:r>
            <a:rPr lang="fi-FI" b="0" dirty="0">
              <a:solidFill>
                <a:schemeClr val="tx1"/>
              </a:solidFill>
              <a:latin typeface="Aptos"/>
            </a:rPr>
            <a:t>                                                                                  </a:t>
          </a:r>
        </a:p>
      </dgm:t>
    </dgm:pt>
    <dgm:pt modelId="{85CEC954-0F6B-480F-941E-EAD21A074C7D}" type="parTrans" cxnId="{6D27F53C-0EA4-4C46-B44F-353F8E81F829}">
      <dgm:prSet/>
      <dgm:spPr/>
      <dgm:t>
        <a:bodyPr/>
        <a:lstStyle/>
        <a:p>
          <a:endParaRPr lang="en-US"/>
        </a:p>
      </dgm:t>
    </dgm:pt>
    <dgm:pt modelId="{8CFD638D-608E-4FAD-BB5E-AFC353577BEE}" type="sibTrans" cxnId="{6D27F53C-0EA4-4C46-B44F-353F8E81F829}">
      <dgm:prSet/>
      <dgm:spPr/>
      <dgm:t>
        <a:bodyPr/>
        <a:lstStyle/>
        <a:p>
          <a:endParaRPr lang="en-US"/>
        </a:p>
      </dgm:t>
    </dgm:pt>
    <dgm:pt modelId="{9700BD32-E72C-4681-B146-F2AB8A146BA1}">
      <dgm:prSet/>
      <dgm:spPr/>
      <dgm:t>
        <a:bodyPr/>
        <a:lstStyle/>
        <a:p>
          <a:r>
            <a:rPr lang="fi-FI" b="0" dirty="0">
              <a:solidFill>
                <a:schemeClr val="tx1"/>
              </a:solidFill>
              <a:latin typeface="Aptos"/>
            </a:rPr>
            <a:t>ULKOILU 24</a:t>
          </a:r>
          <a:endParaRPr lang="en-US" b="0" dirty="0">
            <a:solidFill>
              <a:schemeClr val="tx1"/>
            </a:solidFill>
            <a:latin typeface="Aptos"/>
          </a:endParaRPr>
        </a:p>
      </dgm:t>
    </dgm:pt>
    <dgm:pt modelId="{E40BCB57-B145-4E3B-A973-DCF23EA0AA15}" type="parTrans" cxnId="{5AFB8813-395C-4DBB-8AB6-0FACDE383341}">
      <dgm:prSet/>
      <dgm:spPr/>
      <dgm:t>
        <a:bodyPr/>
        <a:lstStyle/>
        <a:p>
          <a:endParaRPr lang="en-US"/>
        </a:p>
      </dgm:t>
    </dgm:pt>
    <dgm:pt modelId="{F8640236-9D9F-4177-A3F6-663714EE8620}" type="sibTrans" cxnId="{5AFB8813-395C-4DBB-8AB6-0FACDE383341}">
      <dgm:prSet/>
      <dgm:spPr/>
      <dgm:t>
        <a:bodyPr/>
        <a:lstStyle/>
        <a:p>
          <a:endParaRPr lang="en-US"/>
        </a:p>
      </dgm:t>
    </dgm:pt>
    <dgm:pt modelId="{E309E9B4-497D-499C-96F2-96DC1F42954F}">
      <dgm:prSet/>
      <dgm:spPr/>
      <dgm:t>
        <a:bodyPr/>
        <a:lstStyle/>
        <a:p>
          <a:r>
            <a:rPr lang="fi-FI" b="0" dirty="0">
              <a:solidFill>
                <a:schemeClr val="tx1"/>
              </a:solidFill>
              <a:latin typeface="Aptos"/>
            </a:rPr>
            <a:t>LEPO  24</a:t>
          </a:r>
          <a:endParaRPr lang="en-US" b="0" dirty="0">
            <a:solidFill>
              <a:schemeClr val="tx1"/>
            </a:solidFill>
            <a:latin typeface="Aptos"/>
          </a:endParaRPr>
        </a:p>
      </dgm:t>
    </dgm:pt>
    <dgm:pt modelId="{D3CFFCCB-C447-40B1-9C5A-0C673564B568}" type="parTrans" cxnId="{56A8FA88-1E80-40E9-A91D-EBAD3BB4F1D7}">
      <dgm:prSet/>
      <dgm:spPr/>
      <dgm:t>
        <a:bodyPr/>
        <a:lstStyle/>
        <a:p>
          <a:endParaRPr lang="en-US"/>
        </a:p>
      </dgm:t>
    </dgm:pt>
    <dgm:pt modelId="{6BA4B117-9B38-4954-8236-602ECFDED963}" type="sibTrans" cxnId="{56A8FA88-1E80-40E9-A91D-EBAD3BB4F1D7}">
      <dgm:prSet/>
      <dgm:spPr/>
      <dgm:t>
        <a:bodyPr/>
        <a:lstStyle/>
        <a:p>
          <a:endParaRPr lang="en-US"/>
        </a:p>
      </dgm:t>
    </dgm:pt>
    <dgm:pt modelId="{1F5DF4B7-A929-40EF-B6D2-7DECCCDB7C4D}">
      <dgm:prSet/>
      <dgm:spPr/>
      <dgm:t>
        <a:bodyPr/>
        <a:lstStyle/>
        <a:p>
          <a:r>
            <a:rPr lang="fi-FI" b="0" dirty="0">
              <a:solidFill>
                <a:schemeClr val="tx1"/>
              </a:solidFill>
              <a:latin typeface="Aptos"/>
            </a:rPr>
            <a:t>TUNNEKASVATUS  22   </a:t>
          </a:r>
          <a:endParaRPr lang="en-US" b="0" dirty="0">
            <a:solidFill>
              <a:schemeClr val="tx1"/>
            </a:solidFill>
            <a:latin typeface="Aptos"/>
          </a:endParaRPr>
        </a:p>
      </dgm:t>
    </dgm:pt>
    <dgm:pt modelId="{B2325D6D-4374-4A3D-9BD1-D13D48FE3590}" type="parTrans" cxnId="{0A543C19-CE4D-4AC5-8E83-744C3702B481}">
      <dgm:prSet/>
      <dgm:spPr/>
      <dgm:t>
        <a:bodyPr/>
        <a:lstStyle/>
        <a:p>
          <a:endParaRPr lang="en-US"/>
        </a:p>
      </dgm:t>
    </dgm:pt>
    <dgm:pt modelId="{F5D7CED2-0A87-497F-86EA-522052E3A8C4}" type="sibTrans" cxnId="{0A543C19-CE4D-4AC5-8E83-744C3702B481}">
      <dgm:prSet/>
      <dgm:spPr/>
      <dgm:t>
        <a:bodyPr/>
        <a:lstStyle/>
        <a:p>
          <a:endParaRPr lang="en-US"/>
        </a:p>
      </dgm:t>
    </dgm:pt>
    <dgm:pt modelId="{FE5D2065-EF92-4706-A18C-3C6A12F2605D}">
      <dgm:prSet/>
      <dgm:spPr/>
      <dgm:t>
        <a:bodyPr/>
        <a:lstStyle/>
        <a:p>
          <a:pPr rtl="0"/>
          <a:r>
            <a:rPr lang="fi-FI" b="0" dirty="0">
              <a:solidFill>
                <a:schemeClr val="tx1"/>
              </a:solidFill>
              <a:latin typeface="Aptos"/>
            </a:rPr>
            <a:t>                                                                                             SADUT                                                                                                          </a:t>
          </a:r>
          <a:br>
            <a:rPr lang="fi-FI" b="0" dirty="0">
              <a:solidFill>
                <a:schemeClr val="tx1"/>
              </a:solidFill>
              <a:latin typeface="Aptos"/>
            </a:rPr>
          </a:br>
          <a:r>
            <a:rPr lang="fi-FI" b="0" dirty="0">
              <a:solidFill>
                <a:schemeClr val="tx1"/>
              </a:solidFill>
              <a:latin typeface="Aptos"/>
            </a:rPr>
            <a:t>LIIKUNTA   20  </a:t>
          </a:r>
          <a:endParaRPr lang="en-US" b="0" dirty="0">
            <a:solidFill>
              <a:schemeClr val="tx1"/>
            </a:solidFill>
            <a:latin typeface="Aptos"/>
          </a:endParaRPr>
        </a:p>
      </dgm:t>
    </dgm:pt>
    <dgm:pt modelId="{94252D64-A8C3-4294-9CD6-3E5413EC7ACF}" type="parTrans" cxnId="{632A166D-F0D1-4EBF-94DC-1B1CE2998C49}">
      <dgm:prSet/>
      <dgm:spPr/>
      <dgm:t>
        <a:bodyPr/>
        <a:lstStyle/>
        <a:p>
          <a:endParaRPr lang="en-US"/>
        </a:p>
      </dgm:t>
    </dgm:pt>
    <dgm:pt modelId="{1882C99B-F19C-41FE-8A96-6435AB4A6925}" type="sibTrans" cxnId="{632A166D-F0D1-4EBF-94DC-1B1CE2998C49}">
      <dgm:prSet/>
      <dgm:spPr/>
      <dgm:t>
        <a:bodyPr/>
        <a:lstStyle/>
        <a:p>
          <a:endParaRPr lang="en-US"/>
        </a:p>
      </dgm:t>
    </dgm:pt>
    <dgm:pt modelId="{7DA05F68-646D-4D91-BF8C-88CE60AFBCBF}">
      <dgm:prSet/>
      <dgm:spPr/>
      <dgm:t>
        <a:bodyPr/>
        <a:lstStyle/>
        <a:p>
          <a:pPr rtl="0"/>
          <a:r>
            <a:rPr lang="fi-FI" b="0" dirty="0">
              <a:solidFill>
                <a:schemeClr val="tx1"/>
              </a:solidFill>
              <a:latin typeface="Aptos"/>
            </a:rPr>
            <a:t>                                                                               MUSIIKKI 18                                                                                        </a:t>
          </a:r>
          <a:endParaRPr lang="en-US" b="0" dirty="0">
            <a:solidFill>
              <a:schemeClr val="tx1"/>
            </a:solidFill>
            <a:latin typeface="Aptos"/>
          </a:endParaRPr>
        </a:p>
      </dgm:t>
    </dgm:pt>
    <dgm:pt modelId="{045C801F-DB29-436E-999C-0C5A005B21C2}" type="parTrans" cxnId="{78C05C92-80C2-439A-BA5D-73E9246C7245}">
      <dgm:prSet/>
      <dgm:spPr/>
      <dgm:t>
        <a:bodyPr/>
        <a:lstStyle/>
        <a:p>
          <a:endParaRPr lang="en-US"/>
        </a:p>
      </dgm:t>
    </dgm:pt>
    <dgm:pt modelId="{EBAFE3DE-22DC-436E-9FE8-25529E1880B5}" type="sibTrans" cxnId="{78C05C92-80C2-439A-BA5D-73E9246C7245}">
      <dgm:prSet/>
      <dgm:spPr/>
      <dgm:t>
        <a:bodyPr/>
        <a:lstStyle/>
        <a:p>
          <a:endParaRPr lang="en-US"/>
        </a:p>
      </dgm:t>
    </dgm:pt>
    <dgm:pt modelId="{CB8A1070-F4AA-465C-A9B3-E1ABADAE06EB}">
      <dgm:prSet/>
      <dgm:spPr/>
      <dgm:t>
        <a:bodyPr/>
        <a:lstStyle/>
        <a:p>
          <a:r>
            <a:rPr lang="fi-FI" b="0" dirty="0">
              <a:solidFill>
                <a:schemeClr val="tx1"/>
              </a:solidFill>
              <a:latin typeface="Aptos"/>
            </a:rPr>
            <a:t>RETKET  17</a:t>
          </a:r>
          <a:endParaRPr lang="en-US" b="0" dirty="0">
            <a:solidFill>
              <a:schemeClr val="tx1"/>
            </a:solidFill>
            <a:latin typeface="Aptos"/>
          </a:endParaRPr>
        </a:p>
      </dgm:t>
    </dgm:pt>
    <dgm:pt modelId="{3D401FAF-D6AB-4980-AB2D-94234E477209}" type="parTrans" cxnId="{57637F36-6267-4E2A-8D51-335CE92F3B75}">
      <dgm:prSet/>
      <dgm:spPr/>
      <dgm:t>
        <a:bodyPr/>
        <a:lstStyle/>
        <a:p>
          <a:endParaRPr lang="en-US"/>
        </a:p>
      </dgm:t>
    </dgm:pt>
    <dgm:pt modelId="{06395AD2-75A5-4617-BFD6-E49167D65055}" type="sibTrans" cxnId="{57637F36-6267-4E2A-8D51-335CE92F3B75}">
      <dgm:prSet/>
      <dgm:spPr/>
      <dgm:t>
        <a:bodyPr/>
        <a:lstStyle/>
        <a:p>
          <a:endParaRPr lang="en-US"/>
        </a:p>
      </dgm:t>
    </dgm:pt>
    <dgm:pt modelId="{13A13F3B-0EE9-49AA-B1FC-483303392F1D}">
      <dgm:prSet/>
      <dgm:spPr/>
      <dgm:t>
        <a:bodyPr/>
        <a:lstStyle/>
        <a:p>
          <a:r>
            <a:rPr lang="fi-FI" b="0" dirty="0">
              <a:solidFill>
                <a:schemeClr val="tx1"/>
              </a:solidFill>
              <a:latin typeface="Aptos"/>
            </a:rPr>
            <a:t>KÄDENTAIDOT 16</a:t>
          </a:r>
          <a:br>
            <a:rPr lang="fi-FI" b="0" dirty="0">
              <a:solidFill>
                <a:schemeClr val="tx1"/>
              </a:solidFill>
              <a:latin typeface="Aptos"/>
            </a:rPr>
          </a:br>
          <a:r>
            <a:rPr lang="fi-FI" b="0" dirty="0">
              <a:solidFill>
                <a:schemeClr val="tx1"/>
              </a:solidFill>
              <a:latin typeface="Aptos"/>
            </a:rPr>
            <a:t> TEATTERI  12</a:t>
          </a:r>
          <a:endParaRPr lang="en-US" b="0" dirty="0">
            <a:solidFill>
              <a:schemeClr val="tx1"/>
            </a:solidFill>
            <a:latin typeface="Aptos"/>
          </a:endParaRPr>
        </a:p>
      </dgm:t>
    </dgm:pt>
    <dgm:pt modelId="{0E81012A-76D9-4D99-95BD-F59F5236A62F}" type="parTrans" cxnId="{59EFB58B-A238-4996-BE24-3D19AF8FD4B3}">
      <dgm:prSet/>
      <dgm:spPr/>
      <dgm:t>
        <a:bodyPr/>
        <a:lstStyle/>
        <a:p>
          <a:endParaRPr lang="en-US"/>
        </a:p>
      </dgm:t>
    </dgm:pt>
    <dgm:pt modelId="{4C016539-A497-4C05-A31D-D81C408BC83B}" type="sibTrans" cxnId="{59EFB58B-A238-4996-BE24-3D19AF8FD4B3}">
      <dgm:prSet/>
      <dgm:spPr/>
      <dgm:t>
        <a:bodyPr/>
        <a:lstStyle/>
        <a:p>
          <a:endParaRPr lang="en-US"/>
        </a:p>
      </dgm:t>
    </dgm:pt>
    <dgm:pt modelId="{C8967979-DAD6-463E-81D5-363AA2DD3496}">
      <dgm:prSet/>
      <dgm:spPr/>
      <dgm:t>
        <a:bodyPr/>
        <a:lstStyle/>
        <a:p>
          <a:pPr rtl="0"/>
          <a:r>
            <a:rPr lang="fi-FI" b="0" dirty="0">
              <a:solidFill>
                <a:schemeClr val="tx1"/>
              </a:solidFill>
              <a:latin typeface="Aptos"/>
            </a:rPr>
            <a:t>    MONILUKUTAITO      12</a:t>
          </a:r>
          <a:br>
            <a:rPr lang="fi-FI" b="0" dirty="0">
              <a:solidFill>
                <a:schemeClr val="tx1"/>
              </a:solidFill>
              <a:latin typeface="Aptos"/>
            </a:rPr>
          </a:br>
          <a:r>
            <a:rPr lang="fi-FI" b="0" dirty="0">
              <a:solidFill>
                <a:schemeClr val="tx1"/>
              </a:solidFill>
              <a:latin typeface="Aptos"/>
            </a:rPr>
            <a:t> KOKKAILU   11</a:t>
          </a:r>
          <a:endParaRPr lang="en-US" b="0" dirty="0">
            <a:solidFill>
              <a:schemeClr val="tx1"/>
            </a:solidFill>
            <a:latin typeface="Aptos"/>
          </a:endParaRPr>
        </a:p>
      </dgm:t>
    </dgm:pt>
    <dgm:pt modelId="{7B1963AF-79BB-4EBF-A24A-503758FA1B0B}" type="parTrans" cxnId="{285D84AC-5712-4586-A1DA-615B49DF821C}">
      <dgm:prSet/>
      <dgm:spPr/>
      <dgm:t>
        <a:bodyPr/>
        <a:lstStyle/>
        <a:p>
          <a:endParaRPr lang="en-US"/>
        </a:p>
      </dgm:t>
    </dgm:pt>
    <dgm:pt modelId="{AB292D98-43FC-4060-A997-0F2BC5BDBAA6}" type="sibTrans" cxnId="{285D84AC-5712-4586-A1DA-615B49DF821C}">
      <dgm:prSet/>
      <dgm:spPr/>
      <dgm:t>
        <a:bodyPr/>
        <a:lstStyle/>
        <a:p>
          <a:endParaRPr lang="en-US"/>
        </a:p>
      </dgm:t>
    </dgm:pt>
    <dgm:pt modelId="{2F964581-7281-42B2-AB64-0EF3B745A45F}" type="pres">
      <dgm:prSet presAssocID="{6C04168C-BE17-47B7-A5C1-C3A0494ECB49}" presName="Name0" presStyleCnt="0">
        <dgm:presLayoutVars>
          <dgm:dir val="rev"/>
          <dgm:animLvl val="lvl"/>
          <dgm:resizeHandles val="exact"/>
        </dgm:presLayoutVars>
      </dgm:prSet>
      <dgm:spPr/>
    </dgm:pt>
    <dgm:pt modelId="{759FA33A-6C6C-4C3B-B841-9F4582CDFA30}" type="pres">
      <dgm:prSet presAssocID="{C8967979-DAD6-463E-81D5-363AA2DD3496}" presName="boxAndChildren" presStyleCnt="0"/>
      <dgm:spPr/>
    </dgm:pt>
    <dgm:pt modelId="{964A7900-4FBC-448F-B416-30FE940B4BD6}" type="pres">
      <dgm:prSet presAssocID="{C8967979-DAD6-463E-81D5-363AA2DD3496}" presName="parentTextBox" presStyleLbl="node1" presStyleIdx="0" presStyleCnt="9"/>
      <dgm:spPr/>
    </dgm:pt>
    <dgm:pt modelId="{3A91AE77-A976-433A-B91E-3885682F33EF}" type="pres">
      <dgm:prSet presAssocID="{4C016539-A497-4C05-A31D-D81C408BC83B}" presName="sp" presStyleCnt="0"/>
      <dgm:spPr/>
    </dgm:pt>
    <dgm:pt modelId="{D6D1FEC2-02F3-4356-9E92-60508E96EA6C}" type="pres">
      <dgm:prSet presAssocID="{13A13F3B-0EE9-49AA-B1FC-483303392F1D}" presName="arrowAndChildren" presStyleCnt="0"/>
      <dgm:spPr/>
    </dgm:pt>
    <dgm:pt modelId="{784D6104-FB4F-4FDA-B017-D801BB2F3D0B}" type="pres">
      <dgm:prSet presAssocID="{13A13F3B-0EE9-49AA-B1FC-483303392F1D}" presName="parentTextArrow" presStyleLbl="node1" presStyleIdx="1" presStyleCnt="9"/>
      <dgm:spPr/>
    </dgm:pt>
    <dgm:pt modelId="{F6461432-58B3-4EDA-B528-72BF15EEB319}" type="pres">
      <dgm:prSet presAssocID="{06395AD2-75A5-4617-BFD6-E49167D65055}" presName="sp" presStyleCnt="0"/>
      <dgm:spPr/>
    </dgm:pt>
    <dgm:pt modelId="{C22CBA3C-C47A-4FCB-9636-F415492E5FA8}" type="pres">
      <dgm:prSet presAssocID="{CB8A1070-F4AA-465C-A9B3-E1ABADAE06EB}" presName="arrowAndChildren" presStyleCnt="0"/>
      <dgm:spPr/>
    </dgm:pt>
    <dgm:pt modelId="{EDDC9ED3-8114-48A6-A4E7-59DA0ED2EAB8}" type="pres">
      <dgm:prSet presAssocID="{CB8A1070-F4AA-465C-A9B3-E1ABADAE06EB}" presName="parentTextArrow" presStyleLbl="node1" presStyleIdx="2" presStyleCnt="9"/>
      <dgm:spPr/>
    </dgm:pt>
    <dgm:pt modelId="{AC9D71D3-04C1-408E-A585-E4C2AF636BA2}" type="pres">
      <dgm:prSet presAssocID="{EBAFE3DE-22DC-436E-9FE8-25529E1880B5}" presName="sp" presStyleCnt="0"/>
      <dgm:spPr/>
    </dgm:pt>
    <dgm:pt modelId="{B9F33093-F29C-494F-AD2E-125C1B5C7172}" type="pres">
      <dgm:prSet presAssocID="{7DA05F68-646D-4D91-BF8C-88CE60AFBCBF}" presName="arrowAndChildren" presStyleCnt="0"/>
      <dgm:spPr/>
    </dgm:pt>
    <dgm:pt modelId="{65EE2859-464E-42B8-96CD-C0B55D8055A7}" type="pres">
      <dgm:prSet presAssocID="{7DA05F68-646D-4D91-BF8C-88CE60AFBCBF}" presName="parentTextArrow" presStyleLbl="node1" presStyleIdx="3" presStyleCnt="9"/>
      <dgm:spPr/>
    </dgm:pt>
    <dgm:pt modelId="{3709274E-74D8-48FF-9E1B-9B6620038D07}" type="pres">
      <dgm:prSet presAssocID="{1882C99B-F19C-41FE-8A96-6435AB4A6925}" presName="sp" presStyleCnt="0"/>
      <dgm:spPr/>
    </dgm:pt>
    <dgm:pt modelId="{07C6B068-D110-4416-9B45-89160A71B896}" type="pres">
      <dgm:prSet presAssocID="{FE5D2065-EF92-4706-A18C-3C6A12F2605D}" presName="arrowAndChildren" presStyleCnt="0"/>
      <dgm:spPr/>
    </dgm:pt>
    <dgm:pt modelId="{FC3BB4F8-DA79-45E6-9B04-3332E8243B35}" type="pres">
      <dgm:prSet presAssocID="{FE5D2065-EF92-4706-A18C-3C6A12F2605D}" presName="parentTextArrow" presStyleLbl="node1" presStyleIdx="4" presStyleCnt="9"/>
      <dgm:spPr/>
    </dgm:pt>
    <dgm:pt modelId="{C7C810A9-830E-4C9A-B6EB-5E7ED576717E}" type="pres">
      <dgm:prSet presAssocID="{F5D7CED2-0A87-497F-86EA-522052E3A8C4}" presName="sp" presStyleCnt="0"/>
      <dgm:spPr/>
    </dgm:pt>
    <dgm:pt modelId="{6073639F-7C64-48D6-B30A-E8035394929B}" type="pres">
      <dgm:prSet presAssocID="{1F5DF4B7-A929-40EF-B6D2-7DECCCDB7C4D}" presName="arrowAndChildren" presStyleCnt="0"/>
      <dgm:spPr/>
    </dgm:pt>
    <dgm:pt modelId="{193039A6-3B45-4ED0-AAC2-01C6165CF27B}" type="pres">
      <dgm:prSet presAssocID="{1F5DF4B7-A929-40EF-B6D2-7DECCCDB7C4D}" presName="parentTextArrow" presStyleLbl="node1" presStyleIdx="5" presStyleCnt="9"/>
      <dgm:spPr/>
    </dgm:pt>
    <dgm:pt modelId="{9AB83C41-C445-459B-8EDA-E080D86EA015}" type="pres">
      <dgm:prSet presAssocID="{6BA4B117-9B38-4954-8236-602ECFDED963}" presName="sp" presStyleCnt="0"/>
      <dgm:spPr/>
    </dgm:pt>
    <dgm:pt modelId="{34022E01-38D0-4123-A35A-931D553A0636}" type="pres">
      <dgm:prSet presAssocID="{E309E9B4-497D-499C-96F2-96DC1F42954F}" presName="arrowAndChildren" presStyleCnt="0"/>
      <dgm:spPr/>
    </dgm:pt>
    <dgm:pt modelId="{4915D58F-2875-485A-B1F2-53BF2FF74A2F}" type="pres">
      <dgm:prSet presAssocID="{E309E9B4-497D-499C-96F2-96DC1F42954F}" presName="parentTextArrow" presStyleLbl="node1" presStyleIdx="6" presStyleCnt="9"/>
      <dgm:spPr/>
    </dgm:pt>
    <dgm:pt modelId="{99F94C13-8479-42AD-BCCC-E797148749B6}" type="pres">
      <dgm:prSet presAssocID="{F8640236-9D9F-4177-A3F6-663714EE8620}" presName="sp" presStyleCnt="0"/>
      <dgm:spPr/>
    </dgm:pt>
    <dgm:pt modelId="{5CB3CAB5-AE51-4C6C-B179-0198F956DB02}" type="pres">
      <dgm:prSet presAssocID="{9700BD32-E72C-4681-B146-F2AB8A146BA1}" presName="arrowAndChildren" presStyleCnt="0"/>
      <dgm:spPr/>
    </dgm:pt>
    <dgm:pt modelId="{36835EDF-6083-42B0-8A28-3460B943816B}" type="pres">
      <dgm:prSet presAssocID="{9700BD32-E72C-4681-B146-F2AB8A146BA1}" presName="parentTextArrow" presStyleLbl="node1" presStyleIdx="7" presStyleCnt="9"/>
      <dgm:spPr/>
    </dgm:pt>
    <dgm:pt modelId="{DDF86915-BF39-4E33-B1EB-C0C98583AB3F}" type="pres">
      <dgm:prSet presAssocID="{8CFD638D-608E-4FAD-BB5E-AFC353577BEE}" presName="sp" presStyleCnt="0"/>
      <dgm:spPr/>
    </dgm:pt>
    <dgm:pt modelId="{6C8A3542-9ACF-4C3B-B993-7519E589CA37}" type="pres">
      <dgm:prSet presAssocID="{8B3E9CFE-51F9-4F4E-9D6C-8C85B81F319A}" presName="arrowAndChildren" presStyleCnt="0"/>
      <dgm:spPr/>
    </dgm:pt>
    <dgm:pt modelId="{447F9E2F-CF12-4789-BBFD-1AAB4792EA18}" type="pres">
      <dgm:prSet presAssocID="{8B3E9CFE-51F9-4F4E-9D6C-8C85B81F319A}" presName="parentTextArrow" presStyleLbl="node1" presStyleIdx="8" presStyleCnt="9"/>
      <dgm:spPr/>
    </dgm:pt>
  </dgm:ptLst>
  <dgm:cxnLst>
    <dgm:cxn modelId="{C0F5C106-F15C-4C8F-A0DD-231E5AEB0D4D}" type="presOf" srcId="{8B3E9CFE-51F9-4F4E-9D6C-8C85B81F319A}" destId="{447F9E2F-CF12-4789-BBFD-1AAB4792EA18}" srcOrd="0" destOrd="0" presId="urn:microsoft.com/office/officeart/2005/8/layout/process4"/>
    <dgm:cxn modelId="{5AFB8813-395C-4DBB-8AB6-0FACDE383341}" srcId="{6C04168C-BE17-47B7-A5C1-C3A0494ECB49}" destId="{9700BD32-E72C-4681-B146-F2AB8A146BA1}" srcOrd="1" destOrd="0" parTransId="{E40BCB57-B145-4E3B-A973-DCF23EA0AA15}" sibTransId="{F8640236-9D9F-4177-A3F6-663714EE8620}"/>
    <dgm:cxn modelId="{4C905F15-60EB-4854-891D-183CDA19308B}" type="presOf" srcId="{C8967979-DAD6-463E-81D5-363AA2DD3496}" destId="{964A7900-4FBC-448F-B416-30FE940B4BD6}" srcOrd="0" destOrd="0" presId="urn:microsoft.com/office/officeart/2005/8/layout/process4"/>
    <dgm:cxn modelId="{C30A7C17-8CE6-4B69-8E8E-8E5EAF4DE57D}" type="presOf" srcId="{6C04168C-BE17-47B7-A5C1-C3A0494ECB49}" destId="{2F964581-7281-42B2-AB64-0EF3B745A45F}" srcOrd="0" destOrd="0" presId="urn:microsoft.com/office/officeart/2005/8/layout/process4"/>
    <dgm:cxn modelId="{0A543C19-CE4D-4AC5-8E83-744C3702B481}" srcId="{6C04168C-BE17-47B7-A5C1-C3A0494ECB49}" destId="{1F5DF4B7-A929-40EF-B6D2-7DECCCDB7C4D}" srcOrd="3" destOrd="0" parTransId="{B2325D6D-4374-4A3D-9BD1-D13D48FE3590}" sibTransId="{F5D7CED2-0A87-497F-86EA-522052E3A8C4}"/>
    <dgm:cxn modelId="{57F4E426-1118-43B0-8457-2F8B3BEB901A}" type="presOf" srcId="{CB8A1070-F4AA-465C-A9B3-E1ABADAE06EB}" destId="{EDDC9ED3-8114-48A6-A4E7-59DA0ED2EAB8}" srcOrd="0" destOrd="0" presId="urn:microsoft.com/office/officeart/2005/8/layout/process4"/>
    <dgm:cxn modelId="{57637F36-6267-4E2A-8D51-335CE92F3B75}" srcId="{6C04168C-BE17-47B7-A5C1-C3A0494ECB49}" destId="{CB8A1070-F4AA-465C-A9B3-E1ABADAE06EB}" srcOrd="6" destOrd="0" parTransId="{3D401FAF-D6AB-4980-AB2D-94234E477209}" sibTransId="{06395AD2-75A5-4617-BFD6-E49167D65055}"/>
    <dgm:cxn modelId="{4C23A939-7C47-447F-96AB-F2187F319265}" type="presOf" srcId="{9700BD32-E72C-4681-B146-F2AB8A146BA1}" destId="{36835EDF-6083-42B0-8A28-3460B943816B}" srcOrd="0" destOrd="0" presId="urn:microsoft.com/office/officeart/2005/8/layout/process4"/>
    <dgm:cxn modelId="{6D27F53C-0EA4-4C46-B44F-353F8E81F829}" srcId="{6C04168C-BE17-47B7-A5C1-C3A0494ECB49}" destId="{8B3E9CFE-51F9-4F4E-9D6C-8C85B81F319A}" srcOrd="0" destOrd="0" parTransId="{85CEC954-0F6B-480F-941E-EAD21A074C7D}" sibTransId="{8CFD638D-608E-4FAD-BB5E-AFC353577BEE}"/>
    <dgm:cxn modelId="{0943474C-50BE-4E38-9AAD-5CB2022136C5}" type="presOf" srcId="{13A13F3B-0EE9-49AA-B1FC-483303392F1D}" destId="{784D6104-FB4F-4FDA-B017-D801BB2F3D0B}" srcOrd="0" destOrd="0" presId="urn:microsoft.com/office/officeart/2005/8/layout/process4"/>
    <dgm:cxn modelId="{632A166D-F0D1-4EBF-94DC-1B1CE2998C49}" srcId="{6C04168C-BE17-47B7-A5C1-C3A0494ECB49}" destId="{FE5D2065-EF92-4706-A18C-3C6A12F2605D}" srcOrd="4" destOrd="0" parTransId="{94252D64-A8C3-4294-9CD6-3E5413EC7ACF}" sibTransId="{1882C99B-F19C-41FE-8A96-6435AB4A6925}"/>
    <dgm:cxn modelId="{ECF26E74-9335-455B-AB05-EC9FEC22C1DA}" type="presOf" srcId="{FE5D2065-EF92-4706-A18C-3C6A12F2605D}" destId="{FC3BB4F8-DA79-45E6-9B04-3332E8243B35}" srcOrd="0" destOrd="0" presId="urn:microsoft.com/office/officeart/2005/8/layout/process4"/>
    <dgm:cxn modelId="{D7FF667A-8659-4329-94B0-678B42A671BE}" type="presOf" srcId="{7DA05F68-646D-4D91-BF8C-88CE60AFBCBF}" destId="{65EE2859-464E-42B8-96CD-C0B55D8055A7}" srcOrd="0" destOrd="0" presId="urn:microsoft.com/office/officeart/2005/8/layout/process4"/>
    <dgm:cxn modelId="{56A8FA88-1E80-40E9-A91D-EBAD3BB4F1D7}" srcId="{6C04168C-BE17-47B7-A5C1-C3A0494ECB49}" destId="{E309E9B4-497D-499C-96F2-96DC1F42954F}" srcOrd="2" destOrd="0" parTransId="{D3CFFCCB-C447-40B1-9C5A-0C673564B568}" sibTransId="{6BA4B117-9B38-4954-8236-602ECFDED963}"/>
    <dgm:cxn modelId="{59EFB58B-A238-4996-BE24-3D19AF8FD4B3}" srcId="{6C04168C-BE17-47B7-A5C1-C3A0494ECB49}" destId="{13A13F3B-0EE9-49AA-B1FC-483303392F1D}" srcOrd="7" destOrd="0" parTransId="{0E81012A-76D9-4D99-95BD-F59F5236A62F}" sibTransId="{4C016539-A497-4C05-A31D-D81C408BC83B}"/>
    <dgm:cxn modelId="{78C05C92-80C2-439A-BA5D-73E9246C7245}" srcId="{6C04168C-BE17-47B7-A5C1-C3A0494ECB49}" destId="{7DA05F68-646D-4D91-BF8C-88CE60AFBCBF}" srcOrd="5" destOrd="0" parTransId="{045C801F-DB29-436E-999C-0C5A005B21C2}" sibTransId="{EBAFE3DE-22DC-436E-9FE8-25529E1880B5}"/>
    <dgm:cxn modelId="{156A23A8-F034-4AFE-BF93-07A448A818EB}" type="presOf" srcId="{1F5DF4B7-A929-40EF-B6D2-7DECCCDB7C4D}" destId="{193039A6-3B45-4ED0-AAC2-01C6165CF27B}" srcOrd="0" destOrd="0" presId="urn:microsoft.com/office/officeart/2005/8/layout/process4"/>
    <dgm:cxn modelId="{285D84AC-5712-4586-A1DA-615B49DF821C}" srcId="{6C04168C-BE17-47B7-A5C1-C3A0494ECB49}" destId="{C8967979-DAD6-463E-81D5-363AA2DD3496}" srcOrd="8" destOrd="0" parTransId="{7B1963AF-79BB-4EBF-A24A-503758FA1B0B}" sibTransId="{AB292D98-43FC-4060-A997-0F2BC5BDBAA6}"/>
    <dgm:cxn modelId="{45D77DE2-AFC9-4791-BDC4-6BECF84A9E39}" type="presOf" srcId="{E309E9B4-497D-499C-96F2-96DC1F42954F}" destId="{4915D58F-2875-485A-B1F2-53BF2FF74A2F}" srcOrd="0" destOrd="0" presId="urn:microsoft.com/office/officeart/2005/8/layout/process4"/>
    <dgm:cxn modelId="{5D696742-FEDF-46EB-A9C4-40CA6BB21C6E}" type="presParOf" srcId="{2F964581-7281-42B2-AB64-0EF3B745A45F}" destId="{759FA33A-6C6C-4C3B-B841-9F4582CDFA30}" srcOrd="0" destOrd="0" presId="urn:microsoft.com/office/officeart/2005/8/layout/process4"/>
    <dgm:cxn modelId="{87F946C9-08C9-407B-A0E6-29F7418608D5}" type="presParOf" srcId="{759FA33A-6C6C-4C3B-B841-9F4582CDFA30}" destId="{964A7900-4FBC-448F-B416-30FE940B4BD6}" srcOrd="0" destOrd="0" presId="urn:microsoft.com/office/officeart/2005/8/layout/process4"/>
    <dgm:cxn modelId="{B5109DCC-9674-4304-A6E9-6763C8784FE9}" type="presParOf" srcId="{2F964581-7281-42B2-AB64-0EF3B745A45F}" destId="{3A91AE77-A976-433A-B91E-3885682F33EF}" srcOrd="1" destOrd="0" presId="urn:microsoft.com/office/officeart/2005/8/layout/process4"/>
    <dgm:cxn modelId="{41A09F83-79D3-4FED-B45A-4A79BF5930FE}" type="presParOf" srcId="{2F964581-7281-42B2-AB64-0EF3B745A45F}" destId="{D6D1FEC2-02F3-4356-9E92-60508E96EA6C}" srcOrd="2" destOrd="0" presId="urn:microsoft.com/office/officeart/2005/8/layout/process4"/>
    <dgm:cxn modelId="{9D0DC10F-57F3-4991-8FFE-60CA97F66F53}" type="presParOf" srcId="{D6D1FEC2-02F3-4356-9E92-60508E96EA6C}" destId="{784D6104-FB4F-4FDA-B017-D801BB2F3D0B}" srcOrd="0" destOrd="0" presId="urn:microsoft.com/office/officeart/2005/8/layout/process4"/>
    <dgm:cxn modelId="{DCECC503-7787-4286-83CC-B1AB4B7E174B}" type="presParOf" srcId="{2F964581-7281-42B2-AB64-0EF3B745A45F}" destId="{F6461432-58B3-4EDA-B528-72BF15EEB319}" srcOrd="3" destOrd="0" presId="urn:microsoft.com/office/officeart/2005/8/layout/process4"/>
    <dgm:cxn modelId="{FCB5DE76-E1AB-437B-B59B-7A5FEFDAB602}" type="presParOf" srcId="{2F964581-7281-42B2-AB64-0EF3B745A45F}" destId="{C22CBA3C-C47A-4FCB-9636-F415492E5FA8}" srcOrd="4" destOrd="0" presId="urn:microsoft.com/office/officeart/2005/8/layout/process4"/>
    <dgm:cxn modelId="{EE6A6A4D-FA69-4053-A764-E19DB25ED16A}" type="presParOf" srcId="{C22CBA3C-C47A-4FCB-9636-F415492E5FA8}" destId="{EDDC9ED3-8114-48A6-A4E7-59DA0ED2EAB8}" srcOrd="0" destOrd="0" presId="urn:microsoft.com/office/officeart/2005/8/layout/process4"/>
    <dgm:cxn modelId="{6C595E7C-D0C2-42A1-90CC-F3D8A1DCA759}" type="presParOf" srcId="{2F964581-7281-42B2-AB64-0EF3B745A45F}" destId="{AC9D71D3-04C1-408E-A585-E4C2AF636BA2}" srcOrd="5" destOrd="0" presId="urn:microsoft.com/office/officeart/2005/8/layout/process4"/>
    <dgm:cxn modelId="{3E583B5E-D31A-499C-A255-82BE8464C620}" type="presParOf" srcId="{2F964581-7281-42B2-AB64-0EF3B745A45F}" destId="{B9F33093-F29C-494F-AD2E-125C1B5C7172}" srcOrd="6" destOrd="0" presId="urn:microsoft.com/office/officeart/2005/8/layout/process4"/>
    <dgm:cxn modelId="{CA4FC388-7B21-45A2-BC76-E385A240CF98}" type="presParOf" srcId="{B9F33093-F29C-494F-AD2E-125C1B5C7172}" destId="{65EE2859-464E-42B8-96CD-C0B55D8055A7}" srcOrd="0" destOrd="0" presId="urn:microsoft.com/office/officeart/2005/8/layout/process4"/>
    <dgm:cxn modelId="{0AA7B556-EED7-4C9F-95CC-FFE8B842D12E}" type="presParOf" srcId="{2F964581-7281-42B2-AB64-0EF3B745A45F}" destId="{3709274E-74D8-48FF-9E1B-9B6620038D07}" srcOrd="7" destOrd="0" presId="urn:microsoft.com/office/officeart/2005/8/layout/process4"/>
    <dgm:cxn modelId="{AA51F884-91BB-4094-9CAC-860AE0C97904}" type="presParOf" srcId="{2F964581-7281-42B2-AB64-0EF3B745A45F}" destId="{07C6B068-D110-4416-9B45-89160A71B896}" srcOrd="8" destOrd="0" presId="urn:microsoft.com/office/officeart/2005/8/layout/process4"/>
    <dgm:cxn modelId="{6F3E7F74-65CB-4E10-AD4A-AECB4CDAF0F7}" type="presParOf" srcId="{07C6B068-D110-4416-9B45-89160A71B896}" destId="{FC3BB4F8-DA79-45E6-9B04-3332E8243B35}" srcOrd="0" destOrd="0" presId="urn:microsoft.com/office/officeart/2005/8/layout/process4"/>
    <dgm:cxn modelId="{0490624A-CF86-4DF7-8B62-A4599D237345}" type="presParOf" srcId="{2F964581-7281-42B2-AB64-0EF3B745A45F}" destId="{C7C810A9-830E-4C9A-B6EB-5E7ED576717E}" srcOrd="9" destOrd="0" presId="urn:microsoft.com/office/officeart/2005/8/layout/process4"/>
    <dgm:cxn modelId="{71EF1E76-E4D9-405E-B5E2-B2277411F250}" type="presParOf" srcId="{2F964581-7281-42B2-AB64-0EF3B745A45F}" destId="{6073639F-7C64-48D6-B30A-E8035394929B}" srcOrd="10" destOrd="0" presId="urn:microsoft.com/office/officeart/2005/8/layout/process4"/>
    <dgm:cxn modelId="{1E661ABC-21D0-4A1C-AFFA-BA52501A8E4B}" type="presParOf" srcId="{6073639F-7C64-48D6-B30A-E8035394929B}" destId="{193039A6-3B45-4ED0-AAC2-01C6165CF27B}" srcOrd="0" destOrd="0" presId="urn:microsoft.com/office/officeart/2005/8/layout/process4"/>
    <dgm:cxn modelId="{4838B5F3-3EFF-4DF8-B3E0-4F5E6D4B7697}" type="presParOf" srcId="{2F964581-7281-42B2-AB64-0EF3B745A45F}" destId="{9AB83C41-C445-459B-8EDA-E080D86EA015}" srcOrd="11" destOrd="0" presId="urn:microsoft.com/office/officeart/2005/8/layout/process4"/>
    <dgm:cxn modelId="{4AEBF297-7163-4805-96AC-735F11A6651C}" type="presParOf" srcId="{2F964581-7281-42B2-AB64-0EF3B745A45F}" destId="{34022E01-38D0-4123-A35A-931D553A0636}" srcOrd="12" destOrd="0" presId="urn:microsoft.com/office/officeart/2005/8/layout/process4"/>
    <dgm:cxn modelId="{0B86A06F-5BA7-410D-9860-9250D6355C46}" type="presParOf" srcId="{34022E01-38D0-4123-A35A-931D553A0636}" destId="{4915D58F-2875-485A-B1F2-53BF2FF74A2F}" srcOrd="0" destOrd="0" presId="urn:microsoft.com/office/officeart/2005/8/layout/process4"/>
    <dgm:cxn modelId="{954C34AB-BB1F-49D3-AE7A-9E61503E7B44}" type="presParOf" srcId="{2F964581-7281-42B2-AB64-0EF3B745A45F}" destId="{99F94C13-8479-42AD-BCCC-E797148749B6}" srcOrd="13" destOrd="0" presId="urn:microsoft.com/office/officeart/2005/8/layout/process4"/>
    <dgm:cxn modelId="{51334B7E-7BEC-4EA6-91F2-3180922EBA78}" type="presParOf" srcId="{2F964581-7281-42B2-AB64-0EF3B745A45F}" destId="{5CB3CAB5-AE51-4C6C-B179-0198F956DB02}" srcOrd="14" destOrd="0" presId="urn:microsoft.com/office/officeart/2005/8/layout/process4"/>
    <dgm:cxn modelId="{862C8238-0C0D-4776-9FEB-EE9363B8D270}" type="presParOf" srcId="{5CB3CAB5-AE51-4C6C-B179-0198F956DB02}" destId="{36835EDF-6083-42B0-8A28-3460B943816B}" srcOrd="0" destOrd="0" presId="urn:microsoft.com/office/officeart/2005/8/layout/process4"/>
    <dgm:cxn modelId="{5062188C-48A6-4BE9-B6CD-E71F5EE3EE1E}" type="presParOf" srcId="{2F964581-7281-42B2-AB64-0EF3B745A45F}" destId="{DDF86915-BF39-4E33-B1EB-C0C98583AB3F}" srcOrd="15" destOrd="0" presId="urn:microsoft.com/office/officeart/2005/8/layout/process4"/>
    <dgm:cxn modelId="{B7CB0E54-0008-40CB-B302-9AF8A1BE8FD8}" type="presParOf" srcId="{2F964581-7281-42B2-AB64-0EF3B745A45F}" destId="{6C8A3542-9ACF-4C3B-B993-7519E589CA37}" srcOrd="16" destOrd="0" presId="urn:microsoft.com/office/officeart/2005/8/layout/process4"/>
    <dgm:cxn modelId="{5CF63FD9-A05A-4013-BAFF-367CF48173E6}" type="presParOf" srcId="{6C8A3542-9ACF-4C3B-B993-7519E589CA37}" destId="{447F9E2F-CF12-4789-BBFD-1AAB4792EA1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BFC946-0AFA-4C74-87CF-7D3D90718BAD}">
      <dsp:nvSpPr>
        <dsp:cNvPr id="0" name=""/>
        <dsp:cNvSpPr/>
      </dsp:nvSpPr>
      <dsp:spPr>
        <a:xfrm>
          <a:off x="5399" y="398520"/>
          <a:ext cx="1673840" cy="1004304"/>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Turvallinen hoito, tunnetaan toisemme. kunnioitetaan perheen yksilöllisiä toiveita. Mukava ilmapiiri tuodessa ja hakiessa</a:t>
          </a:r>
          <a:endParaRPr lang="en-US" sz="1000" kern="1200"/>
        </a:p>
      </dsp:txBody>
      <dsp:txXfrm>
        <a:off x="34814" y="427935"/>
        <a:ext cx="1615010" cy="945474"/>
      </dsp:txXfrm>
    </dsp:sp>
    <dsp:sp modelId="{4C022CE1-8439-4795-A92C-1EBF5091C9D4}">
      <dsp:nvSpPr>
        <dsp:cNvPr id="0" name=""/>
        <dsp:cNvSpPr/>
      </dsp:nvSpPr>
      <dsp:spPr>
        <a:xfrm>
          <a:off x="1826537" y="693116"/>
          <a:ext cx="354854" cy="415112"/>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826537" y="776138"/>
        <a:ext cx="248398" cy="249068"/>
      </dsp:txXfrm>
    </dsp:sp>
    <dsp:sp modelId="{E7E09A87-0C66-457D-A2A4-85DE26663273}">
      <dsp:nvSpPr>
        <dsp:cNvPr id="0" name=""/>
        <dsp:cNvSpPr/>
      </dsp:nvSpPr>
      <dsp:spPr>
        <a:xfrm>
          <a:off x="2348775" y="398520"/>
          <a:ext cx="1673840" cy="1004304"/>
        </a:xfrm>
        <a:prstGeom prst="roundRect">
          <a:avLst>
            <a:gd name="adj" fmla="val 10000"/>
          </a:avLst>
        </a:prstGeom>
        <a:gradFill rotWithShape="0">
          <a:gsLst>
            <a:gs pos="0">
              <a:schemeClr val="accent4">
                <a:hueOff val="733326"/>
                <a:satOff val="-3245"/>
                <a:lumOff val="-545"/>
                <a:alphaOff val="0"/>
                <a:satMod val="103000"/>
                <a:lumMod val="102000"/>
                <a:tint val="94000"/>
              </a:schemeClr>
            </a:gs>
            <a:gs pos="50000">
              <a:schemeClr val="accent4">
                <a:hueOff val="733326"/>
                <a:satOff val="-3245"/>
                <a:lumOff val="-545"/>
                <a:alphaOff val="0"/>
                <a:satMod val="110000"/>
                <a:lumMod val="100000"/>
                <a:shade val="100000"/>
              </a:schemeClr>
            </a:gs>
            <a:gs pos="100000">
              <a:schemeClr val="accent4">
                <a:hueOff val="733326"/>
                <a:satOff val="-3245"/>
                <a:lumOff val="-54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Turvallisuus ja turvallisuuden tunne</a:t>
          </a:r>
          <a:endParaRPr lang="en-US" sz="1000" kern="1200"/>
        </a:p>
      </dsp:txBody>
      <dsp:txXfrm>
        <a:off x="2378190" y="427935"/>
        <a:ext cx="1615010" cy="945474"/>
      </dsp:txXfrm>
    </dsp:sp>
    <dsp:sp modelId="{DD01D85F-619D-402C-A42B-902ABA87EA38}">
      <dsp:nvSpPr>
        <dsp:cNvPr id="0" name=""/>
        <dsp:cNvSpPr/>
      </dsp:nvSpPr>
      <dsp:spPr>
        <a:xfrm>
          <a:off x="4169913" y="693116"/>
          <a:ext cx="354854" cy="415112"/>
        </a:xfrm>
        <a:prstGeom prst="rightArrow">
          <a:avLst>
            <a:gd name="adj1" fmla="val 60000"/>
            <a:gd name="adj2" fmla="val 50000"/>
          </a:avLst>
        </a:prstGeom>
        <a:solidFill>
          <a:schemeClr val="accent4">
            <a:hueOff val="824992"/>
            <a:satOff val="-3650"/>
            <a:lumOff val="-613"/>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4169913" y="776138"/>
        <a:ext cx="248398" cy="249068"/>
      </dsp:txXfrm>
    </dsp:sp>
    <dsp:sp modelId="{7BD3B62E-D12C-4D63-88E8-E9E2794A5416}">
      <dsp:nvSpPr>
        <dsp:cNvPr id="0" name=""/>
        <dsp:cNvSpPr/>
      </dsp:nvSpPr>
      <dsp:spPr>
        <a:xfrm>
          <a:off x="4692151" y="398520"/>
          <a:ext cx="1673840" cy="1004304"/>
        </a:xfrm>
        <a:prstGeom prst="roundRect">
          <a:avLst>
            <a:gd name="adj" fmla="val 10000"/>
          </a:avLst>
        </a:prstGeom>
        <a:gradFill rotWithShape="0">
          <a:gsLst>
            <a:gs pos="0">
              <a:schemeClr val="accent4">
                <a:hueOff val="1466653"/>
                <a:satOff val="-6489"/>
                <a:lumOff val="-1090"/>
                <a:alphaOff val="0"/>
                <a:satMod val="103000"/>
                <a:lumMod val="102000"/>
                <a:tint val="94000"/>
              </a:schemeClr>
            </a:gs>
            <a:gs pos="50000">
              <a:schemeClr val="accent4">
                <a:hueOff val="1466653"/>
                <a:satOff val="-6489"/>
                <a:lumOff val="-1090"/>
                <a:alphaOff val="0"/>
                <a:satMod val="110000"/>
                <a:lumMod val="100000"/>
                <a:shade val="100000"/>
              </a:schemeClr>
            </a:gs>
            <a:gs pos="100000">
              <a:schemeClr val="accent4">
                <a:hueOff val="1466653"/>
                <a:satOff val="-6489"/>
                <a:lumOff val="-109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Yhteistyö</a:t>
          </a:r>
          <a:endParaRPr lang="en-US" sz="1000" kern="1200"/>
        </a:p>
      </dsp:txBody>
      <dsp:txXfrm>
        <a:off x="4721566" y="427935"/>
        <a:ext cx="1615010" cy="945474"/>
      </dsp:txXfrm>
    </dsp:sp>
    <dsp:sp modelId="{2012420E-E3A3-401A-9485-BF2355FE43FC}">
      <dsp:nvSpPr>
        <dsp:cNvPr id="0" name=""/>
        <dsp:cNvSpPr/>
      </dsp:nvSpPr>
      <dsp:spPr>
        <a:xfrm>
          <a:off x="6513290" y="693116"/>
          <a:ext cx="354854" cy="415112"/>
        </a:xfrm>
        <a:prstGeom prst="rightArrow">
          <a:avLst>
            <a:gd name="adj1" fmla="val 60000"/>
            <a:gd name="adj2" fmla="val 50000"/>
          </a:avLst>
        </a:prstGeom>
        <a:solidFill>
          <a:schemeClr val="accent4">
            <a:hueOff val="1649984"/>
            <a:satOff val="-7300"/>
            <a:lumOff val="-1226"/>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6513290" y="776138"/>
        <a:ext cx="248398" cy="249068"/>
      </dsp:txXfrm>
    </dsp:sp>
    <dsp:sp modelId="{848A3E36-7C1E-4CA9-9C8F-84ED43B79A10}">
      <dsp:nvSpPr>
        <dsp:cNvPr id="0" name=""/>
        <dsp:cNvSpPr/>
      </dsp:nvSpPr>
      <dsp:spPr>
        <a:xfrm>
          <a:off x="7035528" y="398520"/>
          <a:ext cx="1673840" cy="1004304"/>
        </a:xfrm>
        <a:prstGeom prst="roundRect">
          <a:avLst>
            <a:gd name="adj" fmla="val 10000"/>
          </a:avLst>
        </a:prstGeom>
        <a:gradFill rotWithShape="0">
          <a:gsLst>
            <a:gs pos="0">
              <a:schemeClr val="accent4">
                <a:hueOff val="2199979"/>
                <a:satOff val="-9734"/>
                <a:lumOff val="-1634"/>
                <a:alphaOff val="0"/>
                <a:satMod val="103000"/>
                <a:lumMod val="102000"/>
                <a:tint val="94000"/>
              </a:schemeClr>
            </a:gs>
            <a:gs pos="50000">
              <a:schemeClr val="accent4">
                <a:hueOff val="2199979"/>
                <a:satOff val="-9734"/>
                <a:lumOff val="-1634"/>
                <a:alphaOff val="0"/>
                <a:satMod val="110000"/>
                <a:lumMod val="100000"/>
                <a:shade val="100000"/>
              </a:schemeClr>
            </a:gs>
            <a:gs pos="100000">
              <a:schemeClr val="accent4">
                <a:hueOff val="2199979"/>
                <a:satOff val="-9734"/>
                <a:lumOff val="-163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Tiedonvaihto lasten taitojen ja kehityksen seurannassa.</a:t>
          </a:r>
          <a:endParaRPr lang="en-US" sz="1000" kern="1200"/>
        </a:p>
      </dsp:txBody>
      <dsp:txXfrm>
        <a:off x="7064943" y="427935"/>
        <a:ext cx="1615010" cy="945474"/>
      </dsp:txXfrm>
    </dsp:sp>
    <dsp:sp modelId="{50974C9A-62DD-4F61-8DC9-FEEEA2FD9DB8}">
      <dsp:nvSpPr>
        <dsp:cNvPr id="0" name=""/>
        <dsp:cNvSpPr/>
      </dsp:nvSpPr>
      <dsp:spPr>
        <a:xfrm>
          <a:off x="8856666" y="693116"/>
          <a:ext cx="354854" cy="415112"/>
        </a:xfrm>
        <a:prstGeom prst="rightArrow">
          <a:avLst>
            <a:gd name="adj1" fmla="val 60000"/>
            <a:gd name="adj2" fmla="val 50000"/>
          </a:avLst>
        </a:prstGeom>
        <a:solidFill>
          <a:schemeClr val="accent4">
            <a:hueOff val="2474976"/>
            <a:satOff val="-10951"/>
            <a:lumOff val="-1839"/>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8856666" y="776138"/>
        <a:ext cx="248398" cy="249068"/>
      </dsp:txXfrm>
    </dsp:sp>
    <dsp:sp modelId="{99560728-3019-4F07-AA99-5E557134327D}">
      <dsp:nvSpPr>
        <dsp:cNvPr id="0" name=""/>
        <dsp:cNvSpPr/>
      </dsp:nvSpPr>
      <dsp:spPr>
        <a:xfrm>
          <a:off x="9378904" y="398520"/>
          <a:ext cx="1673840" cy="1004304"/>
        </a:xfrm>
        <a:prstGeom prst="roundRect">
          <a:avLst>
            <a:gd name="adj" fmla="val 10000"/>
          </a:avLst>
        </a:prstGeom>
        <a:gradFill rotWithShape="0">
          <a:gsLst>
            <a:gs pos="0">
              <a:schemeClr val="accent4">
                <a:hueOff val="2933305"/>
                <a:satOff val="-12979"/>
                <a:lumOff val="-2179"/>
                <a:alphaOff val="0"/>
                <a:satMod val="103000"/>
                <a:lumMod val="102000"/>
                <a:tint val="94000"/>
              </a:schemeClr>
            </a:gs>
            <a:gs pos="50000">
              <a:schemeClr val="accent4">
                <a:hueOff val="2933305"/>
                <a:satOff val="-12979"/>
                <a:lumOff val="-2179"/>
                <a:alphaOff val="0"/>
                <a:satMod val="110000"/>
                <a:lumMod val="100000"/>
                <a:shade val="100000"/>
              </a:schemeClr>
            </a:gs>
            <a:gs pos="100000">
              <a:schemeClr val="accent4">
                <a:hueOff val="2933305"/>
                <a:satOff val="-12979"/>
                <a:lumOff val="-2179"/>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Sosiaalisten taitojen harjaantuminen, uudet kaverit</a:t>
          </a:r>
          <a:endParaRPr lang="en-US" sz="1000" kern="1200"/>
        </a:p>
      </dsp:txBody>
      <dsp:txXfrm>
        <a:off x="9408319" y="427935"/>
        <a:ext cx="1615010" cy="945474"/>
      </dsp:txXfrm>
    </dsp:sp>
    <dsp:sp modelId="{2A926770-F95C-4959-A357-B83A4F1D011B}">
      <dsp:nvSpPr>
        <dsp:cNvPr id="0" name=""/>
        <dsp:cNvSpPr/>
      </dsp:nvSpPr>
      <dsp:spPr>
        <a:xfrm rot="5400000">
          <a:off x="10038397" y="1519993"/>
          <a:ext cx="354854" cy="415112"/>
        </a:xfrm>
        <a:prstGeom prst="rightArrow">
          <a:avLst>
            <a:gd name="adj1" fmla="val 60000"/>
            <a:gd name="adj2" fmla="val 50000"/>
          </a:avLst>
        </a:prstGeom>
        <a:solidFill>
          <a:schemeClr val="accent4">
            <a:hueOff val="3299968"/>
            <a:satOff val="-14601"/>
            <a:lumOff val="-2452"/>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10091290" y="1550122"/>
        <a:ext cx="249068" cy="248398"/>
      </dsp:txXfrm>
    </dsp:sp>
    <dsp:sp modelId="{E37B449A-CE76-434E-AAF5-FEFB336FD6C1}">
      <dsp:nvSpPr>
        <dsp:cNvPr id="0" name=""/>
        <dsp:cNvSpPr/>
      </dsp:nvSpPr>
      <dsp:spPr>
        <a:xfrm>
          <a:off x="9378904" y="2072360"/>
          <a:ext cx="1673840" cy="1004304"/>
        </a:xfrm>
        <a:prstGeom prst="roundRect">
          <a:avLst>
            <a:gd name="adj" fmla="val 10000"/>
          </a:avLst>
        </a:prstGeom>
        <a:gradFill rotWithShape="0">
          <a:gsLst>
            <a:gs pos="0">
              <a:schemeClr val="accent4">
                <a:hueOff val="3666632"/>
                <a:satOff val="-16223"/>
                <a:lumOff val="-2724"/>
                <a:alphaOff val="0"/>
                <a:satMod val="103000"/>
                <a:lumMod val="102000"/>
                <a:tint val="94000"/>
              </a:schemeClr>
            </a:gs>
            <a:gs pos="50000">
              <a:schemeClr val="accent4">
                <a:hueOff val="3666632"/>
                <a:satOff val="-16223"/>
                <a:lumOff val="-2724"/>
                <a:alphaOff val="0"/>
                <a:satMod val="110000"/>
                <a:lumMod val="100000"/>
                <a:shade val="100000"/>
              </a:schemeClr>
            </a:gs>
            <a:gs pos="100000">
              <a:schemeClr val="accent4">
                <a:hueOff val="3666632"/>
                <a:satOff val="-16223"/>
                <a:lumOff val="-272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Lapsen terveys ja turvallisuus, sekä perustarpeista huolehtiminen. </a:t>
          </a:r>
          <a:endParaRPr lang="en-US" sz="1000" kern="1200"/>
        </a:p>
      </dsp:txBody>
      <dsp:txXfrm>
        <a:off x="9408319" y="2101775"/>
        <a:ext cx="1615010" cy="945474"/>
      </dsp:txXfrm>
    </dsp:sp>
    <dsp:sp modelId="{8C167B18-4C28-4FD5-93CE-2D8308536075}">
      <dsp:nvSpPr>
        <dsp:cNvPr id="0" name=""/>
        <dsp:cNvSpPr/>
      </dsp:nvSpPr>
      <dsp:spPr>
        <a:xfrm rot="10800000">
          <a:off x="8876752" y="2366956"/>
          <a:ext cx="354854" cy="415112"/>
        </a:xfrm>
        <a:prstGeom prst="rightArrow">
          <a:avLst>
            <a:gd name="adj1" fmla="val 60000"/>
            <a:gd name="adj2" fmla="val 50000"/>
          </a:avLst>
        </a:prstGeom>
        <a:solidFill>
          <a:schemeClr val="accent4">
            <a:hueOff val="4124961"/>
            <a:satOff val="-18251"/>
            <a:lumOff val="-3064"/>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8983208" y="2449978"/>
        <a:ext cx="248398" cy="249068"/>
      </dsp:txXfrm>
    </dsp:sp>
    <dsp:sp modelId="{B6FFA16A-7457-4AAE-8AED-26D505774A10}">
      <dsp:nvSpPr>
        <dsp:cNvPr id="0" name=""/>
        <dsp:cNvSpPr/>
      </dsp:nvSpPr>
      <dsp:spPr>
        <a:xfrm>
          <a:off x="7035528" y="2072360"/>
          <a:ext cx="1673840" cy="1004304"/>
        </a:xfrm>
        <a:prstGeom prst="roundRect">
          <a:avLst>
            <a:gd name="adj" fmla="val 10000"/>
          </a:avLst>
        </a:prstGeom>
        <a:gradFill rotWithShape="0">
          <a:gsLst>
            <a:gs pos="0">
              <a:schemeClr val="accent4">
                <a:hueOff val="4399958"/>
                <a:satOff val="-19468"/>
                <a:lumOff val="-3269"/>
                <a:alphaOff val="0"/>
                <a:satMod val="103000"/>
                <a:lumMod val="102000"/>
                <a:tint val="94000"/>
              </a:schemeClr>
            </a:gs>
            <a:gs pos="50000">
              <a:schemeClr val="accent4">
                <a:hueOff val="4399958"/>
                <a:satOff val="-19468"/>
                <a:lumOff val="-3269"/>
                <a:alphaOff val="0"/>
                <a:satMod val="110000"/>
                <a:lumMod val="100000"/>
                <a:shade val="100000"/>
              </a:schemeClr>
            </a:gs>
            <a:gs pos="100000">
              <a:schemeClr val="accent4">
                <a:hueOff val="4399958"/>
                <a:satOff val="-19468"/>
                <a:lumOff val="-3269"/>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Lapsen kuuleminen, huomioiminen. Ainoana lapsena-  myös ryhmässä toimiminen ja jakaminen ovat tärkeitä hoidossa opeteltavia asioita. </a:t>
          </a:r>
          <a:endParaRPr lang="en-US" sz="1000" kern="1200"/>
        </a:p>
      </dsp:txBody>
      <dsp:txXfrm>
        <a:off x="7064943" y="2101775"/>
        <a:ext cx="1615010" cy="945474"/>
      </dsp:txXfrm>
    </dsp:sp>
    <dsp:sp modelId="{BFDD3A44-1DA2-4731-BA91-18CD3F04D7F3}">
      <dsp:nvSpPr>
        <dsp:cNvPr id="0" name=""/>
        <dsp:cNvSpPr/>
      </dsp:nvSpPr>
      <dsp:spPr>
        <a:xfrm rot="10800000">
          <a:off x="6533376" y="2366956"/>
          <a:ext cx="354854" cy="415112"/>
        </a:xfrm>
        <a:prstGeom prst="rightArrow">
          <a:avLst>
            <a:gd name="adj1" fmla="val 60000"/>
            <a:gd name="adj2" fmla="val 50000"/>
          </a:avLst>
        </a:prstGeom>
        <a:solidFill>
          <a:schemeClr val="accent4">
            <a:hueOff val="4949952"/>
            <a:satOff val="-21901"/>
            <a:lumOff val="-3677"/>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6639832" y="2449978"/>
        <a:ext cx="248398" cy="249068"/>
      </dsp:txXfrm>
    </dsp:sp>
    <dsp:sp modelId="{6720ED07-D4C3-451C-8350-B548F0409450}">
      <dsp:nvSpPr>
        <dsp:cNvPr id="0" name=""/>
        <dsp:cNvSpPr/>
      </dsp:nvSpPr>
      <dsp:spPr>
        <a:xfrm>
          <a:off x="4692151" y="2072360"/>
          <a:ext cx="1673840" cy="1004304"/>
        </a:xfrm>
        <a:prstGeom prst="roundRect">
          <a:avLst>
            <a:gd name="adj" fmla="val 10000"/>
          </a:avLst>
        </a:prstGeom>
        <a:gradFill rotWithShape="0">
          <a:gsLst>
            <a:gs pos="0">
              <a:schemeClr val="accent4">
                <a:hueOff val="5133284"/>
                <a:satOff val="-22713"/>
                <a:lumOff val="-3813"/>
                <a:alphaOff val="0"/>
                <a:satMod val="103000"/>
                <a:lumMod val="102000"/>
                <a:tint val="94000"/>
              </a:schemeClr>
            </a:gs>
            <a:gs pos="50000">
              <a:schemeClr val="accent4">
                <a:hueOff val="5133284"/>
                <a:satOff val="-22713"/>
                <a:lumOff val="-3813"/>
                <a:alphaOff val="0"/>
                <a:satMod val="110000"/>
                <a:lumMod val="100000"/>
                <a:shade val="100000"/>
              </a:schemeClr>
            </a:gs>
            <a:gs pos="100000">
              <a:schemeClr val="accent4">
                <a:hueOff val="5133284"/>
                <a:satOff val="-22713"/>
                <a:lumOff val="-381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Lapsella tulee myös olla mukava ja hyvä olla hoidossa. Ja kaikki nämä + paljon muuta ihanaa Ruuhiryhmässä toteutuu, ISO KIITOS SIITÄ </a:t>
          </a:r>
          <a:endParaRPr lang="en-US" sz="1000" kern="1200"/>
        </a:p>
      </dsp:txBody>
      <dsp:txXfrm>
        <a:off x="4721566" y="2101775"/>
        <a:ext cx="1615010" cy="945474"/>
      </dsp:txXfrm>
    </dsp:sp>
    <dsp:sp modelId="{68DC9B10-9BC5-4B59-A1D6-F88217147766}">
      <dsp:nvSpPr>
        <dsp:cNvPr id="0" name=""/>
        <dsp:cNvSpPr/>
      </dsp:nvSpPr>
      <dsp:spPr>
        <a:xfrm rot="10800000">
          <a:off x="4189999" y="2366956"/>
          <a:ext cx="354854" cy="415112"/>
        </a:xfrm>
        <a:prstGeom prst="rightArrow">
          <a:avLst>
            <a:gd name="adj1" fmla="val 60000"/>
            <a:gd name="adj2" fmla="val 50000"/>
          </a:avLst>
        </a:prstGeom>
        <a:solidFill>
          <a:schemeClr val="accent4">
            <a:hueOff val="5774945"/>
            <a:satOff val="-25552"/>
            <a:lumOff val="-429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4296455" y="2449978"/>
        <a:ext cx="248398" cy="249068"/>
      </dsp:txXfrm>
    </dsp:sp>
    <dsp:sp modelId="{8262C71C-6CE8-4D4F-B800-342E988117FF}">
      <dsp:nvSpPr>
        <dsp:cNvPr id="0" name=""/>
        <dsp:cNvSpPr/>
      </dsp:nvSpPr>
      <dsp:spPr>
        <a:xfrm>
          <a:off x="2348775" y="2072360"/>
          <a:ext cx="1673840" cy="1004304"/>
        </a:xfrm>
        <a:prstGeom prst="roundRect">
          <a:avLst>
            <a:gd name="adj" fmla="val 10000"/>
          </a:avLst>
        </a:prstGeom>
        <a:gradFill rotWithShape="0">
          <a:gsLst>
            <a:gs pos="0">
              <a:schemeClr val="accent4">
                <a:hueOff val="5866610"/>
                <a:satOff val="-25957"/>
                <a:lumOff val="-4358"/>
                <a:alphaOff val="0"/>
                <a:satMod val="103000"/>
                <a:lumMod val="102000"/>
                <a:tint val="94000"/>
              </a:schemeClr>
            </a:gs>
            <a:gs pos="50000">
              <a:schemeClr val="accent4">
                <a:hueOff val="5866610"/>
                <a:satOff val="-25957"/>
                <a:lumOff val="-4358"/>
                <a:alphaOff val="0"/>
                <a:satMod val="110000"/>
                <a:lumMod val="100000"/>
                <a:shade val="100000"/>
              </a:schemeClr>
            </a:gs>
            <a:gs pos="100000">
              <a:schemeClr val="accent4">
                <a:hueOff val="5866610"/>
                <a:satOff val="-25957"/>
                <a:lumOff val="-435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Läsnäolo, syli, antaa lapselle turvallisen ympäristön oppia elämän perusasioita</a:t>
          </a:r>
          <a:endParaRPr lang="en-US" sz="1000" kern="1200"/>
        </a:p>
      </dsp:txBody>
      <dsp:txXfrm>
        <a:off x="2378190" y="2101775"/>
        <a:ext cx="1615010" cy="945474"/>
      </dsp:txXfrm>
    </dsp:sp>
    <dsp:sp modelId="{6E5BA054-9C96-4B13-86DE-1BF4BD765C0E}">
      <dsp:nvSpPr>
        <dsp:cNvPr id="0" name=""/>
        <dsp:cNvSpPr/>
      </dsp:nvSpPr>
      <dsp:spPr>
        <a:xfrm rot="10800000">
          <a:off x="1846623" y="2366956"/>
          <a:ext cx="354854" cy="415112"/>
        </a:xfrm>
        <a:prstGeom prst="rightArrow">
          <a:avLst>
            <a:gd name="adj1" fmla="val 60000"/>
            <a:gd name="adj2" fmla="val 50000"/>
          </a:avLst>
        </a:prstGeom>
        <a:solidFill>
          <a:schemeClr val="accent4">
            <a:hueOff val="6599937"/>
            <a:satOff val="-29202"/>
            <a:lumOff val="-4903"/>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1953079" y="2449978"/>
        <a:ext cx="248398" cy="249068"/>
      </dsp:txXfrm>
    </dsp:sp>
    <dsp:sp modelId="{74624C37-BC16-4C31-A5B1-8B1A235300D5}">
      <dsp:nvSpPr>
        <dsp:cNvPr id="0" name=""/>
        <dsp:cNvSpPr/>
      </dsp:nvSpPr>
      <dsp:spPr>
        <a:xfrm>
          <a:off x="5399" y="2072360"/>
          <a:ext cx="1673840" cy="1004304"/>
        </a:xfrm>
        <a:prstGeom prst="roundRect">
          <a:avLst>
            <a:gd name="adj" fmla="val 10000"/>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i-FI" sz="1000" kern="1200"/>
            <a:t>Että hän tulee kuulluksi ja nähdyksi omana itsenään, ja pääsee kukkimaan kaikissa sateenkaaren väreissä</a:t>
          </a:r>
          <a:endParaRPr lang="en-US" sz="1000" kern="1200"/>
        </a:p>
      </dsp:txBody>
      <dsp:txXfrm>
        <a:off x="34814" y="2101775"/>
        <a:ext cx="1615010" cy="9454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A7900-4FBC-448F-B416-30FE940B4BD6}">
      <dsp:nvSpPr>
        <dsp:cNvPr id="0" name=""/>
        <dsp:cNvSpPr/>
      </dsp:nvSpPr>
      <dsp:spPr>
        <a:xfrm>
          <a:off x="0" y="5884776"/>
          <a:ext cx="6412453" cy="482841"/>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rtl="0">
            <a:lnSpc>
              <a:spcPct val="90000"/>
            </a:lnSpc>
            <a:spcBef>
              <a:spcPct val="0"/>
            </a:spcBef>
            <a:spcAft>
              <a:spcPct val="35000"/>
            </a:spcAft>
            <a:buNone/>
          </a:pPr>
          <a:r>
            <a:rPr lang="fi-FI" sz="1100" b="0" kern="1200" dirty="0">
              <a:solidFill>
                <a:schemeClr val="tx1"/>
              </a:solidFill>
              <a:latin typeface="Aptos"/>
            </a:rPr>
            <a:t>    MONILUKUTAITO      12</a:t>
          </a:r>
          <a:br>
            <a:rPr lang="fi-FI" sz="1100" b="0" kern="1200" dirty="0">
              <a:solidFill>
                <a:schemeClr val="tx1"/>
              </a:solidFill>
              <a:latin typeface="Aptos"/>
            </a:rPr>
          </a:br>
          <a:r>
            <a:rPr lang="fi-FI" sz="1100" b="0" kern="1200" dirty="0">
              <a:solidFill>
                <a:schemeClr val="tx1"/>
              </a:solidFill>
              <a:latin typeface="Aptos"/>
            </a:rPr>
            <a:t> KOKKAILU   11</a:t>
          </a:r>
          <a:endParaRPr lang="en-US" sz="1100" b="0" kern="1200" dirty="0">
            <a:solidFill>
              <a:schemeClr val="tx1"/>
            </a:solidFill>
            <a:latin typeface="Aptos"/>
          </a:endParaRPr>
        </a:p>
      </dsp:txBody>
      <dsp:txXfrm>
        <a:off x="0" y="5884776"/>
        <a:ext cx="6412453" cy="482841"/>
      </dsp:txXfrm>
    </dsp:sp>
    <dsp:sp modelId="{784D6104-FB4F-4FDA-B017-D801BB2F3D0B}">
      <dsp:nvSpPr>
        <dsp:cNvPr id="0" name=""/>
        <dsp:cNvSpPr/>
      </dsp:nvSpPr>
      <dsp:spPr>
        <a:xfrm rot="10800000">
          <a:off x="0" y="5149409"/>
          <a:ext cx="6412453" cy="742609"/>
        </a:xfrm>
        <a:prstGeom prst="upArrowCallout">
          <a:avLst/>
        </a:prstGeom>
        <a:solidFill>
          <a:schemeClr val="accent2">
            <a:hueOff val="805452"/>
            <a:satOff val="-2312"/>
            <a:lumOff val="-370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fi-FI" sz="1100" b="0" kern="1200" dirty="0">
              <a:solidFill>
                <a:schemeClr val="tx1"/>
              </a:solidFill>
              <a:latin typeface="Aptos"/>
            </a:rPr>
            <a:t>KÄDENTAIDOT 16</a:t>
          </a:r>
          <a:br>
            <a:rPr lang="fi-FI" sz="1100" b="0" kern="1200" dirty="0">
              <a:solidFill>
                <a:schemeClr val="tx1"/>
              </a:solidFill>
              <a:latin typeface="Aptos"/>
            </a:rPr>
          </a:br>
          <a:r>
            <a:rPr lang="fi-FI" sz="1100" b="0" kern="1200" dirty="0">
              <a:solidFill>
                <a:schemeClr val="tx1"/>
              </a:solidFill>
              <a:latin typeface="Aptos"/>
            </a:rPr>
            <a:t> TEATTERI  12</a:t>
          </a:r>
          <a:endParaRPr lang="en-US" sz="1100" b="0" kern="1200" dirty="0">
            <a:solidFill>
              <a:schemeClr val="tx1"/>
            </a:solidFill>
            <a:latin typeface="Aptos"/>
          </a:endParaRPr>
        </a:p>
      </dsp:txBody>
      <dsp:txXfrm rot="10800000">
        <a:off x="0" y="5149409"/>
        <a:ext cx="6412453" cy="482525"/>
      </dsp:txXfrm>
    </dsp:sp>
    <dsp:sp modelId="{EDDC9ED3-8114-48A6-A4E7-59DA0ED2EAB8}">
      <dsp:nvSpPr>
        <dsp:cNvPr id="0" name=""/>
        <dsp:cNvSpPr/>
      </dsp:nvSpPr>
      <dsp:spPr>
        <a:xfrm rot="10800000">
          <a:off x="0" y="4414042"/>
          <a:ext cx="6412453" cy="742609"/>
        </a:xfrm>
        <a:prstGeom prst="upArrowCallou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fi-FI" sz="1100" b="0" kern="1200" dirty="0">
              <a:solidFill>
                <a:schemeClr val="tx1"/>
              </a:solidFill>
              <a:latin typeface="Aptos"/>
            </a:rPr>
            <a:t>RETKET  17</a:t>
          </a:r>
          <a:endParaRPr lang="en-US" sz="1100" b="0" kern="1200" dirty="0">
            <a:solidFill>
              <a:schemeClr val="tx1"/>
            </a:solidFill>
            <a:latin typeface="Aptos"/>
          </a:endParaRPr>
        </a:p>
      </dsp:txBody>
      <dsp:txXfrm rot="10800000">
        <a:off x="0" y="4414042"/>
        <a:ext cx="6412453" cy="482525"/>
      </dsp:txXfrm>
    </dsp:sp>
    <dsp:sp modelId="{65EE2859-464E-42B8-96CD-C0B55D8055A7}">
      <dsp:nvSpPr>
        <dsp:cNvPr id="0" name=""/>
        <dsp:cNvSpPr/>
      </dsp:nvSpPr>
      <dsp:spPr>
        <a:xfrm rot="10800000">
          <a:off x="0" y="3678675"/>
          <a:ext cx="6412453" cy="742609"/>
        </a:xfrm>
        <a:prstGeom prst="upArrowCallout">
          <a:avLst/>
        </a:prstGeom>
        <a:solidFill>
          <a:schemeClr val="accent2">
            <a:hueOff val="2416355"/>
            <a:satOff val="-6935"/>
            <a:lumOff val="-111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rtl="0">
            <a:lnSpc>
              <a:spcPct val="90000"/>
            </a:lnSpc>
            <a:spcBef>
              <a:spcPct val="0"/>
            </a:spcBef>
            <a:spcAft>
              <a:spcPct val="35000"/>
            </a:spcAft>
            <a:buNone/>
          </a:pPr>
          <a:r>
            <a:rPr lang="fi-FI" sz="1100" b="0" kern="1200" dirty="0">
              <a:solidFill>
                <a:schemeClr val="tx1"/>
              </a:solidFill>
              <a:latin typeface="Aptos"/>
            </a:rPr>
            <a:t>                                                                               MUSIIKKI 18                                                                                        </a:t>
          </a:r>
          <a:endParaRPr lang="en-US" sz="1100" b="0" kern="1200" dirty="0">
            <a:solidFill>
              <a:schemeClr val="tx1"/>
            </a:solidFill>
            <a:latin typeface="Aptos"/>
          </a:endParaRPr>
        </a:p>
      </dsp:txBody>
      <dsp:txXfrm rot="10800000">
        <a:off x="0" y="3678675"/>
        <a:ext cx="6412453" cy="482525"/>
      </dsp:txXfrm>
    </dsp:sp>
    <dsp:sp modelId="{FC3BB4F8-DA79-45E6-9B04-3332E8243B35}">
      <dsp:nvSpPr>
        <dsp:cNvPr id="0" name=""/>
        <dsp:cNvSpPr/>
      </dsp:nvSpPr>
      <dsp:spPr>
        <a:xfrm rot="10800000">
          <a:off x="0" y="2943308"/>
          <a:ext cx="6412453" cy="742609"/>
        </a:xfrm>
        <a:prstGeom prst="upArrowCallou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rtl="0">
            <a:lnSpc>
              <a:spcPct val="90000"/>
            </a:lnSpc>
            <a:spcBef>
              <a:spcPct val="0"/>
            </a:spcBef>
            <a:spcAft>
              <a:spcPct val="35000"/>
            </a:spcAft>
            <a:buNone/>
          </a:pPr>
          <a:r>
            <a:rPr lang="fi-FI" sz="1100" b="0" kern="1200" dirty="0">
              <a:solidFill>
                <a:schemeClr val="tx1"/>
              </a:solidFill>
              <a:latin typeface="Aptos"/>
            </a:rPr>
            <a:t>                                                                                             SADUT                                                                                                          </a:t>
          </a:r>
          <a:br>
            <a:rPr lang="fi-FI" sz="1100" b="0" kern="1200" dirty="0">
              <a:solidFill>
                <a:schemeClr val="tx1"/>
              </a:solidFill>
              <a:latin typeface="Aptos"/>
            </a:rPr>
          </a:br>
          <a:r>
            <a:rPr lang="fi-FI" sz="1100" b="0" kern="1200" dirty="0">
              <a:solidFill>
                <a:schemeClr val="tx1"/>
              </a:solidFill>
              <a:latin typeface="Aptos"/>
            </a:rPr>
            <a:t>LIIKUNTA   20  </a:t>
          </a:r>
          <a:endParaRPr lang="en-US" sz="1100" b="0" kern="1200" dirty="0">
            <a:solidFill>
              <a:schemeClr val="tx1"/>
            </a:solidFill>
            <a:latin typeface="Aptos"/>
          </a:endParaRPr>
        </a:p>
      </dsp:txBody>
      <dsp:txXfrm rot="10800000">
        <a:off x="0" y="2943308"/>
        <a:ext cx="6412453" cy="482525"/>
      </dsp:txXfrm>
    </dsp:sp>
    <dsp:sp modelId="{193039A6-3B45-4ED0-AAC2-01C6165CF27B}">
      <dsp:nvSpPr>
        <dsp:cNvPr id="0" name=""/>
        <dsp:cNvSpPr/>
      </dsp:nvSpPr>
      <dsp:spPr>
        <a:xfrm rot="10800000">
          <a:off x="0" y="2207942"/>
          <a:ext cx="6412453" cy="742609"/>
        </a:xfrm>
        <a:prstGeom prst="upArrowCallout">
          <a:avLst/>
        </a:prstGeom>
        <a:solidFill>
          <a:schemeClr val="accent2">
            <a:hueOff val="4027259"/>
            <a:satOff val="-11558"/>
            <a:lumOff val="-1850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fi-FI" sz="1100" b="0" kern="1200" dirty="0">
              <a:solidFill>
                <a:schemeClr val="tx1"/>
              </a:solidFill>
              <a:latin typeface="Aptos"/>
            </a:rPr>
            <a:t>TUNNEKASVATUS  22   </a:t>
          </a:r>
          <a:endParaRPr lang="en-US" sz="1100" b="0" kern="1200" dirty="0">
            <a:solidFill>
              <a:schemeClr val="tx1"/>
            </a:solidFill>
            <a:latin typeface="Aptos"/>
          </a:endParaRPr>
        </a:p>
      </dsp:txBody>
      <dsp:txXfrm rot="10800000">
        <a:off x="0" y="2207942"/>
        <a:ext cx="6412453" cy="482525"/>
      </dsp:txXfrm>
    </dsp:sp>
    <dsp:sp modelId="{4915D58F-2875-485A-B1F2-53BF2FF74A2F}">
      <dsp:nvSpPr>
        <dsp:cNvPr id="0" name=""/>
        <dsp:cNvSpPr/>
      </dsp:nvSpPr>
      <dsp:spPr>
        <a:xfrm rot="10800000">
          <a:off x="0" y="1472575"/>
          <a:ext cx="6412453" cy="742609"/>
        </a:xfrm>
        <a:prstGeom prst="upArrowCallou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fi-FI" sz="1100" b="0" kern="1200" dirty="0">
              <a:solidFill>
                <a:schemeClr val="tx1"/>
              </a:solidFill>
              <a:latin typeface="Aptos"/>
            </a:rPr>
            <a:t>LEPO  24</a:t>
          </a:r>
          <a:endParaRPr lang="en-US" sz="1100" b="0" kern="1200" dirty="0">
            <a:solidFill>
              <a:schemeClr val="tx1"/>
            </a:solidFill>
            <a:latin typeface="Aptos"/>
          </a:endParaRPr>
        </a:p>
      </dsp:txBody>
      <dsp:txXfrm rot="10800000">
        <a:off x="0" y="1472575"/>
        <a:ext cx="6412453" cy="482525"/>
      </dsp:txXfrm>
    </dsp:sp>
    <dsp:sp modelId="{36835EDF-6083-42B0-8A28-3460B943816B}">
      <dsp:nvSpPr>
        <dsp:cNvPr id="0" name=""/>
        <dsp:cNvSpPr/>
      </dsp:nvSpPr>
      <dsp:spPr>
        <a:xfrm rot="10800000">
          <a:off x="0" y="737208"/>
          <a:ext cx="6412453" cy="742609"/>
        </a:xfrm>
        <a:prstGeom prst="upArrowCallout">
          <a:avLst/>
        </a:prstGeom>
        <a:solidFill>
          <a:schemeClr val="accent2">
            <a:hueOff val="5638162"/>
            <a:satOff val="-16181"/>
            <a:lumOff val="-2590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fi-FI" sz="1100" b="0" kern="1200" dirty="0">
              <a:solidFill>
                <a:schemeClr val="tx1"/>
              </a:solidFill>
              <a:latin typeface="Aptos"/>
            </a:rPr>
            <a:t>ULKOILU 24</a:t>
          </a:r>
          <a:endParaRPr lang="en-US" sz="1100" b="0" kern="1200" dirty="0">
            <a:solidFill>
              <a:schemeClr val="tx1"/>
            </a:solidFill>
            <a:latin typeface="Aptos"/>
          </a:endParaRPr>
        </a:p>
      </dsp:txBody>
      <dsp:txXfrm rot="10800000">
        <a:off x="0" y="737208"/>
        <a:ext cx="6412453" cy="482525"/>
      </dsp:txXfrm>
    </dsp:sp>
    <dsp:sp modelId="{447F9E2F-CF12-4789-BBFD-1AAB4792EA18}">
      <dsp:nvSpPr>
        <dsp:cNvPr id="0" name=""/>
        <dsp:cNvSpPr/>
      </dsp:nvSpPr>
      <dsp:spPr>
        <a:xfrm rot="10800000">
          <a:off x="0" y="1841"/>
          <a:ext cx="6412453" cy="742609"/>
        </a:xfrm>
        <a:prstGeom prst="upArrowCallou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rtl="0">
            <a:lnSpc>
              <a:spcPct val="90000"/>
            </a:lnSpc>
            <a:spcBef>
              <a:spcPct val="0"/>
            </a:spcBef>
            <a:spcAft>
              <a:spcPct val="35000"/>
            </a:spcAft>
            <a:buNone/>
          </a:pPr>
          <a:r>
            <a:rPr lang="fi-FI" sz="1100" b="1" kern="1200" dirty="0">
              <a:latin typeface="Aptos"/>
            </a:rPr>
            <a:t>     </a:t>
          </a:r>
          <a:r>
            <a:rPr lang="fi-FI" sz="1100" b="0" kern="1200" dirty="0">
              <a:latin typeface="Aptos"/>
            </a:rPr>
            <a:t>                                 </a:t>
          </a:r>
          <a:r>
            <a:rPr lang="fi-FI" sz="1100" b="0" kern="1200" dirty="0">
              <a:solidFill>
                <a:schemeClr val="tx1"/>
              </a:solidFill>
              <a:latin typeface="Aptos"/>
            </a:rPr>
            <a:t>       </a:t>
          </a:r>
          <a:r>
            <a:rPr lang="fi-FI" sz="1100" b="1" kern="1200" dirty="0">
              <a:solidFill>
                <a:schemeClr val="tx1"/>
              </a:solidFill>
              <a:latin typeface="Aptos"/>
            </a:rPr>
            <a:t>                                LEIKKI 25</a:t>
          </a:r>
          <a:r>
            <a:rPr lang="fi-FI" sz="1100" b="0" kern="1200" dirty="0">
              <a:solidFill>
                <a:schemeClr val="tx1"/>
              </a:solidFill>
              <a:latin typeface="Aptos"/>
            </a:rPr>
            <a:t>                                                                                  </a:t>
          </a:r>
        </a:p>
      </dsp:txBody>
      <dsp:txXfrm rot="10800000">
        <a:off x="0" y="1841"/>
        <a:ext cx="6412453" cy="482525"/>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11.9.2024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11.9.2024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11.9.2024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11.9.2024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11.9.2024</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11.9.2024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11.9.2024</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11.9.2024</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11.9.2024</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11.9.2024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11.9.2024</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2ABAE3-D89C-4001-9AEC-5083F82B749C}" type="datetimeFigureOut">
              <a:rPr lang="fi-FI" smtClean="0"/>
              <a:t>11.9.2024</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l="-11000" r="-11000"/>
          </a:stretch>
        </a:blipFill>
        <a:effectLst/>
      </p:bgPr>
    </p:bg>
    <p:spTree>
      <p:nvGrpSpPr>
        <p:cNvPr id="1" name=""/>
        <p:cNvGrpSpPr/>
        <p:nvPr/>
      </p:nvGrpSpPr>
      <p:grpSpPr>
        <a:xfrm>
          <a:off x="0" y="0"/>
          <a:ext cx="0" cy="0"/>
          <a:chOff x="0" y="0"/>
          <a:chExt cx="0" cy="0"/>
        </a:xfrm>
      </p:grpSpPr>
      <p:sp>
        <p:nvSpPr>
          <p:cNvPr id="4" name="Tekstiruutu 3">
            <a:extLst>
              <a:ext uri="{FF2B5EF4-FFF2-40B4-BE49-F238E27FC236}">
                <a16:creationId xmlns:a16="http://schemas.microsoft.com/office/drawing/2014/main" id="{AAFA0256-09D9-B11B-4651-65E262B1AA96}"/>
              </a:ext>
            </a:extLst>
          </p:cNvPr>
          <p:cNvSpPr txBox="1"/>
          <p:nvPr/>
        </p:nvSpPr>
        <p:spPr>
          <a:xfrm>
            <a:off x="1767840" y="314960"/>
            <a:ext cx="8341360" cy="17235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t>KYSELYLOMAKE RUUHIRYHMÄN HUOLTAJILLE </a:t>
            </a:r>
          </a:p>
          <a:p>
            <a:r>
              <a:rPr lang="en-US" sz="2800" dirty="0">
                <a:latin typeface="Aptos"/>
                <a:ea typeface="Calibri"/>
                <a:cs typeface="Calibri"/>
              </a:rPr>
              <a:t>                               </a:t>
            </a:r>
            <a:r>
              <a:rPr lang="en-US" sz="2800" dirty="0" err="1">
                <a:latin typeface="Aptos"/>
                <a:ea typeface="Calibri"/>
                <a:cs typeface="Calibri"/>
              </a:rPr>
              <a:t>Kootut</a:t>
            </a:r>
            <a:r>
              <a:rPr lang="en-US" sz="2800" dirty="0">
                <a:latin typeface="Aptos"/>
                <a:ea typeface="Calibri"/>
                <a:cs typeface="Calibri"/>
              </a:rPr>
              <a:t> </a:t>
            </a:r>
            <a:r>
              <a:rPr lang="en-US" sz="2800" dirty="0" err="1">
                <a:latin typeface="Aptos"/>
                <a:ea typeface="Calibri"/>
                <a:cs typeface="Calibri"/>
              </a:rPr>
              <a:t>vastaukset</a:t>
            </a:r>
            <a:br>
              <a:rPr lang="en-US" sz="2800" dirty="0">
                <a:latin typeface="Aptos"/>
                <a:ea typeface="Calibri"/>
                <a:cs typeface="Calibri"/>
              </a:rPr>
            </a:br>
            <a:r>
              <a:rPr lang="en-US" sz="1400" dirty="0">
                <a:latin typeface="Calibri"/>
                <a:ea typeface="Calibri"/>
                <a:cs typeface="Calibri"/>
              </a:rPr>
              <a:t> </a:t>
            </a:r>
            <a:br>
              <a:rPr lang="en-US" sz="1400" dirty="0">
                <a:latin typeface="Calibri"/>
                <a:ea typeface="Calibri"/>
                <a:cs typeface="Calibri"/>
              </a:rPr>
            </a:br>
            <a:r>
              <a:rPr lang="en-US" sz="1600" b="1" dirty="0" err="1">
                <a:latin typeface="Aptos"/>
                <a:ea typeface="Calibri"/>
                <a:cs typeface="Calibri"/>
              </a:rPr>
              <a:t>Valitse</a:t>
            </a:r>
            <a:r>
              <a:rPr lang="en-US" sz="1600" b="1" dirty="0">
                <a:latin typeface="Aptos"/>
                <a:ea typeface="Calibri"/>
                <a:cs typeface="Calibri"/>
              </a:rPr>
              <a:t> </a:t>
            </a:r>
            <a:r>
              <a:rPr lang="en-US" sz="2000" b="1" dirty="0">
                <a:solidFill>
                  <a:srgbClr val="FF0000"/>
                </a:solidFill>
                <a:latin typeface="Aptos"/>
                <a:ea typeface="Calibri"/>
                <a:cs typeface="Calibri"/>
              </a:rPr>
              <a:t>5 </a:t>
            </a:r>
            <a:r>
              <a:rPr lang="en-US" sz="1600" b="1" dirty="0" err="1">
                <a:latin typeface="Aptos"/>
                <a:ea typeface="Calibri"/>
                <a:cs typeface="Calibri"/>
              </a:rPr>
              <a:t>sinulle</a:t>
            </a:r>
            <a:r>
              <a:rPr lang="en-US" sz="1600" b="1" dirty="0">
                <a:latin typeface="Aptos"/>
                <a:ea typeface="Calibri"/>
                <a:cs typeface="Calibri"/>
              </a:rPr>
              <a:t> </a:t>
            </a:r>
            <a:r>
              <a:rPr lang="en-US" sz="1600" b="1" dirty="0" err="1">
                <a:latin typeface="Aptos"/>
                <a:ea typeface="Calibri"/>
                <a:cs typeface="Calibri"/>
              </a:rPr>
              <a:t>tärkeää</a:t>
            </a:r>
            <a:r>
              <a:rPr lang="en-US" sz="1600" b="1" dirty="0">
                <a:latin typeface="Aptos"/>
                <a:ea typeface="Calibri"/>
                <a:cs typeface="Calibri"/>
              </a:rPr>
              <a:t> </a:t>
            </a:r>
            <a:r>
              <a:rPr lang="en-US" sz="1600" b="1" dirty="0" err="1">
                <a:latin typeface="Aptos"/>
                <a:ea typeface="Calibri"/>
                <a:cs typeface="Calibri"/>
              </a:rPr>
              <a:t>arvoa</a:t>
            </a:r>
            <a:r>
              <a:rPr lang="en-US" sz="1600" dirty="0">
                <a:latin typeface="Aptos"/>
                <a:ea typeface="Calibri"/>
                <a:cs typeface="Calibri"/>
              </a:rPr>
              <a:t>, </a:t>
            </a:r>
            <a:r>
              <a:rPr lang="en-US" sz="1600" dirty="0" err="1">
                <a:latin typeface="Aptos"/>
                <a:ea typeface="Calibri"/>
                <a:cs typeface="Calibri"/>
              </a:rPr>
              <a:t>joiden</a:t>
            </a:r>
            <a:r>
              <a:rPr lang="en-US" sz="1600" dirty="0">
                <a:latin typeface="Aptos"/>
                <a:ea typeface="Calibri"/>
                <a:cs typeface="Calibri"/>
              </a:rPr>
              <a:t> </a:t>
            </a:r>
            <a:r>
              <a:rPr lang="en-US" sz="1600" dirty="0" err="1">
                <a:latin typeface="Aptos"/>
                <a:ea typeface="Calibri"/>
                <a:cs typeface="Calibri"/>
              </a:rPr>
              <a:t>toivoisit</a:t>
            </a:r>
            <a:r>
              <a:rPr lang="en-US" sz="1600" dirty="0">
                <a:latin typeface="Aptos"/>
                <a:ea typeface="Calibri"/>
                <a:cs typeface="Calibri"/>
              </a:rPr>
              <a:t> </a:t>
            </a:r>
            <a:r>
              <a:rPr lang="en-US" sz="1600" dirty="0" err="1">
                <a:latin typeface="Aptos"/>
                <a:ea typeface="Calibri"/>
                <a:cs typeface="Calibri"/>
              </a:rPr>
              <a:t>erityisesti</a:t>
            </a:r>
            <a:r>
              <a:rPr lang="en-US" sz="1600" dirty="0">
                <a:latin typeface="Aptos"/>
                <a:ea typeface="Calibri"/>
                <a:cs typeface="Calibri"/>
              </a:rPr>
              <a:t> </a:t>
            </a:r>
            <a:r>
              <a:rPr lang="en-US" sz="1600" dirty="0" err="1">
                <a:latin typeface="Aptos"/>
                <a:ea typeface="Calibri"/>
                <a:cs typeface="Calibri"/>
              </a:rPr>
              <a:t>näkyvän</a:t>
            </a:r>
            <a:r>
              <a:rPr lang="en-US" sz="1600" dirty="0">
                <a:latin typeface="Aptos"/>
                <a:ea typeface="Calibri"/>
                <a:cs typeface="Calibri"/>
              </a:rPr>
              <a:t> </a:t>
            </a:r>
            <a:r>
              <a:rPr lang="en-US" sz="1600" dirty="0" err="1">
                <a:latin typeface="Aptos"/>
                <a:ea typeface="Calibri"/>
                <a:cs typeface="Calibri"/>
              </a:rPr>
              <a:t>arjessamme</a:t>
            </a:r>
            <a:r>
              <a:rPr lang="en-US" sz="1600" dirty="0">
                <a:latin typeface="Aptos"/>
                <a:ea typeface="Calibri"/>
                <a:cs typeface="Calibri"/>
              </a:rPr>
              <a:t>. </a:t>
            </a:r>
            <a:r>
              <a:rPr lang="en-US" sz="1600" dirty="0" err="1">
                <a:latin typeface="Aptos"/>
                <a:ea typeface="Calibri"/>
                <a:cs typeface="Calibri"/>
              </a:rPr>
              <a:t>Arvoilla</a:t>
            </a:r>
            <a:r>
              <a:rPr lang="en-US" sz="1600" dirty="0">
                <a:latin typeface="Aptos"/>
                <a:ea typeface="Calibri"/>
                <a:cs typeface="Calibri"/>
              </a:rPr>
              <a:t> </a:t>
            </a:r>
            <a:r>
              <a:rPr lang="en-US" sz="1600" dirty="0" err="1">
                <a:latin typeface="Aptos"/>
                <a:ea typeface="Calibri"/>
                <a:cs typeface="Calibri"/>
              </a:rPr>
              <a:t>tarkoitetaan</a:t>
            </a:r>
            <a:r>
              <a:rPr lang="en-US" sz="1600" dirty="0">
                <a:latin typeface="Aptos"/>
                <a:ea typeface="Calibri"/>
                <a:cs typeface="Calibri"/>
              </a:rPr>
              <a:t> </a:t>
            </a:r>
            <a:r>
              <a:rPr lang="en-US" sz="1600" dirty="0" err="1">
                <a:latin typeface="Aptos"/>
                <a:ea typeface="Calibri"/>
                <a:cs typeface="Calibri"/>
              </a:rPr>
              <a:t>tässä</a:t>
            </a:r>
            <a:r>
              <a:rPr lang="en-US" sz="1600" dirty="0">
                <a:latin typeface="Aptos"/>
                <a:ea typeface="Calibri"/>
                <a:cs typeface="Calibri"/>
              </a:rPr>
              <a:t> </a:t>
            </a:r>
            <a:r>
              <a:rPr lang="en-US" sz="1600" dirty="0" err="1">
                <a:latin typeface="Aptos"/>
                <a:ea typeface="Calibri"/>
                <a:cs typeface="Calibri"/>
              </a:rPr>
              <a:t>yhteydessä</a:t>
            </a:r>
            <a:r>
              <a:rPr lang="en-US" sz="1600" dirty="0">
                <a:latin typeface="Aptos"/>
                <a:ea typeface="Calibri"/>
                <a:cs typeface="Calibri"/>
              </a:rPr>
              <a:t> </a:t>
            </a:r>
            <a:r>
              <a:rPr lang="en-US" sz="1600" dirty="0" err="1">
                <a:latin typeface="Aptos"/>
                <a:ea typeface="Calibri"/>
                <a:cs typeface="Calibri"/>
              </a:rPr>
              <a:t>arvokkaina</a:t>
            </a:r>
            <a:r>
              <a:rPr lang="en-US" sz="1600" dirty="0">
                <a:latin typeface="Aptos"/>
                <a:ea typeface="Calibri"/>
                <a:cs typeface="Calibri"/>
              </a:rPr>
              <a:t> </a:t>
            </a:r>
            <a:r>
              <a:rPr lang="en-US" sz="1600" dirty="0" err="1">
                <a:latin typeface="Aptos"/>
                <a:ea typeface="Calibri"/>
                <a:cs typeface="Calibri"/>
              </a:rPr>
              <a:t>pidettäviä</a:t>
            </a:r>
            <a:r>
              <a:rPr lang="en-US" sz="1600" dirty="0">
                <a:latin typeface="Aptos"/>
                <a:ea typeface="Calibri"/>
                <a:cs typeface="Calibri"/>
              </a:rPr>
              <a:t> </a:t>
            </a:r>
            <a:r>
              <a:rPr lang="en-US" sz="1600" dirty="0" err="1">
                <a:latin typeface="Aptos"/>
                <a:ea typeface="Calibri"/>
                <a:cs typeface="Calibri"/>
              </a:rPr>
              <a:t>asioita</a:t>
            </a:r>
            <a:r>
              <a:rPr lang="en-US" sz="1600" dirty="0">
                <a:latin typeface="Aptos"/>
                <a:ea typeface="Calibri"/>
                <a:cs typeface="Calibri"/>
              </a:rPr>
              <a:t> ja </a:t>
            </a:r>
            <a:r>
              <a:rPr lang="en-US" sz="1600" dirty="0" err="1">
                <a:latin typeface="Aptos"/>
                <a:ea typeface="Calibri"/>
                <a:cs typeface="Calibri"/>
              </a:rPr>
              <a:t>taitoja</a:t>
            </a:r>
            <a:r>
              <a:rPr lang="en-US" sz="1600" dirty="0">
                <a:latin typeface="Aptos"/>
                <a:ea typeface="Calibri"/>
                <a:cs typeface="Calibri"/>
              </a:rPr>
              <a:t>.</a:t>
            </a:r>
            <a:endParaRPr lang="en-US" sz="1600">
              <a:latin typeface="Aptos"/>
            </a:endParaRPr>
          </a:p>
        </p:txBody>
      </p:sp>
      <p:sp>
        <p:nvSpPr>
          <p:cNvPr id="5" name="Tekstiruutu 4">
            <a:extLst>
              <a:ext uri="{FF2B5EF4-FFF2-40B4-BE49-F238E27FC236}">
                <a16:creationId xmlns:a16="http://schemas.microsoft.com/office/drawing/2014/main" id="{F32F3674-FD1D-19EA-5870-B1424405D49E}"/>
              </a:ext>
            </a:extLst>
          </p:cNvPr>
          <p:cNvSpPr txBox="1"/>
          <p:nvPr/>
        </p:nvSpPr>
        <p:spPr>
          <a:xfrm>
            <a:off x="2136140" y="2265680"/>
            <a:ext cx="6918960"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3600" b="1" dirty="0">
                <a:solidFill>
                  <a:srgbClr val="0E6602"/>
                </a:solidFill>
                <a:ea typeface="+mn-lt"/>
                <a:cs typeface="+mn-lt"/>
              </a:rPr>
              <a:t>Turvallisuus  6</a:t>
            </a:r>
            <a:endParaRPr lang="fi-FI" sz="3600">
              <a:solidFill>
                <a:srgbClr val="0E6602"/>
              </a:solidFill>
            </a:endParaRPr>
          </a:p>
          <a:p>
            <a:r>
              <a:rPr lang="fi-FI" sz="3600" b="1" dirty="0">
                <a:solidFill>
                  <a:srgbClr val="0E6602"/>
                </a:solidFill>
                <a:ea typeface="+mn-lt"/>
                <a:cs typeface="+mn-lt"/>
              </a:rPr>
              <a:t>Kiusaamisen ennaltaehkäisy   6</a:t>
            </a:r>
            <a:endParaRPr lang="fi-FI" sz="3600">
              <a:solidFill>
                <a:srgbClr val="0E6602"/>
              </a:solidFill>
            </a:endParaRPr>
          </a:p>
          <a:p>
            <a:r>
              <a:rPr lang="fi-FI" sz="2800" b="1" dirty="0">
                <a:solidFill>
                  <a:schemeClr val="accent2">
                    <a:lumMod val="76000"/>
                  </a:schemeClr>
                </a:solidFill>
                <a:ea typeface="+mn-lt"/>
                <a:cs typeface="+mn-lt"/>
              </a:rPr>
              <a:t>Hoiva ja huolenpito  4</a:t>
            </a:r>
            <a:endParaRPr lang="fi-FI" sz="2800">
              <a:solidFill>
                <a:schemeClr val="accent2">
                  <a:lumMod val="76000"/>
                </a:schemeClr>
              </a:solidFill>
            </a:endParaRPr>
          </a:p>
          <a:p>
            <a:r>
              <a:rPr lang="fi-FI" sz="2800" b="1" dirty="0">
                <a:solidFill>
                  <a:schemeClr val="accent2">
                    <a:lumMod val="76000"/>
                  </a:schemeClr>
                </a:solidFill>
                <a:ea typeface="+mn-lt"/>
                <a:cs typeface="+mn-lt"/>
              </a:rPr>
              <a:t>Toisen huomioon ottaminen  4</a:t>
            </a:r>
            <a:endParaRPr lang="fi-FI" sz="2800">
              <a:solidFill>
                <a:schemeClr val="accent2">
                  <a:lumMod val="76000"/>
                </a:schemeClr>
              </a:solidFill>
            </a:endParaRPr>
          </a:p>
          <a:p>
            <a:r>
              <a:rPr lang="fi-FI" sz="2000" b="1" dirty="0">
                <a:solidFill>
                  <a:schemeClr val="accent5">
                    <a:lumMod val="76000"/>
                  </a:schemeClr>
                </a:solidFill>
                <a:ea typeface="+mn-lt"/>
                <a:cs typeface="+mn-lt"/>
              </a:rPr>
              <a:t>Avoin ja myönteinen ilmapiiri  3</a:t>
            </a:r>
            <a:endParaRPr lang="fi-FI" sz="2000" b="1">
              <a:solidFill>
                <a:schemeClr val="accent5">
                  <a:lumMod val="76000"/>
                </a:schemeClr>
              </a:solidFill>
            </a:endParaRPr>
          </a:p>
          <a:p>
            <a:r>
              <a:rPr lang="fi-FI" sz="2000" b="1" dirty="0">
                <a:solidFill>
                  <a:schemeClr val="accent5">
                    <a:lumMod val="76000"/>
                  </a:schemeClr>
                </a:solidFill>
                <a:ea typeface="+mn-lt"/>
                <a:cs typeface="+mn-lt"/>
              </a:rPr>
              <a:t>Oppimisen ja oivalluksen ilo   3</a:t>
            </a:r>
            <a:endParaRPr lang="fi-FI" sz="2000" b="1">
              <a:solidFill>
                <a:schemeClr val="accent5">
                  <a:lumMod val="76000"/>
                </a:schemeClr>
              </a:solidFill>
            </a:endParaRPr>
          </a:p>
          <a:p>
            <a:r>
              <a:rPr lang="fi-FI" sz="2000" b="1" dirty="0">
                <a:solidFill>
                  <a:schemeClr val="accent5">
                    <a:lumMod val="76000"/>
                  </a:schemeClr>
                </a:solidFill>
                <a:ea typeface="+mn-lt"/>
                <a:cs typeface="+mn-lt"/>
              </a:rPr>
              <a:t>Kasvatusyhteistyö huoltajien ja henkilöstön kanssa   3</a:t>
            </a:r>
            <a:endParaRPr lang="fi-FI" sz="2000" b="1">
              <a:solidFill>
                <a:schemeClr val="accent5">
                  <a:lumMod val="76000"/>
                </a:schemeClr>
              </a:solidFill>
            </a:endParaRPr>
          </a:p>
          <a:p>
            <a:r>
              <a:rPr lang="fi-FI" sz="1600" b="1" dirty="0">
                <a:solidFill>
                  <a:srgbClr val="0543A1"/>
                </a:solidFill>
                <a:ea typeface="+mn-lt"/>
                <a:cs typeface="+mn-lt"/>
              </a:rPr>
              <a:t>Lapsen kuuleminen (osallisuus)   2</a:t>
            </a:r>
            <a:endParaRPr lang="fi-FI" b="1">
              <a:solidFill>
                <a:srgbClr val="0543A1"/>
              </a:solidFill>
            </a:endParaRPr>
          </a:p>
          <a:p>
            <a:r>
              <a:rPr lang="fi-FI" sz="1600" b="1" dirty="0">
                <a:solidFill>
                  <a:srgbClr val="0543A1"/>
                </a:solidFill>
                <a:ea typeface="+mn-lt"/>
                <a:cs typeface="+mn-lt"/>
              </a:rPr>
              <a:t>Lapsuuden itseisarvo  2</a:t>
            </a:r>
            <a:endParaRPr lang="fi-FI" b="1">
              <a:solidFill>
                <a:srgbClr val="0543A1"/>
              </a:solidFill>
            </a:endParaRPr>
          </a:p>
          <a:p>
            <a:r>
              <a:rPr lang="fi-FI" sz="1400" b="1" dirty="0">
                <a:solidFill>
                  <a:srgbClr val="FF0000"/>
                </a:solidFill>
                <a:ea typeface="+mn-lt"/>
                <a:cs typeface="+mn-lt"/>
              </a:rPr>
              <a:t>Yhdenvertaisuus ja tasa-arvo   1</a:t>
            </a:r>
            <a:endParaRPr lang="fi-FI" b="1">
              <a:solidFill>
                <a:srgbClr val="FF0000"/>
              </a:solidFill>
            </a:endParaRPr>
          </a:p>
          <a:p>
            <a:r>
              <a:rPr lang="fi-FI" sz="1200" b="1" dirty="0">
                <a:solidFill>
                  <a:srgbClr val="FF0000"/>
                </a:solidFill>
                <a:ea typeface="+mn-lt"/>
                <a:cs typeface="+mn-lt"/>
              </a:rPr>
              <a:t>Terveellinen ja kestävä elämäntapa  1</a:t>
            </a:r>
            <a:endParaRPr lang="fi-FI" b="1">
              <a:solidFill>
                <a:srgbClr val="FF0000"/>
              </a:solidFill>
            </a:endParaRPr>
          </a:p>
          <a:p>
            <a:r>
              <a:rPr lang="fi-FI" sz="800" dirty="0">
                <a:ea typeface="+mn-lt"/>
                <a:cs typeface="+mn-lt"/>
              </a:rPr>
              <a:t>Ihmisenä kasvaminen</a:t>
            </a:r>
            <a:endParaRPr lang="fi-FI" dirty="0"/>
          </a:p>
          <a:p>
            <a:pPr algn="l"/>
            <a:endParaRPr lang="fi-FI" dirty="0"/>
          </a:p>
        </p:txBody>
      </p:sp>
      <p:pic>
        <p:nvPicPr>
          <p:cNvPr id="6" name="Kuva 5" descr="Kuva, joka sisältää kohteen piirros, maalaus, luonnos, taide&#10;&#10;Kuvaus luotu automaattisesti">
            <a:extLst>
              <a:ext uri="{FF2B5EF4-FFF2-40B4-BE49-F238E27FC236}">
                <a16:creationId xmlns:a16="http://schemas.microsoft.com/office/drawing/2014/main" id="{DC2759FE-7567-5A26-7466-8945D0711C24}"/>
              </a:ext>
            </a:extLst>
          </p:cNvPr>
          <p:cNvPicPr>
            <a:picLocks noChangeAspect="1"/>
          </p:cNvPicPr>
          <p:nvPr/>
        </p:nvPicPr>
        <p:blipFill>
          <a:blip r:embed="rId3"/>
          <a:stretch>
            <a:fillRect/>
          </a:stretch>
        </p:blipFill>
        <p:spPr>
          <a:xfrm>
            <a:off x="8949405" y="2145323"/>
            <a:ext cx="2874482" cy="4114800"/>
          </a:xfrm>
          <a:prstGeom prst="ellipse">
            <a:avLst/>
          </a:prstGeom>
          <a:ln>
            <a:noFill/>
          </a:ln>
          <a:effectLst>
            <a:softEdge rad="112500"/>
          </a:effectLst>
        </p:spPr>
      </p:pic>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D1A4588A-55D5-49B8-BE41-54ACDCFF2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Kuva, joka sisältää kohteen maalaus, luonnos, piirros, taide&#10;&#10;Kuvaus luotu automaattisesti">
            <a:extLst>
              <a:ext uri="{FF2B5EF4-FFF2-40B4-BE49-F238E27FC236}">
                <a16:creationId xmlns:a16="http://schemas.microsoft.com/office/drawing/2014/main" id="{8BBBC483-3014-C4A5-B0E8-4537D680834D}"/>
              </a:ext>
            </a:extLst>
          </p:cNvPr>
          <p:cNvPicPr>
            <a:picLocks noChangeAspect="1"/>
          </p:cNvPicPr>
          <p:nvPr/>
        </p:nvPicPr>
        <p:blipFill>
          <a:blip r:embed="rId2"/>
          <a:srcRect t="34944" b="34944"/>
          <a:stretch/>
        </p:blipFill>
        <p:spPr>
          <a:xfrm>
            <a:off x="-128934" y="10"/>
            <a:ext cx="12191980" cy="2531665"/>
          </a:xfrm>
          <a:prstGeom prst="rect">
            <a:avLst/>
          </a:prstGeom>
        </p:spPr>
      </p:pic>
      <p:sp>
        <p:nvSpPr>
          <p:cNvPr id="2" name="Otsikko 1">
            <a:extLst>
              <a:ext uri="{FF2B5EF4-FFF2-40B4-BE49-F238E27FC236}">
                <a16:creationId xmlns:a16="http://schemas.microsoft.com/office/drawing/2014/main" id="{50318FCD-31FA-B9E1-27A8-92744947091A}"/>
              </a:ext>
            </a:extLst>
          </p:cNvPr>
          <p:cNvSpPr>
            <a:spLocks noGrp="1"/>
          </p:cNvSpPr>
          <p:nvPr>
            <p:ph type="title"/>
          </p:nvPr>
        </p:nvSpPr>
        <p:spPr>
          <a:xfrm>
            <a:off x="1821297" y="2714447"/>
            <a:ext cx="8557193" cy="536063"/>
          </a:xfrm>
        </p:spPr>
        <p:txBody>
          <a:bodyPr>
            <a:normAutofit/>
          </a:bodyPr>
          <a:lstStyle/>
          <a:p>
            <a:r>
              <a:rPr lang="fi-FI" sz="2800" b="1" dirty="0"/>
              <a:t>Mikä lapsenne varhaiskasvatuksessa on tärkeintä?</a:t>
            </a:r>
          </a:p>
        </p:txBody>
      </p:sp>
      <p:graphicFrame>
        <p:nvGraphicFramePr>
          <p:cNvPr id="19" name="Sisällön paikkamerkki 2">
            <a:extLst>
              <a:ext uri="{FF2B5EF4-FFF2-40B4-BE49-F238E27FC236}">
                <a16:creationId xmlns:a16="http://schemas.microsoft.com/office/drawing/2014/main" id="{32B52FDA-90F9-BFFB-F541-55D8A63979A2}"/>
              </a:ext>
            </a:extLst>
          </p:cNvPr>
          <p:cNvGraphicFramePr>
            <a:graphicFrameLocks noGrp="1"/>
          </p:cNvGraphicFramePr>
          <p:nvPr>
            <p:ph idx="1"/>
            <p:extLst>
              <p:ext uri="{D42A27DB-BD31-4B8C-83A1-F6EECF244321}">
                <p14:modId xmlns:p14="http://schemas.microsoft.com/office/powerpoint/2010/main" val="1580260657"/>
              </p:ext>
            </p:extLst>
          </p:nvPr>
        </p:nvGraphicFramePr>
        <p:xfrm>
          <a:off x="437974" y="3256468"/>
          <a:ext cx="11058144" cy="3475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186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l="-11000" r="-11000"/>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6A7D49-0D9A-E3BF-9DD8-919A2A058AD5}"/>
              </a:ext>
            </a:extLst>
          </p:cNvPr>
          <p:cNvSpPr>
            <a:spLocks noGrp="1"/>
          </p:cNvSpPr>
          <p:nvPr>
            <p:ph type="title"/>
          </p:nvPr>
        </p:nvSpPr>
        <p:spPr>
          <a:xfrm>
            <a:off x="838200" y="789846"/>
            <a:ext cx="10515600" cy="1025760"/>
          </a:xfrm>
        </p:spPr>
        <p:txBody>
          <a:bodyPr vert="horz" lIns="91440" tIns="45720" rIns="91440" bIns="45720" rtlCol="0" anchor="ctr">
            <a:noAutofit/>
          </a:bodyPr>
          <a:lstStyle/>
          <a:p>
            <a:r>
              <a:rPr lang="fi-FI" sz="2400" b="1" dirty="0">
                <a:ea typeface="+mj-lt"/>
                <a:cs typeface="+mj-lt"/>
              </a:rPr>
              <a:t>Mitä muita </a:t>
            </a:r>
            <a:r>
              <a:rPr lang="fi-FI" sz="2400" b="1" u="sng" dirty="0">
                <a:ea typeface="+mj-lt"/>
                <a:cs typeface="+mj-lt"/>
              </a:rPr>
              <a:t>toiveita/ajatuksia</a:t>
            </a:r>
            <a:r>
              <a:rPr lang="fi-FI" sz="2400" b="1" dirty="0">
                <a:ea typeface="+mj-lt"/>
                <a:cs typeface="+mj-lt"/>
              </a:rPr>
              <a:t> sinulla on lapsesi varhaiskasvatuksen alkaessa?</a:t>
            </a:r>
            <a:br>
              <a:rPr lang="fi-FI" sz="2400" b="1" dirty="0">
                <a:ea typeface="+mj-lt"/>
                <a:cs typeface="+mj-lt"/>
              </a:rPr>
            </a:br>
            <a:r>
              <a:rPr lang="fi-FI" sz="2400" b="1" dirty="0">
                <a:ea typeface="+mj-lt"/>
                <a:cs typeface="+mj-lt"/>
              </a:rPr>
              <a:t> Minkälaista yhteistyötä toivotte päiväkodin ja huoltajien välillä? </a:t>
            </a:r>
            <a:endParaRPr lang="fi-FI" sz="2400" b="1" dirty="0"/>
          </a:p>
          <a:p>
            <a:endParaRPr lang="fi-FI" dirty="0"/>
          </a:p>
        </p:txBody>
      </p:sp>
      <p:sp>
        <p:nvSpPr>
          <p:cNvPr id="3" name="Sisällön paikkamerkki 2">
            <a:extLst>
              <a:ext uri="{FF2B5EF4-FFF2-40B4-BE49-F238E27FC236}">
                <a16:creationId xmlns:a16="http://schemas.microsoft.com/office/drawing/2014/main" id="{B942C196-BDE4-B703-BA77-8F42C1485752}"/>
              </a:ext>
            </a:extLst>
          </p:cNvPr>
          <p:cNvSpPr>
            <a:spLocks noGrp="1"/>
          </p:cNvSpPr>
          <p:nvPr>
            <p:ph idx="1"/>
          </p:nvPr>
        </p:nvSpPr>
        <p:spPr>
          <a:xfrm>
            <a:off x="838200" y="1813134"/>
            <a:ext cx="10790419" cy="4363829"/>
          </a:xfrm>
        </p:spPr>
        <p:txBody>
          <a:bodyPr vert="horz" lIns="91440" tIns="45720" rIns="91440" bIns="45720" rtlCol="0" anchor="t">
            <a:normAutofit lnSpcReduction="10000"/>
          </a:bodyPr>
          <a:lstStyle/>
          <a:p>
            <a:pPr marL="0" indent="0">
              <a:buNone/>
            </a:pPr>
            <a:r>
              <a:rPr lang="fi-FI" sz="2000" b="1" dirty="0">
                <a:solidFill>
                  <a:srgbClr val="7030A0"/>
                </a:solidFill>
                <a:ea typeface="+mn-lt"/>
                <a:cs typeface="+mn-lt"/>
              </a:rPr>
              <a:t> Iltapäiväkoti</a:t>
            </a:r>
            <a:r>
              <a:rPr lang="fi-FI" sz="1800" dirty="0">
                <a:ea typeface="+mn-lt"/>
                <a:cs typeface="+mn-lt"/>
              </a:rPr>
              <a:t> eli joku ilta voitaisiin yhdessä lapsen kanssa tutustua päiväkodin leikkeihin ja syötäisiin iltapala </a:t>
            </a:r>
            <a:r>
              <a:rPr lang="fi-FI" sz="1800">
                <a:ea typeface="+mn-lt"/>
                <a:cs typeface="+mn-lt"/>
              </a:rPr>
              <a:t>j</a:t>
            </a:r>
          </a:p>
          <a:p>
            <a:pPr marL="0" indent="0">
              <a:buNone/>
            </a:pPr>
            <a:r>
              <a:rPr lang="fi-FI" sz="2000" b="1" dirty="0">
                <a:solidFill>
                  <a:srgbClr val="002060"/>
                </a:solidFill>
                <a:ea typeface="+mn-lt"/>
                <a:cs typeface="+mn-lt"/>
              </a:rPr>
              <a:t>Videoita lasten leikeistä</a:t>
            </a:r>
            <a:r>
              <a:rPr lang="fi-FI" sz="1800" dirty="0">
                <a:ea typeface="+mn-lt"/>
                <a:cs typeface="+mn-lt"/>
              </a:rPr>
              <a:t> </a:t>
            </a:r>
            <a:r>
              <a:rPr lang="fi-FI" sz="1800" err="1">
                <a:ea typeface="+mn-lt"/>
                <a:cs typeface="+mn-lt"/>
              </a:rPr>
              <a:t>jne</a:t>
            </a:r>
            <a:r>
              <a:rPr lang="fi-FI" sz="1800" dirty="0">
                <a:ea typeface="+mn-lt"/>
                <a:cs typeface="+mn-lt"/>
              </a:rPr>
              <a:t> on myös mukava nähdä </a:t>
            </a:r>
            <a:endParaRPr lang="fi-FI" sz="1800">
              <a:ea typeface="+mn-lt"/>
              <a:cs typeface="+mn-lt"/>
            </a:endParaRPr>
          </a:p>
          <a:p>
            <a:pPr marL="0" indent="0">
              <a:buNone/>
            </a:pPr>
            <a:r>
              <a:rPr lang="fi-FI" sz="1800" dirty="0">
                <a:ea typeface="+mn-lt"/>
                <a:cs typeface="+mn-lt"/>
              </a:rPr>
              <a:t> </a:t>
            </a:r>
            <a:r>
              <a:rPr lang="fi-FI" sz="2000" b="1" dirty="0">
                <a:solidFill>
                  <a:schemeClr val="accent1">
                    <a:lumMod val="76000"/>
                  </a:schemeClr>
                </a:solidFill>
                <a:ea typeface="+mn-lt"/>
                <a:cs typeface="+mn-lt"/>
              </a:rPr>
              <a:t>Nykyinen yhteistyö</a:t>
            </a:r>
            <a:r>
              <a:rPr lang="fi-FI" sz="1800" dirty="0">
                <a:ea typeface="+mn-lt"/>
                <a:cs typeface="+mn-lt"/>
              </a:rPr>
              <a:t> on toiminut hyvin </a:t>
            </a:r>
            <a:endParaRPr lang="fi-FI" sz="1800" dirty="0"/>
          </a:p>
          <a:p>
            <a:pPr marL="0" indent="0">
              <a:buNone/>
            </a:pPr>
            <a:r>
              <a:rPr lang="fi-FI" sz="1800" dirty="0">
                <a:ea typeface="+mn-lt"/>
                <a:cs typeface="+mn-lt"/>
              </a:rPr>
              <a:t> Huoltajien vierailut kuulostaa kivalta, olen kuullut että niitä on muualla, joissakin hoitopaikoissa. En tiedä onko </a:t>
            </a:r>
            <a:r>
              <a:rPr lang="fi-FI" sz="1800">
                <a:ea typeface="+mn-lt"/>
                <a:cs typeface="+mn-lt"/>
              </a:rPr>
              <a:t>meillä mitään erityistä taitoa/harrastuksia esitellä </a:t>
            </a:r>
            <a:endParaRPr lang="fi-FI" sz="1800"/>
          </a:p>
          <a:p>
            <a:pPr marL="0" indent="0">
              <a:buNone/>
            </a:pPr>
            <a:r>
              <a:rPr lang="fi-FI" sz="2000" b="1" dirty="0">
                <a:solidFill>
                  <a:srgbClr val="0E6602"/>
                </a:solidFill>
                <a:ea typeface="+mn-lt"/>
                <a:cs typeface="+mn-lt"/>
              </a:rPr>
              <a:t> Lasten tekemät askartelut </a:t>
            </a:r>
            <a:r>
              <a:rPr lang="fi-FI" sz="1800" dirty="0">
                <a:ea typeface="+mn-lt"/>
                <a:cs typeface="+mn-lt"/>
              </a:rPr>
              <a:t>on olleet kivoja, meillä on vieläkin pääsiäisenä tehty kana leikeissä mukana, vaikkakin vähän repaleisena jo </a:t>
            </a:r>
            <a:r>
              <a:rPr lang="fi-FI" sz="1800" dirty="0">
                <a:latin typeface="Aptos"/>
              </a:rPr>
              <a:t>J</a:t>
            </a:r>
            <a:r>
              <a:rPr lang="fi-FI" sz="1800" dirty="0">
                <a:ea typeface="+mn-lt"/>
                <a:cs typeface="+mn-lt"/>
              </a:rPr>
              <a:t> Myös betonilelu oli tosi kiva idea, toivottavasti tulee uusiksi! Samoin naamiaiset ovat kivaa vaihtelua.</a:t>
            </a:r>
            <a:endParaRPr lang="fi-FI" sz="1800"/>
          </a:p>
          <a:p>
            <a:pPr marL="0" indent="0">
              <a:buNone/>
            </a:pPr>
            <a:r>
              <a:rPr lang="fi-FI" sz="1800" dirty="0">
                <a:ea typeface="+mn-lt"/>
                <a:cs typeface="+mn-lt"/>
              </a:rPr>
              <a:t> Olemme hyvin kiitollisia Ruuhiryhmän toimintaan. </a:t>
            </a:r>
            <a:r>
              <a:rPr lang="fi-FI" sz="2000" b="1" dirty="0">
                <a:ea typeface="+mn-lt"/>
                <a:cs typeface="+mn-lt"/>
              </a:rPr>
              <a:t>Toivomme jo koetun lämmön lapsia kohtaan jatkuvan.</a:t>
            </a:r>
            <a:endParaRPr lang="fi-FI" sz="2000" b="1"/>
          </a:p>
          <a:p>
            <a:pPr marL="0" indent="0">
              <a:buNone/>
            </a:pPr>
            <a:r>
              <a:rPr lang="fi-FI" sz="1800" dirty="0">
                <a:ea typeface="+mn-lt"/>
                <a:cs typeface="+mn-lt"/>
              </a:rPr>
              <a:t>En osaa toivoa mitään muuta. Minusta teillä siellä on jo monipuolista virikettä ja opetusta. Vanhempainillat/ - vierailut ajoittuvat ilta-aikaan, mikä on ymmärrettävää ottaen huomioon valtaväestön työajat, mutta meille lypsykarjatilallisille ne ajoittuvat juuri hankalaan kellonaikaan. Tämäkään ei ollut varsinainen toive, vain huomio. Lapsellamme menee niin hyvin, että emme osaa ehdottaa mitään erityistä. </a:t>
            </a:r>
            <a:endParaRPr lang="fi-FI" sz="1800"/>
          </a:p>
          <a:p>
            <a:endParaRPr lang="fi-FI" dirty="0"/>
          </a:p>
        </p:txBody>
      </p:sp>
    </p:spTree>
    <p:extLst>
      <p:ext uri="{BB962C8B-B14F-4D97-AF65-F5344CB8AC3E}">
        <p14:creationId xmlns:p14="http://schemas.microsoft.com/office/powerpoint/2010/main" val="1205817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l="-11000" r="-11000"/>
          </a:stretch>
        </a:blip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1F6BF70-C7D1-4AF9-8DB4-BEEB8A9C35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5241027-C5C3-144E-DD5A-F108B6E04C6E}"/>
              </a:ext>
            </a:extLst>
          </p:cNvPr>
          <p:cNvSpPr>
            <a:spLocks noGrp="1"/>
          </p:cNvSpPr>
          <p:nvPr>
            <p:ph type="title"/>
          </p:nvPr>
        </p:nvSpPr>
        <p:spPr>
          <a:xfrm>
            <a:off x="397930" y="1014903"/>
            <a:ext cx="4393549" cy="5675341"/>
          </a:xfrm>
        </p:spPr>
        <p:txBody>
          <a:bodyPr anchor="ctr">
            <a:normAutofit/>
          </a:bodyPr>
          <a:lstStyle/>
          <a:p>
            <a:r>
              <a:rPr lang="fi-FI" sz="2400" b="1" dirty="0"/>
              <a:t>Asteikolla</a:t>
            </a:r>
            <a:r>
              <a:rPr lang="fi-FI" sz="2400" b="1" dirty="0">
                <a:solidFill>
                  <a:srgbClr val="FFC000"/>
                </a:solidFill>
              </a:rPr>
              <a:t> </a:t>
            </a:r>
            <a:r>
              <a:rPr lang="fi-FI" sz="2400" b="1" dirty="0">
                <a:solidFill>
                  <a:srgbClr val="E89505"/>
                </a:solidFill>
              </a:rPr>
              <a:t>1</a:t>
            </a:r>
            <a:r>
              <a:rPr lang="fi-FI" sz="2400" b="1" dirty="0"/>
              <a:t>-</a:t>
            </a:r>
            <a:r>
              <a:rPr lang="fi-FI" sz="2400" b="1" dirty="0">
                <a:solidFill>
                  <a:srgbClr val="0E6602"/>
                </a:solidFill>
              </a:rPr>
              <a:t>5</a:t>
            </a:r>
            <a:br>
              <a:rPr lang="fi-FI" sz="2400" b="1" dirty="0">
                <a:solidFill>
                  <a:srgbClr val="0E6602"/>
                </a:solidFill>
              </a:rPr>
            </a:br>
            <a:r>
              <a:rPr lang="fi-FI" sz="2400" b="1" dirty="0"/>
              <a:t> (</a:t>
            </a:r>
            <a:r>
              <a:rPr lang="fi-FI" sz="2400" b="1" dirty="0">
                <a:solidFill>
                  <a:srgbClr val="FFC000"/>
                </a:solidFill>
              </a:rPr>
              <a:t> 1 ei niin tärkeä, </a:t>
            </a:r>
            <a:r>
              <a:rPr lang="fi-FI" sz="2400" b="1" dirty="0">
                <a:solidFill>
                  <a:srgbClr val="0E6602"/>
                </a:solidFill>
              </a:rPr>
              <a:t>5- erittäin tärkeä)</a:t>
            </a:r>
            <a:r>
              <a:rPr lang="fi-FI" sz="2400" b="1" dirty="0"/>
              <a:t> arvioit seuraavien varhaiskasvatuksen toimintojen olevan</a:t>
            </a:r>
            <a:r>
              <a:rPr lang="fi-FI" sz="2400" dirty="0"/>
              <a:t> </a:t>
            </a:r>
          </a:p>
        </p:txBody>
      </p:sp>
      <p:graphicFrame>
        <p:nvGraphicFramePr>
          <p:cNvPr id="5" name="Sisällön paikkamerkki 2" descr="LEIKKI">
            <a:extLst>
              <a:ext uri="{FF2B5EF4-FFF2-40B4-BE49-F238E27FC236}">
                <a16:creationId xmlns:a16="http://schemas.microsoft.com/office/drawing/2014/main" id="{5F6B139A-8301-B838-BCAC-26B6B8F88FD3}"/>
              </a:ext>
            </a:extLst>
          </p:cNvPr>
          <p:cNvGraphicFramePr>
            <a:graphicFrameLocks noGrp="1"/>
          </p:cNvGraphicFramePr>
          <p:nvPr>
            <p:ph idx="1"/>
            <p:extLst>
              <p:ext uri="{D42A27DB-BD31-4B8C-83A1-F6EECF244321}">
                <p14:modId xmlns:p14="http://schemas.microsoft.com/office/powerpoint/2010/main" val="1136067746"/>
              </p:ext>
            </p:extLst>
          </p:nvPr>
        </p:nvGraphicFramePr>
        <p:xfrm>
          <a:off x="5116762" y="328871"/>
          <a:ext cx="6412453" cy="63694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7382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2EA532-836C-DBB5-FECD-927B6E3C3D96}"/>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4E295B8A-CD5E-C930-75A6-876785B54DF2}"/>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2987114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BC28F8E-59A8-26F7-6CC1-CFBF9DED1235}"/>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D4FF0AB7-D0D4-A5F9-0EB1-3EE0645A09F8}"/>
              </a:ext>
            </a:extLst>
          </p:cNvPr>
          <p:cNvSpPr>
            <a:spLocks noGrp="1"/>
          </p:cNvSpPr>
          <p:nvPr>
            <p:ph idx="1"/>
          </p:nvPr>
        </p:nvSpPr>
        <p:spPr/>
        <p:txBody>
          <a:bodyPr/>
          <a:lstStyle/>
          <a:p>
            <a:endParaRPr lang="fi-FI"/>
          </a:p>
        </p:txBody>
      </p:sp>
    </p:spTree>
    <p:extLst>
      <p:ext uri="{BB962C8B-B14F-4D97-AF65-F5344CB8AC3E}">
        <p14:creationId xmlns:p14="http://schemas.microsoft.com/office/powerpoint/2010/main" val="390938467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6</Slides>
  <Notes>0</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Office-teema</vt:lpstr>
      <vt:lpstr>PowerPoint-esitys</vt:lpstr>
      <vt:lpstr>Mikä lapsenne varhaiskasvatuksessa on tärkeintä?</vt:lpstr>
      <vt:lpstr>Mitä muita toiveita/ajatuksia sinulla on lapsesi varhaiskasvatuksen alkaessa?  Minkälaista yhteistyötä toivotte päiväkodin ja huoltajien välillä?  </vt:lpstr>
      <vt:lpstr>Asteikolla 1-5  ( 1 ei niin tärkeä, 5- erittäin tärkeä) arvioit seuraavien varhaiskasvatuksen toimintojen olevan </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410</cp:revision>
  <dcterms:created xsi:type="dcterms:W3CDTF">2024-09-11T10:01:13Z</dcterms:created>
  <dcterms:modified xsi:type="dcterms:W3CDTF">2024-09-11T11:25:36Z</dcterms:modified>
</cp:coreProperties>
</file>