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62F6631-69C5-4F5C-8D1B-1DE31BFA0B6B}" type="datetimeFigureOut">
              <a:rPr lang="fi-FI" smtClean="0"/>
              <a:pPr/>
              <a:t>7.2.2018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ED16FC2-56ED-49D6-9E14-CA5B72D13F61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2172816"/>
          </a:xfrm>
        </p:spPr>
        <p:txBody>
          <a:bodyPr/>
          <a:lstStyle/>
          <a:p>
            <a:r>
              <a:rPr lang="fi-FI" dirty="0" smtClean="0"/>
              <a:t>KYLMÄN </a:t>
            </a:r>
            <a:r>
              <a:rPr lang="fi-FI" dirty="0" smtClean="0"/>
              <a:t>SODAN KRIISEJÄ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62000" y="5373216"/>
            <a:ext cx="6858000" cy="792088"/>
          </a:xfrm>
        </p:spPr>
        <p:txBody>
          <a:bodyPr/>
          <a:lstStyle/>
          <a:p>
            <a:r>
              <a:rPr lang="fi-FI" dirty="0" smtClean="0"/>
              <a:t>Napit vastakkain – kiistoja maailmalla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767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4725144"/>
            <a:ext cx="6781800" cy="1656184"/>
          </a:xfrm>
        </p:spPr>
        <p:txBody>
          <a:bodyPr>
            <a:normAutofit/>
          </a:bodyPr>
          <a:lstStyle/>
          <a:p>
            <a:r>
              <a:rPr lang="fi-FI" dirty="0" smtClean="0"/>
              <a:t>SAKSAN JAKO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62000" y="1052736"/>
            <a:ext cx="3657600" cy="432048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BERLIININ SAARTO</a:t>
            </a:r>
          </a:p>
          <a:p>
            <a:pPr lvl="1"/>
            <a:r>
              <a:rPr lang="fi-FI" dirty="0" smtClean="0"/>
              <a:t>(1948 – 1949) </a:t>
            </a:r>
          </a:p>
          <a:p>
            <a:r>
              <a:rPr lang="fi-FI" dirty="0" smtClean="0"/>
              <a:t>LÄNSI- JA ITÄ-SAKSA (1949)</a:t>
            </a:r>
          </a:p>
          <a:p>
            <a:r>
              <a:rPr lang="fi-FI" dirty="0" smtClean="0"/>
              <a:t>NATO JA VARSOVAN LIITTO</a:t>
            </a:r>
          </a:p>
          <a:p>
            <a:r>
              <a:rPr lang="fi-FI" dirty="0"/>
              <a:t>Itä-Saksa rakensi Berliinin muurin 1961 pysäyttääkseen muuttoliikkeen länteen.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6672"/>
            <a:ext cx="3190575" cy="40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146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762000" y="4869160"/>
            <a:ext cx="6781800" cy="130304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KOREAN </a:t>
            </a:r>
            <a:r>
              <a:rPr lang="fi-FI" dirty="0"/>
              <a:t>SOTA (1950 – 53)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611560" y="685800"/>
            <a:ext cx="7543800" cy="4111352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MAAN </a:t>
            </a:r>
            <a:r>
              <a:rPr lang="fi-FI" dirty="0"/>
              <a:t>JAKO NL:N (POHJOIS-KOREA) JA USA:N (ETELÄ-KOREA) KESKEN</a:t>
            </a:r>
          </a:p>
          <a:p>
            <a:r>
              <a:rPr lang="fi-FI" dirty="0" smtClean="0"/>
              <a:t>POHJOIS-KOREA </a:t>
            </a:r>
            <a:r>
              <a:rPr lang="fi-FI" dirty="0"/>
              <a:t>HALUSI YHDISTÄÄ VALTION</a:t>
            </a:r>
          </a:p>
          <a:p>
            <a:r>
              <a:rPr lang="fi-FI" dirty="0" smtClean="0"/>
              <a:t>USA </a:t>
            </a:r>
            <a:r>
              <a:rPr lang="fi-FI" dirty="0"/>
              <a:t>VASTUSTI, KOSKA ALUE OLI TÄRKEÄ (NAAPURIMAA KIINA </a:t>
            </a:r>
            <a:r>
              <a:rPr lang="fi-FI" dirty="0" smtClean="0"/>
              <a:t>KOMMUNISTINEN)</a:t>
            </a:r>
            <a:endParaRPr lang="fi-FI" dirty="0"/>
          </a:p>
          <a:p>
            <a:r>
              <a:rPr lang="fi-FI" dirty="0" smtClean="0"/>
              <a:t>SOTA!!!</a:t>
            </a:r>
          </a:p>
          <a:p>
            <a:pPr lvl="1"/>
            <a:r>
              <a:rPr lang="fi-FI" dirty="0" smtClean="0"/>
              <a:t>POHJOINEN HYÖKKÄSI ETELÄÄN, JA YK TUOMITSI HYÖKKÄYKSEN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SODAN LOPPUTULOS:</a:t>
            </a:r>
            <a:endParaRPr lang="fi-FI" dirty="0"/>
          </a:p>
          <a:p>
            <a:r>
              <a:rPr lang="fi-FI" dirty="0" smtClean="0"/>
              <a:t>KOREAN </a:t>
            </a:r>
            <a:r>
              <a:rPr lang="fi-FI" dirty="0"/>
              <a:t>KAHTIAJAKO SÄILYI</a:t>
            </a:r>
          </a:p>
          <a:p>
            <a:r>
              <a:rPr lang="fi-FI" dirty="0" smtClean="0"/>
              <a:t>4 </a:t>
            </a:r>
            <a:r>
              <a:rPr lang="fi-FI" dirty="0"/>
              <a:t>MILJ. KAATUNUTTA, AINEELLISET TUHOT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876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4869160"/>
            <a:ext cx="6781800" cy="1303040"/>
          </a:xfrm>
        </p:spPr>
        <p:txBody>
          <a:bodyPr>
            <a:normAutofit/>
          </a:bodyPr>
          <a:lstStyle/>
          <a:p>
            <a:r>
              <a:rPr lang="fi-FI" dirty="0" smtClean="0"/>
              <a:t>KUUBAN </a:t>
            </a:r>
            <a:r>
              <a:rPr lang="fi-FI" dirty="0"/>
              <a:t>KRIISI (1962)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785794"/>
            <a:ext cx="7543800" cy="4227382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KUUBASSA </a:t>
            </a:r>
            <a:r>
              <a:rPr lang="fi-FI" dirty="0"/>
              <a:t>VALTAAN FIDEL CASTRO</a:t>
            </a:r>
          </a:p>
          <a:p>
            <a:pPr marL="0" indent="0">
              <a:buNone/>
            </a:pPr>
            <a:r>
              <a:rPr lang="fi-FI" dirty="0"/>
              <a:t>→ VALTIOSTA SOSIALISTINEN</a:t>
            </a:r>
          </a:p>
          <a:p>
            <a:pPr marL="0" indent="0">
              <a:buNone/>
            </a:pPr>
            <a:r>
              <a:rPr lang="fi-FI" dirty="0"/>
              <a:t>→ YHTEISTYÖ NL:N KANSSA</a:t>
            </a:r>
          </a:p>
          <a:p>
            <a:pPr marL="0" indent="0">
              <a:buNone/>
            </a:pPr>
            <a:r>
              <a:rPr lang="fi-FI" dirty="0" smtClean="0"/>
              <a:t>→ </a:t>
            </a:r>
            <a:r>
              <a:rPr lang="fi-FI" dirty="0"/>
              <a:t>VAIKEA TILANNE: SOSIALISMI </a:t>
            </a:r>
            <a:r>
              <a:rPr lang="fi-FI" dirty="0" smtClean="0"/>
              <a:t>USA:N TAKAPIHALLA</a:t>
            </a:r>
            <a:endParaRPr lang="fi-FI" dirty="0"/>
          </a:p>
          <a:p>
            <a:endParaRPr lang="fi-FI" dirty="0"/>
          </a:p>
          <a:p>
            <a:r>
              <a:rPr lang="fi-FI" dirty="0" smtClean="0"/>
              <a:t>NL </a:t>
            </a:r>
            <a:r>
              <a:rPr lang="fi-FI" dirty="0"/>
              <a:t>TOIMITTI OHJUKSIA KUUBAAN</a:t>
            </a:r>
          </a:p>
          <a:p>
            <a:r>
              <a:rPr lang="fi-FI" dirty="0" smtClean="0"/>
              <a:t>USA </a:t>
            </a:r>
            <a:r>
              <a:rPr lang="fi-FI" dirty="0"/>
              <a:t>VAATI NIIDEN </a:t>
            </a:r>
            <a:r>
              <a:rPr lang="fi-FI" dirty="0" smtClean="0"/>
              <a:t>POISTAMISTA; KAUPPASAARTO</a:t>
            </a:r>
            <a:endParaRPr lang="fi-FI" dirty="0"/>
          </a:p>
          <a:p>
            <a:r>
              <a:rPr lang="fi-FI" dirty="0" smtClean="0"/>
              <a:t>YDINSOTA </a:t>
            </a:r>
            <a:r>
              <a:rPr lang="fi-FI" dirty="0"/>
              <a:t>LÄHELLÄ!</a:t>
            </a:r>
          </a:p>
          <a:p>
            <a:r>
              <a:rPr lang="fi-FI" smtClean="0"/>
              <a:t>NL POISTI OHJUKSET, </a:t>
            </a:r>
            <a:r>
              <a:rPr lang="fi-FI" dirty="0"/>
              <a:t>MUTTA KUUBA SÄILYI SOSIALISTISENA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450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2000" y="5157192"/>
            <a:ext cx="6781800" cy="1015008"/>
          </a:xfrm>
        </p:spPr>
        <p:txBody>
          <a:bodyPr/>
          <a:lstStyle/>
          <a:p>
            <a:r>
              <a:rPr lang="fi-FI" dirty="0" smtClean="0"/>
              <a:t>VIETNAMIN </a:t>
            </a:r>
            <a:r>
              <a:rPr lang="fi-FI" dirty="0"/>
              <a:t>SOTA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99384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RANSKAN </a:t>
            </a:r>
            <a:r>
              <a:rPr lang="fi-FI" dirty="0"/>
              <a:t>HALLUSSA 1800-LUVULLA</a:t>
            </a:r>
          </a:p>
          <a:p>
            <a:r>
              <a:rPr lang="fi-FI" dirty="0" smtClean="0"/>
              <a:t>JAPANI </a:t>
            </a:r>
            <a:r>
              <a:rPr lang="fi-FI" dirty="0"/>
              <a:t>MIEHITTI II MAAILMANSODASSA</a:t>
            </a:r>
          </a:p>
          <a:p>
            <a:r>
              <a:rPr lang="fi-FI" dirty="0" smtClean="0"/>
              <a:t>SODAN </a:t>
            </a:r>
            <a:r>
              <a:rPr lang="fi-FI" dirty="0"/>
              <a:t>JÄLKEEN ITSENÄISTYMINEN</a:t>
            </a:r>
          </a:p>
          <a:p>
            <a:r>
              <a:rPr lang="fi-FI" dirty="0" smtClean="0"/>
              <a:t>RANSKALAISET </a:t>
            </a:r>
            <a:r>
              <a:rPr lang="fi-FI" dirty="0"/>
              <a:t>PALASIVAT</a:t>
            </a:r>
          </a:p>
          <a:p>
            <a:pPr marL="0" indent="0">
              <a:buNone/>
            </a:pPr>
            <a:r>
              <a:rPr lang="fi-FI" dirty="0"/>
              <a:t>→ 1. SOTA (1946 – 54)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VIETNAM </a:t>
            </a:r>
            <a:r>
              <a:rPr lang="fi-FI" dirty="0"/>
              <a:t>JAETTIIN JA USA RANSKAN TILALLE DOMINOTEORIAN MUKAISESTI (PELKÄSI </a:t>
            </a:r>
            <a:r>
              <a:rPr lang="fi-FI" dirty="0" smtClean="0"/>
              <a:t>SOSIALISMIN </a:t>
            </a:r>
            <a:r>
              <a:rPr lang="fi-FI" dirty="0"/>
              <a:t>LEVIÄMISTÄ)</a:t>
            </a:r>
          </a:p>
          <a:p>
            <a:pPr marL="0" indent="0">
              <a:buNone/>
            </a:pPr>
            <a:r>
              <a:rPr lang="fi-FI" dirty="0" smtClean="0"/>
              <a:t>→ </a:t>
            </a:r>
            <a:r>
              <a:rPr lang="fi-FI" dirty="0"/>
              <a:t>UUSI SOTA (LOPPUI VASTA 1975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smtClean="0"/>
              <a:t>SODAN LOPPUTULOS:</a:t>
            </a:r>
            <a:endParaRPr lang="fi-FI" dirty="0"/>
          </a:p>
          <a:p>
            <a:r>
              <a:rPr lang="fi-FI" dirty="0" smtClean="0"/>
              <a:t>VIETNAM </a:t>
            </a:r>
            <a:r>
              <a:rPr lang="fi-FI" dirty="0"/>
              <a:t>YHDISTYI, SOSIALISTINEN MAA</a:t>
            </a:r>
          </a:p>
          <a:p>
            <a:r>
              <a:rPr lang="fi-FI" dirty="0" smtClean="0"/>
              <a:t>USA </a:t>
            </a:r>
            <a:r>
              <a:rPr lang="fi-FI" dirty="0"/>
              <a:t>HÄVISI!!</a:t>
            </a:r>
          </a:p>
          <a:p>
            <a:r>
              <a:rPr lang="fi-FI" dirty="0" smtClean="0"/>
              <a:t>RIKKIREVITTY </a:t>
            </a:r>
            <a:r>
              <a:rPr lang="fi-FI" dirty="0"/>
              <a:t>VIETNAM </a:t>
            </a:r>
          </a:p>
        </p:txBody>
      </p:sp>
    </p:spTree>
    <p:extLst>
      <p:ext uri="{BB962C8B-B14F-4D97-AF65-F5344CB8AC3E}">
        <p14:creationId xmlns:p14="http://schemas.microsoft.com/office/powerpoint/2010/main" val="4253598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AFGANISTAN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183360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Sisällissota v. 1970</a:t>
            </a:r>
          </a:p>
          <a:p>
            <a:r>
              <a:rPr lang="fi-FI" dirty="0" smtClean="0"/>
              <a:t>V. 1979 </a:t>
            </a:r>
            <a:r>
              <a:rPr lang="fi-FI" dirty="0"/>
              <a:t>Neuvostoliitto lähetti joukkoja tukemaan Afganistanin hallitusta</a:t>
            </a:r>
            <a:r>
              <a:rPr lang="fi-FI" dirty="0" smtClean="0"/>
              <a:t>.</a:t>
            </a:r>
          </a:p>
          <a:p>
            <a:r>
              <a:rPr lang="fi-FI" dirty="0"/>
              <a:t>Yhdysvallat antoi Afganistanin sissijärjestöille tehokkaita aseita ja sotilaskoulutusta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Kuluttava sissisota</a:t>
            </a:r>
          </a:p>
          <a:p>
            <a:r>
              <a:rPr lang="fi-FI" dirty="0"/>
              <a:t>Lopulta </a:t>
            </a:r>
            <a:r>
              <a:rPr lang="fi-FI" dirty="0" smtClean="0"/>
              <a:t>nöyryytetty NL </a:t>
            </a:r>
            <a:r>
              <a:rPr lang="fi-FI" dirty="0"/>
              <a:t>vetäytyi Afganistanista </a:t>
            </a:r>
            <a:r>
              <a:rPr lang="fi-FI" dirty="0" smtClean="0"/>
              <a:t>v. </a:t>
            </a:r>
            <a:r>
              <a:rPr lang="fi-FI" dirty="0"/>
              <a:t>1989</a:t>
            </a:r>
            <a:r>
              <a:rPr lang="fi-FI" dirty="0" smtClean="0"/>
              <a:t>.</a:t>
            </a:r>
          </a:p>
          <a:p>
            <a:r>
              <a:rPr lang="fi-FI" dirty="0" smtClean="0"/>
              <a:t>Levottomuudet jatkuivat, kun vallan </a:t>
            </a:r>
            <a:r>
              <a:rPr lang="fi-FI" dirty="0"/>
              <a:t>sai islamistinen </a:t>
            </a:r>
            <a:r>
              <a:rPr lang="fi-FI" dirty="0" err="1"/>
              <a:t>Taleban</a:t>
            </a:r>
            <a:r>
              <a:rPr lang="fi-FI" dirty="0"/>
              <a:t>-järjestö. </a:t>
            </a:r>
            <a:endParaRPr lang="fi-FI" dirty="0" smtClean="0"/>
          </a:p>
          <a:p>
            <a:r>
              <a:rPr lang="fi-FI" dirty="0" smtClean="0"/>
              <a:t>Yhdysvallat </a:t>
            </a:r>
            <a:r>
              <a:rPr lang="fi-FI" dirty="0"/>
              <a:t>ja Iso-Britannia hyökkäsivät vuoden 2001 terrori-iskujen jälkeen </a:t>
            </a:r>
            <a:r>
              <a:rPr lang="fi-FI" dirty="0" smtClean="0"/>
              <a:t>maahan ja </a:t>
            </a:r>
            <a:r>
              <a:rPr lang="fi-FI" dirty="0" err="1" smtClean="0"/>
              <a:t>Taleban</a:t>
            </a:r>
            <a:r>
              <a:rPr lang="fi-FI" dirty="0" smtClean="0"/>
              <a:t> </a:t>
            </a:r>
            <a:r>
              <a:rPr lang="fi-FI" dirty="0"/>
              <a:t>menetti asemansa pitkien taisteluiden jälkeen. </a:t>
            </a:r>
            <a:endParaRPr lang="fi-FI" dirty="0" smtClean="0"/>
          </a:p>
          <a:p>
            <a:r>
              <a:rPr lang="fi-FI" dirty="0" smtClean="0"/>
              <a:t>Tällä </a:t>
            </a:r>
            <a:r>
              <a:rPr lang="fi-FI" dirty="0"/>
              <a:t>hetkellä maassa on vaaleilla valittu hallinto, mutta taistelut jatkuvat yhä. </a:t>
            </a:r>
            <a:endParaRPr lang="fi-FI" dirty="0" smtClean="0"/>
          </a:p>
          <a:p>
            <a:r>
              <a:rPr lang="fi-FI" dirty="0" smtClean="0"/>
              <a:t>Afganistanissa </a:t>
            </a:r>
            <a:r>
              <a:rPr lang="fi-FI" dirty="0"/>
              <a:t>on Naton johtamia joukkoja, mutta niitä ollaan vähentämässä ja vastuuta turvallisuudesta siirretään maan omille viranomaisille.</a:t>
            </a:r>
          </a:p>
        </p:txBody>
      </p:sp>
    </p:spTree>
    <p:extLst>
      <p:ext uri="{BB962C8B-B14F-4D97-AF65-F5344CB8AC3E}">
        <p14:creationId xmlns:p14="http://schemas.microsoft.com/office/powerpoint/2010/main" val="2560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307</TotalTime>
  <Words>287</Words>
  <Application>Microsoft Office PowerPoint</Application>
  <PresentationFormat>Näytössä katseltava diaesitys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Impact</vt:lpstr>
      <vt:lpstr>Times New Roman</vt:lpstr>
      <vt:lpstr>NewsPrint</vt:lpstr>
      <vt:lpstr>KYLMÄN SODAN KRIISEJÄ</vt:lpstr>
      <vt:lpstr>SAKSAN JAKO</vt:lpstr>
      <vt:lpstr>KOREAN SOTA (1950 – 53)</vt:lpstr>
      <vt:lpstr>KUUBAN KRIISI (1962)</vt:lpstr>
      <vt:lpstr>VIETNAMIN SOTA</vt:lpstr>
      <vt:lpstr>AFGANISTAN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53. KYLMÄN SODAN KRIISEJÄ</dc:title>
  <dc:creator>Opettaja</dc:creator>
  <cp:lastModifiedBy>Mervi Niskakoski</cp:lastModifiedBy>
  <cp:revision>11</cp:revision>
  <dcterms:created xsi:type="dcterms:W3CDTF">2012-01-24T10:42:21Z</dcterms:created>
  <dcterms:modified xsi:type="dcterms:W3CDTF">2018-02-07T10:00:12Z</dcterms:modified>
</cp:coreProperties>
</file>