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ADDCEA0-E53A-424F-B6B4-5AFDCF4FFA52}" v="5" dt="2025-08-18T11:09:05.285"/>
    <p1510:client id="{C3A4EDFA-38C2-8CAC-0F89-DB5D28CDBC46}" v="2612" dt="2025-08-18T11:45:49.60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154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nder Antti" userId="S::antti.tonder@edu.joensuu.fi::3a9f4f6e-5172-4738-aa88-e279e76b38b5" providerId="AD" clId="Web-{C3A4EDFA-38C2-8CAC-0F89-DB5D28CDBC46}"/>
    <pc:docChg chg="addSld modSld">
      <pc:chgData name="Tonder Antti" userId="S::antti.tonder@edu.joensuu.fi::3a9f4f6e-5172-4738-aa88-e279e76b38b5" providerId="AD" clId="Web-{C3A4EDFA-38C2-8CAC-0F89-DB5D28CDBC46}" dt="2025-08-18T11:45:49.603" v="2578"/>
      <pc:docMkLst>
        <pc:docMk/>
      </pc:docMkLst>
      <pc:sldChg chg="modSp">
        <pc:chgData name="Tonder Antti" userId="S::antti.tonder@edu.joensuu.fi::3a9f4f6e-5172-4738-aa88-e279e76b38b5" providerId="AD" clId="Web-{C3A4EDFA-38C2-8CAC-0F89-DB5D28CDBC46}" dt="2025-08-18T11:14:27.931" v="124" actId="20577"/>
        <pc:sldMkLst>
          <pc:docMk/>
          <pc:sldMk cId="2702651172" sldId="256"/>
        </pc:sldMkLst>
        <pc:spChg chg="mod">
          <ac:chgData name="Tonder Antti" userId="S::antti.tonder@edu.joensuu.fi::3a9f4f6e-5172-4738-aa88-e279e76b38b5" providerId="AD" clId="Web-{C3A4EDFA-38C2-8CAC-0F89-DB5D28CDBC46}" dt="2025-08-18T11:14:27.931" v="124" actId="20577"/>
          <ac:spMkLst>
            <pc:docMk/>
            <pc:sldMk cId="2702651172" sldId="256"/>
            <ac:spMk id="3" creationId="{CEF792CD-7CCD-64DE-EEF2-A0F549C2ABF9}"/>
          </ac:spMkLst>
        </pc:spChg>
      </pc:sldChg>
      <pc:sldChg chg="modSp">
        <pc:chgData name="Tonder Antti" userId="S::antti.tonder@edu.joensuu.fi::3a9f4f6e-5172-4738-aa88-e279e76b38b5" providerId="AD" clId="Web-{C3A4EDFA-38C2-8CAC-0F89-DB5D28CDBC46}" dt="2025-08-18T11:14:10.492" v="119"/>
        <pc:sldMkLst>
          <pc:docMk/>
          <pc:sldMk cId="376653971" sldId="257"/>
        </pc:sldMkLst>
        <pc:graphicFrameChg chg="mod modGraphic">
          <ac:chgData name="Tonder Antti" userId="S::antti.tonder@edu.joensuu.fi::3a9f4f6e-5172-4738-aa88-e279e76b38b5" providerId="AD" clId="Web-{C3A4EDFA-38C2-8CAC-0F89-DB5D28CDBC46}" dt="2025-08-18T11:14:10.492" v="119"/>
          <ac:graphicFrameMkLst>
            <pc:docMk/>
            <pc:sldMk cId="376653971" sldId="257"/>
            <ac:graphicFrameMk id="4" creationId="{A6531EF0-C4FE-229B-6F0A-EE4161822221}"/>
          </ac:graphicFrameMkLst>
        </pc:graphicFrameChg>
      </pc:sldChg>
      <pc:sldChg chg="addSp modSp new mod setBg">
        <pc:chgData name="Tonder Antti" userId="S::antti.tonder@edu.joensuu.fi::3a9f4f6e-5172-4738-aa88-e279e76b38b5" providerId="AD" clId="Web-{C3A4EDFA-38C2-8CAC-0F89-DB5D28CDBC46}" dt="2025-08-18T11:17:38.531" v="226" actId="20577"/>
        <pc:sldMkLst>
          <pc:docMk/>
          <pc:sldMk cId="1118324882" sldId="259"/>
        </pc:sldMkLst>
        <pc:spChg chg="mod">
          <ac:chgData name="Tonder Antti" userId="S::antti.tonder@edu.joensuu.fi::3a9f4f6e-5172-4738-aa88-e279e76b38b5" providerId="AD" clId="Web-{C3A4EDFA-38C2-8CAC-0F89-DB5D28CDBC46}" dt="2025-08-18T11:17:11.827" v="220"/>
          <ac:spMkLst>
            <pc:docMk/>
            <pc:sldMk cId="1118324882" sldId="259"/>
            <ac:spMk id="2" creationId="{E270F3AF-B2B2-03DE-AB7D-4A32249571F5}"/>
          </ac:spMkLst>
        </pc:spChg>
        <pc:spChg chg="mod">
          <ac:chgData name="Tonder Antti" userId="S::antti.tonder@edu.joensuu.fi::3a9f4f6e-5172-4738-aa88-e279e76b38b5" providerId="AD" clId="Web-{C3A4EDFA-38C2-8CAC-0F89-DB5D28CDBC46}" dt="2025-08-18T11:17:38.531" v="226" actId="20577"/>
          <ac:spMkLst>
            <pc:docMk/>
            <pc:sldMk cId="1118324882" sldId="259"/>
            <ac:spMk id="3" creationId="{2B247C6C-98EA-4E09-281C-B559914C70DD}"/>
          </ac:spMkLst>
        </pc:spChg>
        <pc:spChg chg="add">
          <ac:chgData name="Tonder Antti" userId="S::antti.tonder@edu.joensuu.fi::3a9f4f6e-5172-4738-aa88-e279e76b38b5" providerId="AD" clId="Web-{C3A4EDFA-38C2-8CAC-0F89-DB5D28CDBC46}" dt="2025-08-18T11:17:11.827" v="220"/>
          <ac:spMkLst>
            <pc:docMk/>
            <pc:sldMk cId="1118324882" sldId="259"/>
            <ac:spMk id="8" creationId="{18873D23-2DCF-4B31-A009-95721C06E8E1}"/>
          </ac:spMkLst>
        </pc:spChg>
        <pc:spChg chg="add">
          <ac:chgData name="Tonder Antti" userId="S::antti.tonder@edu.joensuu.fi::3a9f4f6e-5172-4738-aa88-e279e76b38b5" providerId="AD" clId="Web-{C3A4EDFA-38C2-8CAC-0F89-DB5D28CDBC46}" dt="2025-08-18T11:17:11.827" v="220"/>
          <ac:spMkLst>
            <pc:docMk/>
            <pc:sldMk cId="1118324882" sldId="259"/>
            <ac:spMk id="10" creationId="{C13EF075-D4EF-4929-ADBC-91B27DA19955}"/>
          </ac:spMkLst>
        </pc:spChg>
        <pc:grpChg chg="add">
          <ac:chgData name="Tonder Antti" userId="S::antti.tonder@edu.joensuu.fi::3a9f4f6e-5172-4738-aa88-e279e76b38b5" providerId="AD" clId="Web-{C3A4EDFA-38C2-8CAC-0F89-DB5D28CDBC46}" dt="2025-08-18T11:17:11.827" v="220"/>
          <ac:grpSpMkLst>
            <pc:docMk/>
            <pc:sldMk cId="1118324882" sldId="259"/>
            <ac:grpSpMk id="12" creationId="{DAA26DFA-AAB2-4973-9C17-16D587C7B198}"/>
          </ac:grpSpMkLst>
        </pc:grpChg>
      </pc:sldChg>
      <pc:sldChg chg="addSp delSp modSp new">
        <pc:chgData name="Tonder Antti" userId="S::antti.tonder@edu.joensuu.fi::3a9f4f6e-5172-4738-aa88-e279e76b38b5" providerId="AD" clId="Web-{C3A4EDFA-38C2-8CAC-0F89-DB5D28CDBC46}" dt="2025-08-18T11:45:49.603" v="2578"/>
        <pc:sldMkLst>
          <pc:docMk/>
          <pc:sldMk cId="53441194" sldId="260"/>
        </pc:sldMkLst>
        <pc:spChg chg="mod">
          <ac:chgData name="Tonder Antti" userId="S::antti.tonder@edu.joensuu.fi::3a9f4f6e-5172-4738-aa88-e279e76b38b5" providerId="AD" clId="Web-{C3A4EDFA-38C2-8CAC-0F89-DB5D28CDBC46}" dt="2025-08-18T11:43:55.756" v="2339" actId="1076"/>
          <ac:spMkLst>
            <pc:docMk/>
            <pc:sldMk cId="53441194" sldId="260"/>
            <ac:spMk id="2" creationId="{05B4C2CB-C53A-1C94-6077-052145661D55}"/>
          </ac:spMkLst>
        </pc:spChg>
        <pc:spChg chg="del">
          <ac:chgData name="Tonder Antti" userId="S::antti.tonder@edu.joensuu.fi::3a9f4f6e-5172-4738-aa88-e279e76b38b5" providerId="AD" clId="Web-{C3A4EDFA-38C2-8CAC-0F89-DB5D28CDBC46}" dt="2025-08-18T11:18:06.125" v="240"/>
          <ac:spMkLst>
            <pc:docMk/>
            <pc:sldMk cId="53441194" sldId="260"/>
            <ac:spMk id="3" creationId="{8A7FD52E-88B9-AFD2-3790-40DA714A1FC9}"/>
          </ac:spMkLst>
        </pc:spChg>
        <pc:graphicFrameChg chg="add mod ord modGraphic">
          <ac:chgData name="Tonder Antti" userId="S::antti.tonder@edu.joensuu.fi::3a9f4f6e-5172-4738-aa88-e279e76b38b5" providerId="AD" clId="Web-{C3A4EDFA-38C2-8CAC-0F89-DB5D28CDBC46}" dt="2025-08-18T11:45:49.603" v="2578"/>
          <ac:graphicFrameMkLst>
            <pc:docMk/>
            <pc:sldMk cId="53441194" sldId="260"/>
            <ac:graphicFrameMk id="4" creationId="{648D1587-38F5-2F07-DE94-2BC84FB02F77}"/>
          </ac:graphicFrameMkLst>
        </pc:graphicFrameChg>
      </pc:sldChg>
    </pc:docChg>
  </pc:docChgLst>
  <pc:docChgLst>
    <pc:chgData name="Tonder Antti" userId="3a9f4f6e-5172-4738-aa88-e279e76b38b5" providerId="ADAL" clId="{7ADDCEA0-E53A-424F-B6B4-5AFDCF4FFA52}"/>
    <pc:docChg chg="undo custSel addSld modSld">
      <pc:chgData name="Tonder Antti" userId="3a9f4f6e-5172-4738-aa88-e279e76b38b5" providerId="ADAL" clId="{7ADDCEA0-E53A-424F-B6B4-5AFDCF4FFA52}" dt="2025-08-18T11:09:14.946" v="2239" actId="207"/>
      <pc:docMkLst>
        <pc:docMk/>
      </pc:docMkLst>
      <pc:sldChg chg="addSp modSp mod setBg">
        <pc:chgData name="Tonder Antti" userId="3a9f4f6e-5172-4738-aa88-e279e76b38b5" providerId="ADAL" clId="{7ADDCEA0-E53A-424F-B6B4-5AFDCF4FFA52}" dt="2025-08-18T11:08:08.859" v="2231" actId="26606"/>
        <pc:sldMkLst>
          <pc:docMk/>
          <pc:sldMk cId="2702651172" sldId="256"/>
        </pc:sldMkLst>
        <pc:spChg chg="mod">
          <ac:chgData name="Tonder Antti" userId="3a9f4f6e-5172-4738-aa88-e279e76b38b5" providerId="ADAL" clId="{7ADDCEA0-E53A-424F-B6B4-5AFDCF4FFA52}" dt="2025-08-18T11:08:08.859" v="2231" actId="26606"/>
          <ac:spMkLst>
            <pc:docMk/>
            <pc:sldMk cId="2702651172" sldId="256"/>
            <ac:spMk id="2" creationId="{2281C0EC-6CE7-79C1-9BFD-3F6A778084AD}"/>
          </ac:spMkLst>
        </pc:spChg>
        <pc:spChg chg="mod">
          <ac:chgData name="Tonder Antti" userId="3a9f4f6e-5172-4738-aa88-e279e76b38b5" providerId="ADAL" clId="{7ADDCEA0-E53A-424F-B6B4-5AFDCF4FFA52}" dt="2025-08-18T11:08:08.859" v="2231" actId="26606"/>
          <ac:spMkLst>
            <pc:docMk/>
            <pc:sldMk cId="2702651172" sldId="256"/>
            <ac:spMk id="3" creationId="{CEF792CD-7CCD-64DE-EEF2-A0F549C2ABF9}"/>
          </ac:spMkLst>
        </pc:spChg>
        <pc:spChg chg="add">
          <ac:chgData name="Tonder Antti" userId="3a9f4f6e-5172-4738-aa88-e279e76b38b5" providerId="ADAL" clId="{7ADDCEA0-E53A-424F-B6B4-5AFDCF4FFA52}" dt="2025-08-18T11:08:08.859" v="2231" actId="26606"/>
          <ac:spMkLst>
            <pc:docMk/>
            <pc:sldMk cId="2702651172" sldId="256"/>
            <ac:spMk id="8" creationId="{787F4F1C-8D3D-4EC1-B72D-A0470A5A08B8}"/>
          </ac:spMkLst>
        </pc:spChg>
        <pc:grpChg chg="add">
          <ac:chgData name="Tonder Antti" userId="3a9f4f6e-5172-4738-aa88-e279e76b38b5" providerId="ADAL" clId="{7ADDCEA0-E53A-424F-B6B4-5AFDCF4FFA52}" dt="2025-08-18T11:08:08.859" v="2231" actId="26606"/>
          <ac:grpSpMkLst>
            <pc:docMk/>
            <pc:sldMk cId="2702651172" sldId="256"/>
            <ac:grpSpMk id="10" creationId="{D1E3DD61-64DB-46AD-B249-E273CD86B051}"/>
          </ac:grpSpMkLst>
        </pc:grpChg>
      </pc:sldChg>
      <pc:sldChg chg="delSp modSp mod">
        <pc:chgData name="Tonder Antti" userId="3a9f4f6e-5172-4738-aa88-e279e76b38b5" providerId="ADAL" clId="{7ADDCEA0-E53A-424F-B6B4-5AFDCF4FFA52}" dt="2025-08-18T11:07:29.651" v="2197" actId="14734"/>
        <pc:sldMkLst>
          <pc:docMk/>
          <pc:sldMk cId="376653971" sldId="257"/>
        </pc:sldMkLst>
        <pc:spChg chg="del mod">
          <ac:chgData name="Tonder Antti" userId="3a9f4f6e-5172-4738-aa88-e279e76b38b5" providerId="ADAL" clId="{7ADDCEA0-E53A-424F-B6B4-5AFDCF4FFA52}" dt="2025-08-18T10:48:21.851" v="322" actId="478"/>
          <ac:spMkLst>
            <pc:docMk/>
            <pc:sldMk cId="376653971" sldId="257"/>
            <ac:spMk id="2" creationId="{F56794CC-3DCF-4DFB-7254-039BFBC1A08E}"/>
          </ac:spMkLst>
        </pc:spChg>
        <pc:spChg chg="del mod">
          <ac:chgData name="Tonder Antti" userId="3a9f4f6e-5172-4738-aa88-e279e76b38b5" providerId="ADAL" clId="{7ADDCEA0-E53A-424F-B6B4-5AFDCF4FFA52}" dt="2025-08-18T10:58:07.978" v="1244" actId="478"/>
          <ac:spMkLst>
            <pc:docMk/>
            <pc:sldMk cId="376653971" sldId="257"/>
            <ac:spMk id="5" creationId="{C22B4ADB-2DEC-C704-4D27-F7EFF8B8E4C3}"/>
          </ac:spMkLst>
        </pc:spChg>
        <pc:graphicFrameChg chg="mod modGraphic">
          <ac:chgData name="Tonder Antti" userId="3a9f4f6e-5172-4738-aa88-e279e76b38b5" providerId="ADAL" clId="{7ADDCEA0-E53A-424F-B6B4-5AFDCF4FFA52}" dt="2025-08-18T11:07:29.651" v="2197" actId="14734"/>
          <ac:graphicFrameMkLst>
            <pc:docMk/>
            <pc:sldMk cId="376653971" sldId="257"/>
            <ac:graphicFrameMk id="4" creationId="{A6531EF0-C4FE-229B-6F0A-EE4161822221}"/>
          </ac:graphicFrameMkLst>
        </pc:graphicFrameChg>
      </pc:sldChg>
      <pc:sldChg chg="addSp delSp modSp new mod setBg">
        <pc:chgData name="Tonder Antti" userId="3a9f4f6e-5172-4738-aa88-e279e76b38b5" providerId="ADAL" clId="{7ADDCEA0-E53A-424F-B6B4-5AFDCF4FFA52}" dt="2025-08-18T11:09:14.946" v="2239" actId="207"/>
        <pc:sldMkLst>
          <pc:docMk/>
          <pc:sldMk cId="588301770" sldId="258"/>
        </pc:sldMkLst>
        <pc:spChg chg="mod">
          <ac:chgData name="Tonder Antti" userId="3a9f4f6e-5172-4738-aa88-e279e76b38b5" providerId="ADAL" clId="{7ADDCEA0-E53A-424F-B6B4-5AFDCF4FFA52}" dt="2025-08-18T11:08:27.826" v="2232" actId="26606"/>
          <ac:spMkLst>
            <pc:docMk/>
            <pc:sldMk cId="588301770" sldId="258"/>
            <ac:spMk id="2" creationId="{7151123E-7A18-6DE5-5E66-15C77DEF2D3A}"/>
          </ac:spMkLst>
        </pc:spChg>
        <pc:spChg chg="del mod">
          <ac:chgData name="Tonder Antti" userId="3a9f4f6e-5172-4738-aa88-e279e76b38b5" providerId="ADAL" clId="{7ADDCEA0-E53A-424F-B6B4-5AFDCF4FFA52}" dt="2025-08-18T11:08:27.826" v="2232" actId="26606"/>
          <ac:spMkLst>
            <pc:docMk/>
            <pc:sldMk cId="588301770" sldId="258"/>
            <ac:spMk id="3" creationId="{491399A4-863F-FCE2-1A26-E9FB8E6C86AF}"/>
          </ac:spMkLst>
        </pc:spChg>
        <pc:spChg chg="add">
          <ac:chgData name="Tonder Antti" userId="3a9f4f6e-5172-4738-aa88-e279e76b38b5" providerId="ADAL" clId="{7ADDCEA0-E53A-424F-B6B4-5AFDCF4FFA52}" dt="2025-08-18T11:08:27.826" v="2232" actId="26606"/>
          <ac:spMkLst>
            <pc:docMk/>
            <pc:sldMk cId="588301770" sldId="258"/>
            <ac:spMk id="9" creationId="{35DB3719-6FDC-4E5D-891D-FF40B7300F64}"/>
          </ac:spMkLst>
        </pc:spChg>
        <pc:spChg chg="add">
          <ac:chgData name="Tonder Antti" userId="3a9f4f6e-5172-4738-aa88-e279e76b38b5" providerId="ADAL" clId="{7ADDCEA0-E53A-424F-B6B4-5AFDCF4FFA52}" dt="2025-08-18T11:08:27.826" v="2232" actId="26606"/>
          <ac:spMkLst>
            <pc:docMk/>
            <pc:sldMk cId="588301770" sldId="258"/>
            <ac:spMk id="11" creationId="{E0CBAC23-2E3F-4A90-BA59-F8299F6A5439}"/>
          </ac:spMkLst>
        </pc:spChg>
        <pc:graphicFrameChg chg="add mod modGraphic">
          <ac:chgData name="Tonder Antti" userId="3a9f4f6e-5172-4738-aa88-e279e76b38b5" providerId="ADAL" clId="{7ADDCEA0-E53A-424F-B6B4-5AFDCF4FFA52}" dt="2025-08-18T11:09:14.946" v="2239" actId="207"/>
          <ac:graphicFrameMkLst>
            <pc:docMk/>
            <pc:sldMk cId="588301770" sldId="258"/>
            <ac:graphicFrameMk id="5" creationId="{65477CFE-4FFE-BE64-8628-C9B0ECAF48A5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A78F8DB-C244-4C4B-BEC6-464D07773265}" type="doc">
      <dgm:prSet loTypeId="urn:microsoft.com/office/officeart/2005/8/layout/hierarchy3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F0553412-BB2C-4DCF-8E49-351F522F91EF}">
      <dgm:prSet/>
      <dgm:spPr>
        <a:solidFill>
          <a:srgbClr val="FFFF00"/>
        </a:solidFill>
      </dgm:spPr>
      <dgm:t>
        <a:bodyPr/>
        <a:lstStyle/>
        <a:p>
          <a:r>
            <a:rPr lang="fi-FI" dirty="0">
              <a:solidFill>
                <a:schemeClr val="tx1"/>
              </a:solidFill>
            </a:rPr>
            <a:t>1-3. Suunnittelu ja sisältö</a:t>
          </a:r>
          <a:endParaRPr lang="en-US" dirty="0">
            <a:solidFill>
              <a:schemeClr val="tx1"/>
            </a:solidFill>
          </a:endParaRPr>
        </a:p>
      </dgm:t>
    </dgm:pt>
    <dgm:pt modelId="{1743B2E4-77A3-4048-8AB4-E2B0E30CE1E0}" type="parTrans" cxnId="{718AA4E2-5457-43D2-A3E7-35B3E5FC6893}">
      <dgm:prSet/>
      <dgm:spPr/>
      <dgm:t>
        <a:bodyPr/>
        <a:lstStyle/>
        <a:p>
          <a:endParaRPr lang="en-US"/>
        </a:p>
      </dgm:t>
    </dgm:pt>
    <dgm:pt modelId="{962AC742-A541-4520-82DC-9B3CD0CACBB7}" type="sibTrans" cxnId="{718AA4E2-5457-43D2-A3E7-35B3E5FC6893}">
      <dgm:prSet/>
      <dgm:spPr/>
      <dgm:t>
        <a:bodyPr/>
        <a:lstStyle/>
        <a:p>
          <a:endParaRPr lang="en-US"/>
        </a:p>
      </dgm:t>
    </dgm:pt>
    <dgm:pt modelId="{52A99C45-7A46-4D42-AFDF-E8BFA2074DF3}">
      <dgm:prSet/>
      <dgm:spPr>
        <a:solidFill>
          <a:srgbClr val="92D050"/>
        </a:solidFill>
      </dgm:spPr>
      <dgm:t>
        <a:bodyPr/>
        <a:lstStyle/>
        <a:p>
          <a:r>
            <a:rPr lang="fi-FI" dirty="0">
              <a:solidFill>
                <a:schemeClr val="tx1"/>
              </a:solidFill>
            </a:rPr>
            <a:t>4-6. Tuokion toteutus ja ohjaaminen</a:t>
          </a:r>
          <a:endParaRPr lang="en-US" dirty="0">
            <a:solidFill>
              <a:schemeClr val="tx1"/>
            </a:solidFill>
          </a:endParaRPr>
        </a:p>
      </dgm:t>
    </dgm:pt>
    <dgm:pt modelId="{560FD0C9-BA31-44CC-92B8-3E2AE93F5B4C}" type="parTrans" cxnId="{11572A3B-69FB-4A90-BB5C-4536C4F5401B}">
      <dgm:prSet/>
      <dgm:spPr/>
      <dgm:t>
        <a:bodyPr/>
        <a:lstStyle/>
        <a:p>
          <a:endParaRPr lang="en-US"/>
        </a:p>
      </dgm:t>
    </dgm:pt>
    <dgm:pt modelId="{D6E5C36C-816E-4029-96E2-396FF82C727B}" type="sibTrans" cxnId="{11572A3B-69FB-4A90-BB5C-4536C4F5401B}">
      <dgm:prSet/>
      <dgm:spPr/>
      <dgm:t>
        <a:bodyPr/>
        <a:lstStyle/>
        <a:p>
          <a:endParaRPr lang="en-US"/>
        </a:p>
      </dgm:t>
    </dgm:pt>
    <dgm:pt modelId="{5F325675-E342-4891-AF5B-0208C53A6E87}">
      <dgm:prSet/>
      <dgm:spPr>
        <a:solidFill>
          <a:srgbClr val="00B0F0"/>
        </a:solidFill>
      </dgm:spPr>
      <dgm:t>
        <a:bodyPr/>
        <a:lstStyle/>
        <a:p>
          <a:r>
            <a:rPr lang="fi-FI" dirty="0">
              <a:solidFill>
                <a:schemeClr val="tx1"/>
              </a:solidFill>
            </a:rPr>
            <a:t>7-8. Liikunnallinen toteutus</a:t>
          </a:r>
          <a:endParaRPr lang="en-US" dirty="0">
            <a:solidFill>
              <a:schemeClr val="tx1"/>
            </a:solidFill>
          </a:endParaRPr>
        </a:p>
      </dgm:t>
    </dgm:pt>
    <dgm:pt modelId="{7B653411-4F59-4CB6-9D02-6CF0EC1FD8BA}" type="parTrans" cxnId="{68FEAC35-E828-4938-89AE-0ED6443A6648}">
      <dgm:prSet/>
      <dgm:spPr/>
      <dgm:t>
        <a:bodyPr/>
        <a:lstStyle/>
        <a:p>
          <a:endParaRPr lang="en-US"/>
        </a:p>
      </dgm:t>
    </dgm:pt>
    <dgm:pt modelId="{FF6E8402-1B5D-4D9F-B229-631E2F6E29F3}" type="sibTrans" cxnId="{68FEAC35-E828-4938-89AE-0ED6443A6648}">
      <dgm:prSet/>
      <dgm:spPr/>
      <dgm:t>
        <a:bodyPr/>
        <a:lstStyle/>
        <a:p>
          <a:endParaRPr lang="en-US"/>
        </a:p>
      </dgm:t>
    </dgm:pt>
    <dgm:pt modelId="{88703952-2488-4789-9103-2E3C7460B436}" type="pres">
      <dgm:prSet presAssocID="{DA78F8DB-C244-4C4B-BEC6-464D0777326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A1E83FD6-AF52-44C9-B797-8365554F42B0}" type="pres">
      <dgm:prSet presAssocID="{F0553412-BB2C-4DCF-8E49-351F522F91EF}" presName="root" presStyleCnt="0"/>
      <dgm:spPr/>
    </dgm:pt>
    <dgm:pt modelId="{DAEF76BE-9433-4DBE-82CC-2377BBE26BD9}" type="pres">
      <dgm:prSet presAssocID="{F0553412-BB2C-4DCF-8E49-351F522F91EF}" presName="rootComposite" presStyleCnt="0"/>
      <dgm:spPr/>
    </dgm:pt>
    <dgm:pt modelId="{3B93A2BF-6C3D-44CF-AAF1-D89DC5EB50A3}" type="pres">
      <dgm:prSet presAssocID="{F0553412-BB2C-4DCF-8E49-351F522F91EF}" presName="rootText" presStyleLbl="node1" presStyleIdx="0" presStyleCnt="3"/>
      <dgm:spPr/>
    </dgm:pt>
    <dgm:pt modelId="{C95714E6-9C3A-499F-BFFC-DF35098D1C9E}" type="pres">
      <dgm:prSet presAssocID="{F0553412-BB2C-4DCF-8E49-351F522F91EF}" presName="rootConnector" presStyleLbl="node1" presStyleIdx="0" presStyleCnt="3"/>
      <dgm:spPr/>
    </dgm:pt>
    <dgm:pt modelId="{AB8E0011-478C-409A-A231-DAD071E70635}" type="pres">
      <dgm:prSet presAssocID="{F0553412-BB2C-4DCF-8E49-351F522F91EF}" presName="childShape" presStyleCnt="0"/>
      <dgm:spPr/>
    </dgm:pt>
    <dgm:pt modelId="{441CB681-FA69-4809-930C-7B68F4CA7E71}" type="pres">
      <dgm:prSet presAssocID="{52A99C45-7A46-4D42-AFDF-E8BFA2074DF3}" presName="root" presStyleCnt="0"/>
      <dgm:spPr/>
    </dgm:pt>
    <dgm:pt modelId="{9D375763-2301-4D95-B3A7-6363D70EB314}" type="pres">
      <dgm:prSet presAssocID="{52A99C45-7A46-4D42-AFDF-E8BFA2074DF3}" presName="rootComposite" presStyleCnt="0"/>
      <dgm:spPr/>
    </dgm:pt>
    <dgm:pt modelId="{30321472-0EDF-4564-AF47-A5A41DA019AA}" type="pres">
      <dgm:prSet presAssocID="{52A99C45-7A46-4D42-AFDF-E8BFA2074DF3}" presName="rootText" presStyleLbl="node1" presStyleIdx="1" presStyleCnt="3"/>
      <dgm:spPr/>
    </dgm:pt>
    <dgm:pt modelId="{63FDC74E-A4F7-402B-8469-365753C5CFBC}" type="pres">
      <dgm:prSet presAssocID="{52A99C45-7A46-4D42-AFDF-E8BFA2074DF3}" presName="rootConnector" presStyleLbl="node1" presStyleIdx="1" presStyleCnt="3"/>
      <dgm:spPr/>
    </dgm:pt>
    <dgm:pt modelId="{35500721-EBBD-4AF2-B042-E2338B479A26}" type="pres">
      <dgm:prSet presAssocID="{52A99C45-7A46-4D42-AFDF-E8BFA2074DF3}" presName="childShape" presStyleCnt="0"/>
      <dgm:spPr/>
    </dgm:pt>
    <dgm:pt modelId="{48775EBF-E965-4D61-8C4D-3A2A42F2531A}" type="pres">
      <dgm:prSet presAssocID="{5F325675-E342-4891-AF5B-0208C53A6E87}" presName="root" presStyleCnt="0"/>
      <dgm:spPr/>
    </dgm:pt>
    <dgm:pt modelId="{89D12A9A-059D-495B-BDC1-AD0F96A75284}" type="pres">
      <dgm:prSet presAssocID="{5F325675-E342-4891-AF5B-0208C53A6E87}" presName="rootComposite" presStyleCnt="0"/>
      <dgm:spPr/>
    </dgm:pt>
    <dgm:pt modelId="{67F06CD3-DCA7-4018-9DCB-386660FA4FB5}" type="pres">
      <dgm:prSet presAssocID="{5F325675-E342-4891-AF5B-0208C53A6E87}" presName="rootText" presStyleLbl="node1" presStyleIdx="2" presStyleCnt="3"/>
      <dgm:spPr/>
    </dgm:pt>
    <dgm:pt modelId="{ECCE73D3-0692-49FD-8677-355D3D95E156}" type="pres">
      <dgm:prSet presAssocID="{5F325675-E342-4891-AF5B-0208C53A6E87}" presName="rootConnector" presStyleLbl="node1" presStyleIdx="2" presStyleCnt="3"/>
      <dgm:spPr/>
    </dgm:pt>
    <dgm:pt modelId="{959DA72F-DEF2-4B91-B9C6-402A24330AC7}" type="pres">
      <dgm:prSet presAssocID="{5F325675-E342-4891-AF5B-0208C53A6E87}" presName="childShape" presStyleCnt="0"/>
      <dgm:spPr/>
    </dgm:pt>
  </dgm:ptLst>
  <dgm:cxnLst>
    <dgm:cxn modelId="{68FEAC35-E828-4938-89AE-0ED6443A6648}" srcId="{DA78F8DB-C244-4C4B-BEC6-464D07773265}" destId="{5F325675-E342-4891-AF5B-0208C53A6E87}" srcOrd="2" destOrd="0" parTransId="{7B653411-4F59-4CB6-9D02-6CF0EC1FD8BA}" sibTransId="{FF6E8402-1B5D-4D9F-B229-631E2F6E29F3}"/>
    <dgm:cxn modelId="{11572A3B-69FB-4A90-BB5C-4536C4F5401B}" srcId="{DA78F8DB-C244-4C4B-BEC6-464D07773265}" destId="{52A99C45-7A46-4D42-AFDF-E8BFA2074DF3}" srcOrd="1" destOrd="0" parTransId="{560FD0C9-BA31-44CC-92B8-3E2AE93F5B4C}" sibTransId="{D6E5C36C-816E-4029-96E2-396FF82C727B}"/>
    <dgm:cxn modelId="{BF6E205F-188F-440A-872F-F0D80703A785}" type="presOf" srcId="{F0553412-BB2C-4DCF-8E49-351F522F91EF}" destId="{C95714E6-9C3A-499F-BFFC-DF35098D1C9E}" srcOrd="1" destOrd="0" presId="urn:microsoft.com/office/officeart/2005/8/layout/hierarchy3"/>
    <dgm:cxn modelId="{152CFB6A-DE38-4AC4-993E-D52FCE581CEA}" type="presOf" srcId="{F0553412-BB2C-4DCF-8E49-351F522F91EF}" destId="{3B93A2BF-6C3D-44CF-AAF1-D89DC5EB50A3}" srcOrd="0" destOrd="0" presId="urn:microsoft.com/office/officeart/2005/8/layout/hierarchy3"/>
    <dgm:cxn modelId="{851AF34B-8B64-47D6-8ED2-1E035E853C2A}" type="presOf" srcId="{5F325675-E342-4891-AF5B-0208C53A6E87}" destId="{67F06CD3-DCA7-4018-9DCB-386660FA4FB5}" srcOrd="0" destOrd="0" presId="urn:microsoft.com/office/officeart/2005/8/layout/hierarchy3"/>
    <dgm:cxn modelId="{CF0D9EA4-9892-4BA0-8D11-1AD2DD89A97A}" type="presOf" srcId="{5F325675-E342-4891-AF5B-0208C53A6E87}" destId="{ECCE73D3-0692-49FD-8677-355D3D95E156}" srcOrd="1" destOrd="0" presId="urn:microsoft.com/office/officeart/2005/8/layout/hierarchy3"/>
    <dgm:cxn modelId="{AB63D2AF-FCEE-4FFC-A8C5-2969911FF7ED}" type="presOf" srcId="{52A99C45-7A46-4D42-AFDF-E8BFA2074DF3}" destId="{63FDC74E-A4F7-402B-8469-365753C5CFBC}" srcOrd="1" destOrd="0" presId="urn:microsoft.com/office/officeart/2005/8/layout/hierarchy3"/>
    <dgm:cxn modelId="{E5BA7BC8-1201-423C-80B4-E7C59A26DD88}" type="presOf" srcId="{DA78F8DB-C244-4C4B-BEC6-464D07773265}" destId="{88703952-2488-4789-9103-2E3C7460B436}" srcOrd="0" destOrd="0" presId="urn:microsoft.com/office/officeart/2005/8/layout/hierarchy3"/>
    <dgm:cxn modelId="{B7B448DD-3608-483D-B43B-2B47F3FDEB0B}" type="presOf" srcId="{52A99C45-7A46-4D42-AFDF-E8BFA2074DF3}" destId="{30321472-0EDF-4564-AF47-A5A41DA019AA}" srcOrd="0" destOrd="0" presId="urn:microsoft.com/office/officeart/2005/8/layout/hierarchy3"/>
    <dgm:cxn modelId="{718AA4E2-5457-43D2-A3E7-35B3E5FC6893}" srcId="{DA78F8DB-C244-4C4B-BEC6-464D07773265}" destId="{F0553412-BB2C-4DCF-8E49-351F522F91EF}" srcOrd="0" destOrd="0" parTransId="{1743B2E4-77A3-4048-8AB4-E2B0E30CE1E0}" sibTransId="{962AC742-A541-4520-82DC-9B3CD0CACBB7}"/>
    <dgm:cxn modelId="{0D230AC7-898F-4B19-84B8-10E50F356226}" type="presParOf" srcId="{88703952-2488-4789-9103-2E3C7460B436}" destId="{A1E83FD6-AF52-44C9-B797-8365554F42B0}" srcOrd="0" destOrd="0" presId="urn:microsoft.com/office/officeart/2005/8/layout/hierarchy3"/>
    <dgm:cxn modelId="{684C59A3-BDF4-482E-BCFF-0DCD0E685344}" type="presParOf" srcId="{A1E83FD6-AF52-44C9-B797-8365554F42B0}" destId="{DAEF76BE-9433-4DBE-82CC-2377BBE26BD9}" srcOrd="0" destOrd="0" presId="urn:microsoft.com/office/officeart/2005/8/layout/hierarchy3"/>
    <dgm:cxn modelId="{78030266-91F2-4405-A7AD-04C2E8314BC7}" type="presParOf" srcId="{DAEF76BE-9433-4DBE-82CC-2377BBE26BD9}" destId="{3B93A2BF-6C3D-44CF-AAF1-D89DC5EB50A3}" srcOrd="0" destOrd="0" presId="urn:microsoft.com/office/officeart/2005/8/layout/hierarchy3"/>
    <dgm:cxn modelId="{C937FECB-EE51-43EF-9D08-961151803B71}" type="presParOf" srcId="{DAEF76BE-9433-4DBE-82CC-2377BBE26BD9}" destId="{C95714E6-9C3A-499F-BFFC-DF35098D1C9E}" srcOrd="1" destOrd="0" presId="urn:microsoft.com/office/officeart/2005/8/layout/hierarchy3"/>
    <dgm:cxn modelId="{FE0F2BF8-FC6D-4E76-B740-6DF5B7BDDBEF}" type="presParOf" srcId="{A1E83FD6-AF52-44C9-B797-8365554F42B0}" destId="{AB8E0011-478C-409A-A231-DAD071E70635}" srcOrd="1" destOrd="0" presId="urn:microsoft.com/office/officeart/2005/8/layout/hierarchy3"/>
    <dgm:cxn modelId="{655FA563-42CF-4DCD-AADF-1DD68877CC52}" type="presParOf" srcId="{88703952-2488-4789-9103-2E3C7460B436}" destId="{441CB681-FA69-4809-930C-7B68F4CA7E71}" srcOrd="1" destOrd="0" presId="urn:microsoft.com/office/officeart/2005/8/layout/hierarchy3"/>
    <dgm:cxn modelId="{435EDE22-AE62-4ED5-99ED-00D4F34E4227}" type="presParOf" srcId="{441CB681-FA69-4809-930C-7B68F4CA7E71}" destId="{9D375763-2301-4D95-B3A7-6363D70EB314}" srcOrd="0" destOrd="0" presId="urn:microsoft.com/office/officeart/2005/8/layout/hierarchy3"/>
    <dgm:cxn modelId="{94E25BD2-90C7-4F6F-899B-74BBCAE704E7}" type="presParOf" srcId="{9D375763-2301-4D95-B3A7-6363D70EB314}" destId="{30321472-0EDF-4564-AF47-A5A41DA019AA}" srcOrd="0" destOrd="0" presId="urn:microsoft.com/office/officeart/2005/8/layout/hierarchy3"/>
    <dgm:cxn modelId="{C17C4312-EF68-451A-B44D-B031817E3E8D}" type="presParOf" srcId="{9D375763-2301-4D95-B3A7-6363D70EB314}" destId="{63FDC74E-A4F7-402B-8469-365753C5CFBC}" srcOrd="1" destOrd="0" presId="urn:microsoft.com/office/officeart/2005/8/layout/hierarchy3"/>
    <dgm:cxn modelId="{2EF6411D-D533-40E5-A0EB-7319318E9AC7}" type="presParOf" srcId="{441CB681-FA69-4809-930C-7B68F4CA7E71}" destId="{35500721-EBBD-4AF2-B042-E2338B479A26}" srcOrd="1" destOrd="0" presId="urn:microsoft.com/office/officeart/2005/8/layout/hierarchy3"/>
    <dgm:cxn modelId="{E8D8407F-CE65-4988-98E2-61D2D5D024CE}" type="presParOf" srcId="{88703952-2488-4789-9103-2E3C7460B436}" destId="{48775EBF-E965-4D61-8C4D-3A2A42F2531A}" srcOrd="2" destOrd="0" presId="urn:microsoft.com/office/officeart/2005/8/layout/hierarchy3"/>
    <dgm:cxn modelId="{37533348-43F5-4C3B-B79F-D72F998CF1E6}" type="presParOf" srcId="{48775EBF-E965-4D61-8C4D-3A2A42F2531A}" destId="{89D12A9A-059D-495B-BDC1-AD0F96A75284}" srcOrd="0" destOrd="0" presId="urn:microsoft.com/office/officeart/2005/8/layout/hierarchy3"/>
    <dgm:cxn modelId="{97305399-5AB7-4632-83CF-73F2D2B60B38}" type="presParOf" srcId="{89D12A9A-059D-495B-BDC1-AD0F96A75284}" destId="{67F06CD3-DCA7-4018-9DCB-386660FA4FB5}" srcOrd="0" destOrd="0" presId="urn:microsoft.com/office/officeart/2005/8/layout/hierarchy3"/>
    <dgm:cxn modelId="{1734F035-F899-48CC-B32E-C97200BAF5DF}" type="presParOf" srcId="{89D12A9A-059D-495B-BDC1-AD0F96A75284}" destId="{ECCE73D3-0692-49FD-8677-355D3D95E156}" srcOrd="1" destOrd="0" presId="urn:microsoft.com/office/officeart/2005/8/layout/hierarchy3"/>
    <dgm:cxn modelId="{A857A9EF-A533-4BC2-ADC1-2CF0D13F5A16}" type="presParOf" srcId="{48775EBF-E965-4D61-8C4D-3A2A42F2531A}" destId="{959DA72F-DEF2-4B91-B9C6-402A24330AC7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93A2BF-6C3D-44CF-AAF1-D89DC5EB50A3}">
      <dsp:nvSpPr>
        <dsp:cNvPr id="0" name=""/>
        <dsp:cNvSpPr/>
      </dsp:nvSpPr>
      <dsp:spPr>
        <a:xfrm>
          <a:off x="1283" y="1223507"/>
          <a:ext cx="3003723" cy="1501861"/>
        </a:xfrm>
        <a:prstGeom prst="roundRect">
          <a:avLst>
            <a:gd name="adj" fmla="val 10000"/>
          </a:avLst>
        </a:prstGeom>
        <a:solidFill>
          <a:srgbClr val="FFFF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055" tIns="39370" rIns="59055" bIns="3937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100" kern="1200" dirty="0">
              <a:solidFill>
                <a:schemeClr val="tx1"/>
              </a:solidFill>
            </a:rPr>
            <a:t>1-3. Suunnittelu ja sisältö</a:t>
          </a:r>
          <a:endParaRPr lang="en-US" sz="3100" kern="1200" dirty="0">
            <a:solidFill>
              <a:schemeClr val="tx1"/>
            </a:solidFill>
          </a:endParaRPr>
        </a:p>
      </dsp:txBody>
      <dsp:txXfrm>
        <a:off x="45271" y="1267495"/>
        <a:ext cx="2915747" cy="1413885"/>
      </dsp:txXfrm>
    </dsp:sp>
    <dsp:sp modelId="{30321472-0EDF-4564-AF47-A5A41DA019AA}">
      <dsp:nvSpPr>
        <dsp:cNvPr id="0" name=""/>
        <dsp:cNvSpPr/>
      </dsp:nvSpPr>
      <dsp:spPr>
        <a:xfrm>
          <a:off x="3755938" y="1223507"/>
          <a:ext cx="3003723" cy="1501861"/>
        </a:xfrm>
        <a:prstGeom prst="roundRect">
          <a:avLst>
            <a:gd name="adj" fmla="val 10000"/>
          </a:avLst>
        </a:prstGeom>
        <a:solidFill>
          <a:srgbClr val="92D05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055" tIns="39370" rIns="59055" bIns="3937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100" kern="1200" dirty="0">
              <a:solidFill>
                <a:schemeClr val="tx1"/>
              </a:solidFill>
            </a:rPr>
            <a:t>4-6. Tuokion toteutus ja ohjaaminen</a:t>
          </a:r>
          <a:endParaRPr lang="en-US" sz="3100" kern="1200" dirty="0">
            <a:solidFill>
              <a:schemeClr val="tx1"/>
            </a:solidFill>
          </a:endParaRPr>
        </a:p>
      </dsp:txBody>
      <dsp:txXfrm>
        <a:off x="3799926" y="1267495"/>
        <a:ext cx="2915747" cy="1413885"/>
      </dsp:txXfrm>
    </dsp:sp>
    <dsp:sp modelId="{67F06CD3-DCA7-4018-9DCB-386660FA4FB5}">
      <dsp:nvSpPr>
        <dsp:cNvPr id="0" name=""/>
        <dsp:cNvSpPr/>
      </dsp:nvSpPr>
      <dsp:spPr>
        <a:xfrm>
          <a:off x="7510592" y="1223507"/>
          <a:ext cx="3003723" cy="1501861"/>
        </a:xfrm>
        <a:prstGeom prst="roundRect">
          <a:avLst>
            <a:gd name="adj" fmla="val 10000"/>
          </a:avLst>
        </a:prstGeom>
        <a:solidFill>
          <a:srgbClr val="00B0F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055" tIns="39370" rIns="59055" bIns="3937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100" kern="1200" dirty="0">
              <a:solidFill>
                <a:schemeClr val="tx1"/>
              </a:solidFill>
            </a:rPr>
            <a:t>7-8. Liikunnallinen toteutus</a:t>
          </a:r>
          <a:endParaRPr lang="en-US" sz="3100" kern="1200" dirty="0">
            <a:solidFill>
              <a:schemeClr val="tx1"/>
            </a:solidFill>
          </a:endParaRPr>
        </a:p>
      </dsp:txBody>
      <dsp:txXfrm>
        <a:off x="7554580" y="1267495"/>
        <a:ext cx="2915747" cy="141388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FC111A1-7CB0-0143-8B0F-94C4F28C82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BA58B82-6F56-471B-0E1E-7FEC9F5D45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F16C79E-620D-48B5-959F-3DD5EF39EA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141E2-7625-4C55-BD8F-86B37337C4F8}" type="datetimeFigureOut">
              <a:rPr lang="fi-FI" smtClean="0"/>
              <a:t>18.8.2025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5A6E488-BE1E-1CC2-6CD1-BCBD2B0AB3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86277A8-82F0-CC57-1B98-11E8EE861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6FB59-D64D-4E5A-9B0D-78042A39A72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95322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4B51DDC-EDDD-CC7E-13AA-ACF972FE98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FE4E1CE8-FD39-7E05-80CE-EFCA3E6B30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0162E63-411A-2935-0BFC-7B6FC4314C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141E2-7625-4C55-BD8F-86B37337C4F8}" type="datetimeFigureOut">
              <a:rPr lang="fi-FI" smtClean="0"/>
              <a:t>18.8.2025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157C4BC-1074-F89A-2D1F-41B88CA176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66F630A-53E6-0E04-B818-8AEFB07293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6FB59-D64D-4E5A-9B0D-78042A39A72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62292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6127FB02-0610-41EE-B2E3-1305A99650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E36C7CD2-700F-9B79-4DAF-C3EB1308F8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346936C-546D-66E8-5842-156CBAEE46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141E2-7625-4C55-BD8F-86B37337C4F8}" type="datetimeFigureOut">
              <a:rPr lang="fi-FI" smtClean="0"/>
              <a:t>18.8.2025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9D8AC8B-6459-3C09-5297-6D9ED05543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7EA4AC3-A96A-C030-4CA8-C11E43D1AD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6FB59-D64D-4E5A-9B0D-78042A39A72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6244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BA73F25-BD33-B6E0-1B2C-82F5A67D6C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4090816-49EA-99FE-0E7E-5791732784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6D323F7-3832-4B96-8AFE-F6D3A650D7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141E2-7625-4C55-BD8F-86B37337C4F8}" type="datetimeFigureOut">
              <a:rPr lang="fi-FI" smtClean="0"/>
              <a:t>18.8.2025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E4AD1B0-C6C4-D694-E527-95D1DEF20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B45F837-AE67-14C7-B6A8-5040FA006E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6FB59-D64D-4E5A-9B0D-78042A39A72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34049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F60C7DA-5120-67B6-C1EB-E78C0F7299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8639A82-0F91-C158-CC6A-0788720E7E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6203719-2446-BB73-26BD-100188B5B5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141E2-7625-4C55-BD8F-86B37337C4F8}" type="datetimeFigureOut">
              <a:rPr lang="fi-FI" smtClean="0"/>
              <a:t>18.8.2025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D358277-2ED2-CB2D-35C8-DF5221B0F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5DEABD6-31D8-2492-0AAE-8608E3139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6FB59-D64D-4E5A-9B0D-78042A39A72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9561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55A5406-E167-F18C-C29C-D4ACB2E09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EF6681D-1981-B154-1BAC-855DEA2A0F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2A80918-6197-E74A-C240-A178100960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4B033A8-27AF-CF6E-01B4-29CA90192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141E2-7625-4C55-BD8F-86B37337C4F8}" type="datetimeFigureOut">
              <a:rPr lang="fi-FI" smtClean="0"/>
              <a:t>18.8.2025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8E296FA-9F0C-B865-3E78-CA2B43B07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F0A2F91-8739-F356-D593-B9F612F923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6FB59-D64D-4E5A-9B0D-78042A39A72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5533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F1A45F1-0DBB-52EE-366D-53F026D631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7305CD4-EFE3-8127-A5F6-407C46091F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E2F716B9-1142-F98C-58BA-B6317134AB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1D2AEFD1-F934-69D6-A8C4-4D38CCD38F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A32C7322-9B47-4C5A-E130-F3C256AA36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47292AC6-6C30-DC26-950D-675C347849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141E2-7625-4C55-BD8F-86B37337C4F8}" type="datetimeFigureOut">
              <a:rPr lang="fi-FI" smtClean="0"/>
              <a:t>18.8.2025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957A604-E88E-1706-268B-95FADC82E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D21EA457-9855-7F27-3605-4E509B2C66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6FB59-D64D-4E5A-9B0D-78042A39A72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76345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ECEA9BB-FE27-79A9-6F83-65214435E7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A7D9C577-88A2-BD2E-8430-0FB15F510D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141E2-7625-4C55-BD8F-86B37337C4F8}" type="datetimeFigureOut">
              <a:rPr lang="fi-FI" smtClean="0"/>
              <a:t>18.8.2025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161C5A2F-3F72-B61C-4868-8795101582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8D6B015D-D504-7888-E6BA-F617CBDFA3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6FB59-D64D-4E5A-9B0D-78042A39A72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45646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D5D17098-E0F2-DC44-A1C9-D864F14398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141E2-7625-4C55-BD8F-86B37337C4F8}" type="datetimeFigureOut">
              <a:rPr lang="fi-FI" smtClean="0"/>
              <a:t>18.8.2025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1176F862-C829-369A-18BA-D05EB0142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C1DF1507-26A7-D0AE-1E87-4BB6BBF2F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6FB59-D64D-4E5A-9B0D-78042A39A72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214475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B3E8497-34A5-E702-F468-2C76551FA0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73B5FC9-5897-1DA1-37A8-8344F86BE0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B614BA3B-262B-6DC6-7A1F-4C68FBD169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FB1665B-78E0-FADF-72E9-A4F470DBD3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141E2-7625-4C55-BD8F-86B37337C4F8}" type="datetimeFigureOut">
              <a:rPr lang="fi-FI" smtClean="0"/>
              <a:t>18.8.2025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A3962D1-F391-ACC8-D3D4-BFAC70A2B6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C963157-F5A4-8ED6-8ED1-33874A8D3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6FB59-D64D-4E5A-9B0D-78042A39A72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8371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D6D2693-D960-D079-7F0A-966C4410E7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223C4D8D-B253-8BE2-21AB-55743817AC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4E093B2-9D66-1BB9-E283-DB1B47C272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BCF0714-8187-DAAC-FBFD-25082646F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141E2-7625-4C55-BD8F-86B37337C4F8}" type="datetimeFigureOut">
              <a:rPr lang="fi-FI" smtClean="0"/>
              <a:t>18.8.2025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1208C0C-C408-5908-5A9C-A49C45DC6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009C675-D00D-83C2-89CA-51ABAA619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6FB59-D64D-4E5A-9B0D-78042A39A72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38824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7D7ADB1A-B3F3-7A47-E75B-073CD2E713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4D0E9B7-46B1-ABA1-7A08-7AB4A98751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0F64109-0151-6A85-EC3B-A7075CD748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D1141E2-7625-4C55-BD8F-86B37337C4F8}" type="datetimeFigureOut">
              <a:rPr lang="fi-FI" smtClean="0"/>
              <a:t>18.8.2025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A974FBF-DAF3-849D-FDF6-CD0652479C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AA8ABAE-22D7-25D5-BB59-20F7430371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0A6FB59-D64D-4E5A-9B0D-78042A39A72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11407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87F4F1C-8D3D-4EC1-B72D-A0470A5A0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1E3DD61-64DB-46AD-B249-E273CD86B0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296011"/>
            <a:ext cx="12192000" cy="3561989"/>
            <a:chOff x="0" y="3296011"/>
            <a:chExt cx="12192000" cy="3561989"/>
          </a:xfrm>
          <a:effectLst>
            <a:outerShdw blurRad="254000" dist="152400" dir="16200000" rotWithShape="0">
              <a:prstClr val="black">
                <a:alpha val="10000"/>
              </a:prstClr>
            </a:outerShdw>
          </a:effectLst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0D7053D3-590A-4E94-B092-C96EAF744C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0" y="3681702"/>
              <a:ext cx="12192000" cy="3176298"/>
              <a:chOff x="0" y="3681702"/>
              <a:chExt cx="12192000" cy="3176298"/>
            </a:xfrm>
          </p:grpSpPr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2EB67199-6FF0-4DED-89D1-BAEA95F9F59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0" y="3681702"/>
                <a:ext cx="12192000" cy="3176298"/>
              </a:xfrm>
              <a:custGeom>
                <a:avLst/>
                <a:gdLst>
                  <a:gd name="connsiteX0" fmla="*/ 12192000 w 12192000"/>
                  <a:gd name="connsiteY0" fmla="*/ 0 h 3176298"/>
                  <a:gd name="connsiteX1" fmla="*/ 12192000 w 12192000"/>
                  <a:gd name="connsiteY1" fmla="*/ 3176298 h 3176298"/>
                  <a:gd name="connsiteX2" fmla="*/ 0 w 12192000"/>
                  <a:gd name="connsiteY2" fmla="*/ 3176298 h 3176298"/>
                  <a:gd name="connsiteX3" fmla="*/ 0 w 12192000"/>
                  <a:gd name="connsiteY3" fmla="*/ 2264980 h 3176298"/>
                  <a:gd name="connsiteX4" fmla="*/ 544 w 12192000"/>
                  <a:gd name="connsiteY4" fmla="*/ 2264980 h 3176298"/>
                  <a:gd name="connsiteX5" fmla="*/ 544 w 12192000"/>
                  <a:gd name="connsiteY5" fmla="*/ 2392219 h 3176298"/>
                  <a:gd name="connsiteX6" fmla="*/ 61197 w 12192000"/>
                  <a:gd name="connsiteY6" fmla="*/ 2387448 h 3176298"/>
                  <a:gd name="connsiteX7" fmla="*/ 119613 w 12192000"/>
                  <a:gd name="connsiteY7" fmla="*/ 2369945 h 3176298"/>
                  <a:gd name="connsiteX8" fmla="*/ 172384 w 12192000"/>
                  <a:gd name="connsiteY8" fmla="*/ 2347084 h 3176298"/>
                  <a:gd name="connsiteX9" fmla="*/ 274873 w 12192000"/>
                  <a:gd name="connsiteY9" fmla="*/ 2336988 h 3176298"/>
                  <a:gd name="connsiteX10" fmla="*/ 307259 w 12192000"/>
                  <a:gd name="connsiteY10" fmla="*/ 2331461 h 3176298"/>
                  <a:gd name="connsiteX11" fmla="*/ 394511 w 12192000"/>
                  <a:gd name="connsiteY11" fmla="*/ 2308601 h 3176298"/>
                  <a:gd name="connsiteX12" fmla="*/ 494337 w 12192000"/>
                  <a:gd name="connsiteY12" fmla="*/ 2268213 h 3176298"/>
                  <a:gd name="connsiteX13" fmla="*/ 546917 w 12192000"/>
                  <a:gd name="connsiteY13" fmla="*/ 2283264 h 3176298"/>
                  <a:gd name="connsiteX14" fmla="*/ 730754 w 12192000"/>
                  <a:gd name="connsiteY14" fmla="*/ 2240780 h 3176298"/>
                  <a:gd name="connsiteX15" fmla="*/ 785432 w 12192000"/>
                  <a:gd name="connsiteY15" fmla="*/ 2218682 h 3176298"/>
                  <a:gd name="connsiteX16" fmla="*/ 801053 w 12192000"/>
                  <a:gd name="connsiteY16" fmla="*/ 2204013 h 3176298"/>
                  <a:gd name="connsiteX17" fmla="*/ 858205 w 12192000"/>
                  <a:gd name="connsiteY17" fmla="*/ 2169532 h 3176298"/>
                  <a:gd name="connsiteX18" fmla="*/ 949646 w 12192000"/>
                  <a:gd name="connsiteY18" fmla="*/ 2157340 h 3176298"/>
                  <a:gd name="connsiteX19" fmla="*/ 960887 w 12192000"/>
                  <a:gd name="connsiteY19" fmla="*/ 2150099 h 3176298"/>
                  <a:gd name="connsiteX20" fmla="*/ 977653 w 12192000"/>
                  <a:gd name="connsiteY20" fmla="*/ 2138480 h 3176298"/>
                  <a:gd name="connsiteX21" fmla="*/ 1071762 w 12192000"/>
                  <a:gd name="connsiteY21" fmla="*/ 2117905 h 3176298"/>
                  <a:gd name="connsiteX22" fmla="*/ 1092527 w 12192000"/>
                  <a:gd name="connsiteY22" fmla="*/ 2111428 h 3176298"/>
                  <a:gd name="connsiteX23" fmla="*/ 1109865 w 12192000"/>
                  <a:gd name="connsiteY23" fmla="*/ 2100568 h 3176298"/>
                  <a:gd name="connsiteX24" fmla="*/ 1162823 w 12192000"/>
                  <a:gd name="connsiteY24" fmla="*/ 2075613 h 3176298"/>
                  <a:gd name="connsiteX25" fmla="*/ 1206641 w 12192000"/>
                  <a:gd name="connsiteY25" fmla="*/ 2074851 h 3176298"/>
                  <a:gd name="connsiteX26" fmla="*/ 1267411 w 12192000"/>
                  <a:gd name="connsiteY26" fmla="*/ 2060753 h 3176298"/>
                  <a:gd name="connsiteX27" fmla="*/ 1380762 w 12192000"/>
                  <a:gd name="connsiteY27" fmla="*/ 2046847 h 3176298"/>
                  <a:gd name="connsiteX28" fmla="*/ 1404006 w 12192000"/>
                  <a:gd name="connsiteY28" fmla="*/ 2038844 h 3176298"/>
                  <a:gd name="connsiteX29" fmla="*/ 1544598 w 12192000"/>
                  <a:gd name="connsiteY29" fmla="*/ 2000932 h 3176298"/>
                  <a:gd name="connsiteX30" fmla="*/ 1657188 w 12192000"/>
                  <a:gd name="connsiteY30" fmla="*/ 2001697 h 3176298"/>
                  <a:gd name="connsiteX31" fmla="*/ 1665950 w 12192000"/>
                  <a:gd name="connsiteY31" fmla="*/ 2003411 h 3176298"/>
                  <a:gd name="connsiteX32" fmla="*/ 1709006 w 12192000"/>
                  <a:gd name="connsiteY32" fmla="*/ 2015983 h 3176298"/>
                  <a:gd name="connsiteX33" fmla="*/ 1775684 w 12192000"/>
                  <a:gd name="connsiteY33" fmla="*/ 2012555 h 3176298"/>
                  <a:gd name="connsiteX34" fmla="*/ 1821596 w 12192000"/>
                  <a:gd name="connsiteY34" fmla="*/ 1995218 h 3176298"/>
                  <a:gd name="connsiteX35" fmla="*/ 1878748 w 12192000"/>
                  <a:gd name="connsiteY35" fmla="*/ 1994457 h 3176298"/>
                  <a:gd name="connsiteX36" fmla="*/ 1944092 w 12192000"/>
                  <a:gd name="connsiteY36" fmla="*/ 2005315 h 3176298"/>
                  <a:gd name="connsiteX37" fmla="*/ 1973429 w 12192000"/>
                  <a:gd name="connsiteY37" fmla="*/ 2007601 h 3176298"/>
                  <a:gd name="connsiteX38" fmla="*/ 2054013 w 12192000"/>
                  <a:gd name="connsiteY38" fmla="*/ 2030082 h 3176298"/>
                  <a:gd name="connsiteX39" fmla="*/ 2102021 w 12192000"/>
                  <a:gd name="connsiteY39" fmla="*/ 2024557 h 3176298"/>
                  <a:gd name="connsiteX40" fmla="*/ 2149267 w 12192000"/>
                  <a:gd name="connsiteY40" fmla="*/ 2009697 h 3176298"/>
                  <a:gd name="connsiteX41" fmla="*/ 2179556 w 12192000"/>
                  <a:gd name="connsiteY41" fmla="*/ 1995409 h 3176298"/>
                  <a:gd name="connsiteX42" fmla="*/ 2240710 w 12192000"/>
                  <a:gd name="connsiteY42" fmla="*/ 1985312 h 3176298"/>
                  <a:gd name="connsiteX43" fmla="*/ 2251948 w 12192000"/>
                  <a:gd name="connsiteY43" fmla="*/ 1986836 h 3176298"/>
                  <a:gd name="connsiteX44" fmla="*/ 2434456 w 12192000"/>
                  <a:gd name="connsiteY44" fmla="*/ 1999410 h 3176298"/>
                  <a:gd name="connsiteX45" fmla="*/ 2506847 w 12192000"/>
                  <a:gd name="connsiteY45" fmla="*/ 2019603 h 3176298"/>
                  <a:gd name="connsiteX46" fmla="*/ 2522279 w 12192000"/>
                  <a:gd name="connsiteY46" fmla="*/ 2022080 h 3176298"/>
                  <a:gd name="connsiteX47" fmla="*/ 2676398 w 12192000"/>
                  <a:gd name="connsiteY47" fmla="*/ 2044751 h 3176298"/>
                  <a:gd name="connsiteX48" fmla="*/ 2693543 w 12192000"/>
                  <a:gd name="connsiteY48" fmla="*/ 2045703 h 3176298"/>
                  <a:gd name="connsiteX49" fmla="*/ 2741360 w 12192000"/>
                  <a:gd name="connsiteY49" fmla="*/ 2041701 h 3176298"/>
                  <a:gd name="connsiteX50" fmla="*/ 2854140 w 12192000"/>
                  <a:gd name="connsiteY50" fmla="*/ 2082851 h 3176298"/>
                  <a:gd name="connsiteX51" fmla="*/ 2967110 w 12192000"/>
                  <a:gd name="connsiteY51" fmla="*/ 2096949 h 3176298"/>
                  <a:gd name="connsiteX52" fmla="*/ 3029216 w 12192000"/>
                  <a:gd name="connsiteY52" fmla="*/ 2096757 h 3176298"/>
                  <a:gd name="connsiteX53" fmla="*/ 3073604 w 12192000"/>
                  <a:gd name="connsiteY53" fmla="*/ 2106856 h 3176298"/>
                  <a:gd name="connsiteX54" fmla="*/ 3182763 w 12192000"/>
                  <a:gd name="connsiteY54" fmla="*/ 2137527 h 3176298"/>
                  <a:gd name="connsiteX55" fmla="*/ 3234202 w 12192000"/>
                  <a:gd name="connsiteY55" fmla="*/ 2142289 h 3176298"/>
                  <a:gd name="connsiteX56" fmla="*/ 3288877 w 12192000"/>
                  <a:gd name="connsiteY56" fmla="*/ 2152578 h 3176298"/>
                  <a:gd name="connsiteX57" fmla="*/ 3424135 w 12192000"/>
                  <a:gd name="connsiteY57" fmla="*/ 2198680 h 3176298"/>
                  <a:gd name="connsiteX58" fmla="*/ 3534629 w 12192000"/>
                  <a:gd name="connsiteY58" fmla="*/ 2196013 h 3176298"/>
                  <a:gd name="connsiteX59" fmla="*/ 3605116 w 12192000"/>
                  <a:gd name="connsiteY59" fmla="*/ 2196583 h 3176298"/>
                  <a:gd name="connsiteX60" fmla="*/ 3689131 w 12192000"/>
                  <a:gd name="connsiteY60" fmla="*/ 2211824 h 3176298"/>
                  <a:gd name="connsiteX61" fmla="*/ 3757902 w 12192000"/>
                  <a:gd name="connsiteY61" fmla="*/ 2234114 h 3176298"/>
                  <a:gd name="connsiteX62" fmla="*/ 3852966 w 12192000"/>
                  <a:gd name="connsiteY62" fmla="*/ 2251831 h 3176298"/>
                  <a:gd name="connsiteX63" fmla="*/ 3947648 w 12192000"/>
                  <a:gd name="connsiteY63" fmla="*/ 2285932 h 3176298"/>
                  <a:gd name="connsiteX64" fmla="*/ 4013753 w 12192000"/>
                  <a:gd name="connsiteY64" fmla="*/ 2312031 h 3176298"/>
                  <a:gd name="connsiteX65" fmla="*/ 4105766 w 12192000"/>
                  <a:gd name="connsiteY65" fmla="*/ 2335082 h 3176298"/>
                  <a:gd name="connsiteX66" fmla="*/ 4246551 w 12192000"/>
                  <a:gd name="connsiteY66" fmla="*/ 2351274 h 3176298"/>
                  <a:gd name="connsiteX67" fmla="*/ 4311323 w 12192000"/>
                  <a:gd name="connsiteY67" fmla="*/ 2352991 h 3176298"/>
                  <a:gd name="connsiteX68" fmla="*/ 4413817 w 12192000"/>
                  <a:gd name="connsiteY68" fmla="*/ 2390899 h 3176298"/>
                  <a:gd name="connsiteX69" fmla="*/ 4457632 w 12192000"/>
                  <a:gd name="connsiteY69" fmla="*/ 2409188 h 3176298"/>
                  <a:gd name="connsiteX70" fmla="*/ 4497068 w 12192000"/>
                  <a:gd name="connsiteY70" fmla="*/ 2393947 h 3176298"/>
                  <a:gd name="connsiteX71" fmla="*/ 4522596 w 12192000"/>
                  <a:gd name="connsiteY71" fmla="*/ 2376421 h 3176298"/>
                  <a:gd name="connsiteX72" fmla="*/ 4603368 w 12192000"/>
                  <a:gd name="connsiteY72" fmla="*/ 2391282 h 3176298"/>
                  <a:gd name="connsiteX73" fmla="*/ 4689098 w 12192000"/>
                  <a:gd name="connsiteY73" fmla="*/ 2406903 h 3176298"/>
                  <a:gd name="connsiteX74" fmla="*/ 4719697 w 12192000"/>
                  <a:gd name="connsiteY74" fmla="*/ 2413428 h 3176298"/>
                  <a:gd name="connsiteX75" fmla="*/ 4726469 w 12192000"/>
                  <a:gd name="connsiteY75" fmla="*/ 2414298 h 3176298"/>
                  <a:gd name="connsiteX76" fmla="*/ 4785776 w 12192000"/>
                  <a:gd name="connsiteY76" fmla="*/ 2414298 h 3176298"/>
                  <a:gd name="connsiteX77" fmla="*/ 4788661 w 12192000"/>
                  <a:gd name="connsiteY77" fmla="*/ 2414047 h 3176298"/>
                  <a:gd name="connsiteX78" fmla="*/ 4827024 w 12192000"/>
                  <a:gd name="connsiteY78" fmla="*/ 2408999 h 3176298"/>
                  <a:gd name="connsiteX79" fmla="*/ 4887415 w 12192000"/>
                  <a:gd name="connsiteY79" fmla="*/ 2405570 h 3176298"/>
                  <a:gd name="connsiteX80" fmla="*/ 4936184 w 12192000"/>
                  <a:gd name="connsiteY80" fmla="*/ 2395853 h 3176298"/>
                  <a:gd name="connsiteX81" fmla="*/ 4953328 w 12192000"/>
                  <a:gd name="connsiteY81" fmla="*/ 2390138 h 3176298"/>
                  <a:gd name="connsiteX82" fmla="*/ 5089162 w 12192000"/>
                  <a:gd name="connsiteY82" fmla="*/ 2345560 h 3176298"/>
                  <a:gd name="connsiteX83" fmla="*/ 5234326 w 12192000"/>
                  <a:gd name="connsiteY83" fmla="*/ 2309935 h 3176298"/>
                  <a:gd name="connsiteX84" fmla="*/ 5328438 w 12192000"/>
                  <a:gd name="connsiteY84" fmla="*/ 2332416 h 3176298"/>
                  <a:gd name="connsiteX85" fmla="*/ 5363491 w 12192000"/>
                  <a:gd name="connsiteY85" fmla="*/ 2332034 h 3176298"/>
                  <a:gd name="connsiteX86" fmla="*/ 5524660 w 12192000"/>
                  <a:gd name="connsiteY86" fmla="*/ 2337178 h 3176298"/>
                  <a:gd name="connsiteX87" fmla="*/ 5553045 w 12192000"/>
                  <a:gd name="connsiteY87" fmla="*/ 2342701 h 3176298"/>
                  <a:gd name="connsiteX88" fmla="*/ 5706401 w 12192000"/>
                  <a:gd name="connsiteY88" fmla="*/ 2320032 h 3176298"/>
                  <a:gd name="connsiteX89" fmla="*/ 5762029 w 12192000"/>
                  <a:gd name="connsiteY89" fmla="*/ 2316221 h 3176298"/>
                  <a:gd name="connsiteX90" fmla="*/ 5813276 w 12192000"/>
                  <a:gd name="connsiteY90" fmla="*/ 2309935 h 3176298"/>
                  <a:gd name="connsiteX91" fmla="*/ 5884906 w 12192000"/>
                  <a:gd name="connsiteY91" fmla="*/ 2308411 h 3176298"/>
                  <a:gd name="connsiteX92" fmla="*/ 5959204 w 12192000"/>
                  <a:gd name="connsiteY92" fmla="*/ 2311269 h 3176298"/>
                  <a:gd name="connsiteX93" fmla="*/ 6042072 w 12192000"/>
                  <a:gd name="connsiteY93" fmla="*/ 2310697 h 3176298"/>
                  <a:gd name="connsiteX94" fmla="*/ 6074842 w 12192000"/>
                  <a:gd name="connsiteY94" fmla="*/ 2305745 h 3176298"/>
                  <a:gd name="connsiteX95" fmla="*/ 6163425 w 12192000"/>
                  <a:gd name="connsiteY95" fmla="*/ 2309172 h 3176298"/>
                  <a:gd name="connsiteX96" fmla="*/ 6209909 w 12192000"/>
                  <a:gd name="connsiteY96" fmla="*/ 2303459 h 3176298"/>
                  <a:gd name="connsiteX97" fmla="*/ 6286493 w 12192000"/>
                  <a:gd name="connsiteY97" fmla="*/ 2302315 h 3176298"/>
                  <a:gd name="connsiteX98" fmla="*/ 6311449 w 12192000"/>
                  <a:gd name="connsiteY98" fmla="*/ 2300980 h 3176298"/>
                  <a:gd name="connsiteX99" fmla="*/ 6333739 w 12192000"/>
                  <a:gd name="connsiteY99" fmla="*/ 2300218 h 3176298"/>
                  <a:gd name="connsiteX100" fmla="*/ 6410131 w 12192000"/>
                  <a:gd name="connsiteY100" fmla="*/ 2315841 h 3176298"/>
                  <a:gd name="connsiteX101" fmla="*/ 6477951 w 12192000"/>
                  <a:gd name="connsiteY101" fmla="*/ 2316793 h 3176298"/>
                  <a:gd name="connsiteX102" fmla="*/ 6596828 w 12192000"/>
                  <a:gd name="connsiteY102" fmla="*/ 2329368 h 3176298"/>
                  <a:gd name="connsiteX103" fmla="*/ 6623118 w 12192000"/>
                  <a:gd name="connsiteY103" fmla="*/ 2324985 h 3176298"/>
                  <a:gd name="connsiteX104" fmla="*/ 6705417 w 12192000"/>
                  <a:gd name="connsiteY104" fmla="*/ 2323272 h 3176298"/>
                  <a:gd name="connsiteX105" fmla="*/ 6752283 w 12192000"/>
                  <a:gd name="connsiteY105" fmla="*/ 2321937 h 3176298"/>
                  <a:gd name="connsiteX106" fmla="*/ 6810195 w 12192000"/>
                  <a:gd name="connsiteY106" fmla="*/ 2331082 h 3176298"/>
                  <a:gd name="connsiteX107" fmla="*/ 6910782 w 12192000"/>
                  <a:gd name="connsiteY107" fmla="*/ 2350512 h 3176298"/>
                  <a:gd name="connsiteX108" fmla="*/ 6937263 w 12192000"/>
                  <a:gd name="connsiteY108" fmla="*/ 2353561 h 3176298"/>
                  <a:gd name="connsiteX109" fmla="*/ 6985653 w 12192000"/>
                  <a:gd name="connsiteY109" fmla="*/ 2362897 h 3176298"/>
                  <a:gd name="connsiteX110" fmla="*/ 6994415 w 12192000"/>
                  <a:gd name="connsiteY110" fmla="*/ 2364611 h 3176298"/>
                  <a:gd name="connsiteX111" fmla="*/ 7068141 w 12192000"/>
                  <a:gd name="connsiteY111" fmla="*/ 2388234 h 3176298"/>
                  <a:gd name="connsiteX112" fmla="*/ 7106432 w 12192000"/>
                  <a:gd name="connsiteY112" fmla="*/ 2390138 h 3176298"/>
                  <a:gd name="connsiteX113" fmla="*/ 7216547 w 12192000"/>
                  <a:gd name="connsiteY113" fmla="*/ 2390330 h 3176298"/>
                  <a:gd name="connsiteX114" fmla="*/ 7263220 w 12192000"/>
                  <a:gd name="connsiteY114" fmla="*/ 2386709 h 3176298"/>
                  <a:gd name="connsiteX115" fmla="*/ 7375428 w 12192000"/>
                  <a:gd name="connsiteY115" fmla="*/ 2372803 h 3176298"/>
                  <a:gd name="connsiteX116" fmla="*/ 7445916 w 12192000"/>
                  <a:gd name="connsiteY116" fmla="*/ 2365945 h 3176298"/>
                  <a:gd name="connsiteX117" fmla="*/ 7526880 w 12192000"/>
                  <a:gd name="connsiteY117" fmla="*/ 2355084 h 3176298"/>
                  <a:gd name="connsiteX118" fmla="*/ 7619655 w 12192000"/>
                  <a:gd name="connsiteY118" fmla="*/ 2348226 h 3176298"/>
                  <a:gd name="connsiteX119" fmla="*/ 7788636 w 12192000"/>
                  <a:gd name="connsiteY119" fmla="*/ 2327461 h 3176298"/>
                  <a:gd name="connsiteX120" fmla="*/ 7952280 w 12192000"/>
                  <a:gd name="connsiteY120" fmla="*/ 2305935 h 3176298"/>
                  <a:gd name="connsiteX121" fmla="*/ 8019339 w 12192000"/>
                  <a:gd name="connsiteY121" fmla="*/ 2286884 h 3176298"/>
                  <a:gd name="connsiteX122" fmla="*/ 8137835 w 12192000"/>
                  <a:gd name="connsiteY122" fmla="*/ 2259832 h 3176298"/>
                  <a:gd name="connsiteX123" fmla="*/ 8189651 w 12192000"/>
                  <a:gd name="connsiteY123" fmla="*/ 2243639 h 3176298"/>
                  <a:gd name="connsiteX124" fmla="*/ 8313671 w 12192000"/>
                  <a:gd name="connsiteY124" fmla="*/ 2209920 h 3176298"/>
                  <a:gd name="connsiteX125" fmla="*/ 8459979 w 12192000"/>
                  <a:gd name="connsiteY125" fmla="*/ 2158864 h 3176298"/>
                  <a:gd name="connsiteX126" fmla="*/ 8516369 w 12192000"/>
                  <a:gd name="connsiteY126" fmla="*/ 2144003 h 3176298"/>
                  <a:gd name="connsiteX127" fmla="*/ 8657726 w 12192000"/>
                  <a:gd name="connsiteY127" fmla="*/ 2106284 h 3176298"/>
                  <a:gd name="connsiteX128" fmla="*/ 8711448 w 12192000"/>
                  <a:gd name="connsiteY128" fmla="*/ 2098664 h 3176298"/>
                  <a:gd name="connsiteX129" fmla="*/ 8772219 w 12192000"/>
                  <a:gd name="connsiteY129" fmla="*/ 2082280 h 3176298"/>
                  <a:gd name="connsiteX130" fmla="*/ 8845565 w 12192000"/>
                  <a:gd name="connsiteY130" fmla="*/ 2053705 h 3176298"/>
                  <a:gd name="connsiteX131" fmla="*/ 8967871 w 12192000"/>
                  <a:gd name="connsiteY131" fmla="*/ 2011221 h 3176298"/>
                  <a:gd name="connsiteX132" fmla="*/ 9015878 w 12192000"/>
                  <a:gd name="connsiteY132" fmla="*/ 2001124 h 3176298"/>
                  <a:gd name="connsiteX133" fmla="*/ 9234579 w 12192000"/>
                  <a:gd name="connsiteY133" fmla="*/ 1935209 h 3176298"/>
                  <a:gd name="connsiteX134" fmla="*/ 9346597 w 12192000"/>
                  <a:gd name="connsiteY134" fmla="*/ 1896917 h 3176298"/>
                  <a:gd name="connsiteX135" fmla="*/ 9416321 w 12192000"/>
                  <a:gd name="connsiteY135" fmla="*/ 1880724 h 3176298"/>
                  <a:gd name="connsiteX136" fmla="*/ 9477283 w 12192000"/>
                  <a:gd name="connsiteY136" fmla="*/ 1856149 h 3176298"/>
                  <a:gd name="connsiteX137" fmla="*/ 9666265 w 12192000"/>
                  <a:gd name="connsiteY137" fmla="*/ 1787186 h 3176298"/>
                  <a:gd name="connsiteX138" fmla="*/ 9754088 w 12192000"/>
                  <a:gd name="connsiteY138" fmla="*/ 1741464 h 3176298"/>
                  <a:gd name="connsiteX139" fmla="*/ 9899446 w 12192000"/>
                  <a:gd name="connsiteY139" fmla="*/ 1656880 h 3176298"/>
                  <a:gd name="connsiteX140" fmla="*/ 9993175 w 12192000"/>
                  <a:gd name="connsiteY140" fmla="*/ 1576487 h 3176298"/>
                  <a:gd name="connsiteX141" fmla="*/ 10044230 w 12192000"/>
                  <a:gd name="connsiteY141" fmla="*/ 1540480 h 3176298"/>
                  <a:gd name="connsiteX142" fmla="*/ 10131863 w 12192000"/>
                  <a:gd name="connsiteY142" fmla="*/ 1485613 h 3176298"/>
                  <a:gd name="connsiteX143" fmla="*/ 10242357 w 12192000"/>
                  <a:gd name="connsiteY143" fmla="*/ 1410555 h 3176298"/>
                  <a:gd name="connsiteX144" fmla="*/ 10363709 w 12192000"/>
                  <a:gd name="connsiteY144" fmla="*/ 1359499 h 3176298"/>
                  <a:gd name="connsiteX145" fmla="*/ 10428291 w 12192000"/>
                  <a:gd name="connsiteY145" fmla="*/ 1314920 h 3176298"/>
                  <a:gd name="connsiteX146" fmla="*/ 10490969 w 12192000"/>
                  <a:gd name="connsiteY146" fmla="*/ 1267104 h 3176298"/>
                  <a:gd name="connsiteX147" fmla="*/ 10523354 w 12192000"/>
                  <a:gd name="connsiteY147" fmla="*/ 1238337 h 3176298"/>
                  <a:gd name="connsiteX148" fmla="*/ 10590031 w 12192000"/>
                  <a:gd name="connsiteY148" fmla="*/ 1191664 h 3176298"/>
                  <a:gd name="connsiteX149" fmla="*/ 10656519 w 12192000"/>
                  <a:gd name="connsiteY149" fmla="*/ 1156038 h 3176298"/>
                  <a:gd name="connsiteX150" fmla="*/ 10703573 w 12192000"/>
                  <a:gd name="connsiteY150" fmla="*/ 1120603 h 3176298"/>
                  <a:gd name="connsiteX151" fmla="*/ 10764534 w 12192000"/>
                  <a:gd name="connsiteY151" fmla="*/ 1067643 h 3176298"/>
                  <a:gd name="connsiteX152" fmla="*/ 10850453 w 12192000"/>
                  <a:gd name="connsiteY152" fmla="*/ 1014301 h 3176298"/>
                  <a:gd name="connsiteX153" fmla="*/ 10929704 w 12192000"/>
                  <a:gd name="connsiteY153" fmla="*/ 980201 h 3176298"/>
                  <a:gd name="connsiteX154" fmla="*/ 10967423 w 12192000"/>
                  <a:gd name="connsiteY154" fmla="*/ 930289 h 3176298"/>
                  <a:gd name="connsiteX155" fmla="*/ 11058869 w 12192000"/>
                  <a:gd name="connsiteY155" fmla="*/ 838084 h 3176298"/>
                  <a:gd name="connsiteX156" fmla="*/ 11172600 w 12192000"/>
                  <a:gd name="connsiteY156" fmla="*/ 762834 h 3176298"/>
                  <a:gd name="connsiteX157" fmla="*/ 11275283 w 12192000"/>
                  <a:gd name="connsiteY157" fmla="*/ 673676 h 3176298"/>
                  <a:gd name="connsiteX158" fmla="*/ 11320623 w 12192000"/>
                  <a:gd name="connsiteY158" fmla="*/ 639195 h 3176298"/>
                  <a:gd name="connsiteX159" fmla="*/ 11374346 w 12192000"/>
                  <a:gd name="connsiteY159" fmla="*/ 601664 h 3176298"/>
                  <a:gd name="connsiteX160" fmla="*/ 11448453 w 12192000"/>
                  <a:gd name="connsiteY160" fmla="*/ 567755 h 3176298"/>
                  <a:gd name="connsiteX161" fmla="*/ 11532275 w 12192000"/>
                  <a:gd name="connsiteY161" fmla="*/ 522605 h 3176298"/>
                  <a:gd name="connsiteX162" fmla="*/ 11562947 w 12192000"/>
                  <a:gd name="connsiteY162" fmla="*/ 486598 h 3176298"/>
                  <a:gd name="connsiteX163" fmla="*/ 11672489 w 12192000"/>
                  <a:gd name="connsiteY163" fmla="*/ 335337 h 3176298"/>
                  <a:gd name="connsiteX164" fmla="*/ 11821656 w 12192000"/>
                  <a:gd name="connsiteY164" fmla="*/ 207889 h 3176298"/>
                  <a:gd name="connsiteX165" fmla="*/ 11986443 w 12192000"/>
                  <a:gd name="connsiteY165" fmla="*/ 104824 h 3176298"/>
                  <a:gd name="connsiteX166" fmla="*/ 12026448 w 12192000"/>
                  <a:gd name="connsiteY166" fmla="*/ 88821 h 3176298"/>
                  <a:gd name="connsiteX167" fmla="*/ 12160947 w 12192000"/>
                  <a:gd name="connsiteY167" fmla="*/ 28621 h 3176298"/>
                  <a:gd name="connsiteX168" fmla="*/ 12192000 w 12192000"/>
                  <a:gd name="connsiteY168" fmla="*/ 0 h 31762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</a:cxnLst>
                <a:rect l="l" t="t" r="r" b="b"/>
                <a:pathLst>
                  <a:path w="12192000" h="3176298">
                    <a:moveTo>
                      <a:pt x="12192000" y="0"/>
                    </a:moveTo>
                    <a:lnTo>
                      <a:pt x="12192000" y="3176298"/>
                    </a:lnTo>
                    <a:lnTo>
                      <a:pt x="0" y="3176298"/>
                    </a:lnTo>
                    <a:lnTo>
                      <a:pt x="0" y="2264980"/>
                    </a:lnTo>
                    <a:lnTo>
                      <a:pt x="544" y="2264980"/>
                    </a:lnTo>
                    <a:lnTo>
                      <a:pt x="544" y="2392219"/>
                    </a:lnTo>
                    <a:lnTo>
                      <a:pt x="61197" y="2387448"/>
                    </a:lnTo>
                    <a:cubicBezTo>
                      <a:pt x="80794" y="2382137"/>
                      <a:pt x="99990" y="2374707"/>
                      <a:pt x="119613" y="2369945"/>
                    </a:cubicBezTo>
                    <a:cubicBezTo>
                      <a:pt x="137898" y="2365563"/>
                      <a:pt x="155046" y="2355466"/>
                      <a:pt x="172384" y="2347084"/>
                    </a:cubicBezTo>
                    <a:cubicBezTo>
                      <a:pt x="205529" y="2331082"/>
                      <a:pt x="240965" y="2341178"/>
                      <a:pt x="274873" y="2336988"/>
                    </a:cubicBezTo>
                    <a:cubicBezTo>
                      <a:pt x="285732" y="2335653"/>
                      <a:pt x="296590" y="2334130"/>
                      <a:pt x="307259" y="2331461"/>
                    </a:cubicBezTo>
                    <a:cubicBezTo>
                      <a:pt x="336408" y="2324413"/>
                      <a:pt x="366127" y="2318317"/>
                      <a:pt x="394511" y="2308601"/>
                    </a:cubicBezTo>
                    <a:cubicBezTo>
                      <a:pt x="426709" y="2297743"/>
                      <a:pt x="457572" y="2283264"/>
                      <a:pt x="494337" y="2268213"/>
                    </a:cubicBezTo>
                    <a:cubicBezTo>
                      <a:pt x="507102" y="2272024"/>
                      <a:pt x="526724" y="2282312"/>
                      <a:pt x="546917" y="2283264"/>
                    </a:cubicBezTo>
                    <a:cubicBezTo>
                      <a:pt x="611880" y="2286503"/>
                      <a:pt x="672650" y="2268786"/>
                      <a:pt x="730754" y="2240780"/>
                    </a:cubicBezTo>
                    <a:cubicBezTo>
                      <a:pt x="748471" y="2232399"/>
                      <a:pt x="767524" y="2226874"/>
                      <a:pt x="785432" y="2218682"/>
                    </a:cubicBezTo>
                    <a:cubicBezTo>
                      <a:pt x="791717" y="2215826"/>
                      <a:pt x="799909" y="2209730"/>
                      <a:pt x="801053" y="2204013"/>
                    </a:cubicBezTo>
                    <a:cubicBezTo>
                      <a:pt x="807719" y="2170866"/>
                      <a:pt x="832486" y="2171436"/>
                      <a:pt x="858205" y="2169532"/>
                    </a:cubicBezTo>
                    <a:cubicBezTo>
                      <a:pt x="888877" y="2167247"/>
                      <a:pt x="919165" y="2161912"/>
                      <a:pt x="949646" y="2157340"/>
                    </a:cubicBezTo>
                    <a:cubicBezTo>
                      <a:pt x="953648" y="2156768"/>
                      <a:pt x="957266" y="2152768"/>
                      <a:pt x="960887" y="2150099"/>
                    </a:cubicBezTo>
                    <a:cubicBezTo>
                      <a:pt x="966411" y="2146099"/>
                      <a:pt x="971554" y="2140003"/>
                      <a:pt x="977653" y="2138480"/>
                    </a:cubicBezTo>
                    <a:cubicBezTo>
                      <a:pt x="1008894" y="2131049"/>
                      <a:pt x="1040327" y="2124763"/>
                      <a:pt x="1071762" y="2117905"/>
                    </a:cubicBezTo>
                    <a:cubicBezTo>
                      <a:pt x="1078810" y="2116380"/>
                      <a:pt x="1086048" y="2114476"/>
                      <a:pt x="1092527" y="2111428"/>
                    </a:cubicBezTo>
                    <a:cubicBezTo>
                      <a:pt x="1098623" y="2108570"/>
                      <a:pt x="1103767" y="2103616"/>
                      <a:pt x="1109865" y="2100568"/>
                    </a:cubicBezTo>
                    <a:cubicBezTo>
                      <a:pt x="1126437" y="2092378"/>
                      <a:pt x="1143394" y="2084757"/>
                      <a:pt x="1162823" y="2075613"/>
                    </a:cubicBezTo>
                    <a:cubicBezTo>
                      <a:pt x="1173681" y="2092757"/>
                      <a:pt x="1188354" y="2083041"/>
                      <a:pt x="1206641" y="2074851"/>
                    </a:cubicBezTo>
                    <a:cubicBezTo>
                      <a:pt x="1225310" y="2066468"/>
                      <a:pt x="1246837" y="2063801"/>
                      <a:pt x="1267411" y="2060753"/>
                    </a:cubicBezTo>
                    <a:cubicBezTo>
                      <a:pt x="1305132" y="2055228"/>
                      <a:pt x="1343044" y="2051799"/>
                      <a:pt x="1380762" y="2046847"/>
                    </a:cubicBezTo>
                    <a:cubicBezTo>
                      <a:pt x="1388765" y="2045703"/>
                      <a:pt x="1397909" y="2043608"/>
                      <a:pt x="1404006" y="2038844"/>
                    </a:cubicBezTo>
                    <a:cubicBezTo>
                      <a:pt x="1445725" y="2006839"/>
                      <a:pt x="1496403" y="1997887"/>
                      <a:pt x="1544598" y="2000932"/>
                    </a:cubicBezTo>
                    <a:cubicBezTo>
                      <a:pt x="1582510" y="2003220"/>
                      <a:pt x="1619658" y="2004935"/>
                      <a:pt x="1657188" y="2001697"/>
                    </a:cubicBezTo>
                    <a:cubicBezTo>
                      <a:pt x="1660046" y="2001505"/>
                      <a:pt x="1663856" y="2001887"/>
                      <a:pt x="1665950" y="2003411"/>
                    </a:cubicBezTo>
                    <a:cubicBezTo>
                      <a:pt x="1678904" y="2013507"/>
                      <a:pt x="1692431" y="2014269"/>
                      <a:pt x="1709006" y="2015983"/>
                    </a:cubicBezTo>
                    <a:cubicBezTo>
                      <a:pt x="1732439" y="2018461"/>
                      <a:pt x="1753965" y="2016745"/>
                      <a:pt x="1775684" y="2012555"/>
                    </a:cubicBezTo>
                    <a:cubicBezTo>
                      <a:pt x="1791496" y="2009507"/>
                      <a:pt x="1807497" y="2003220"/>
                      <a:pt x="1821596" y="1995218"/>
                    </a:cubicBezTo>
                    <a:cubicBezTo>
                      <a:pt x="1841216" y="1983978"/>
                      <a:pt x="1860079" y="1979597"/>
                      <a:pt x="1878748" y="1994457"/>
                    </a:cubicBezTo>
                    <a:cubicBezTo>
                      <a:pt x="1898940" y="2010269"/>
                      <a:pt x="1921800" y="2004745"/>
                      <a:pt x="1944092" y="2005315"/>
                    </a:cubicBezTo>
                    <a:cubicBezTo>
                      <a:pt x="1953806" y="2005507"/>
                      <a:pt x="1964094" y="2005124"/>
                      <a:pt x="1973429" y="2007601"/>
                    </a:cubicBezTo>
                    <a:cubicBezTo>
                      <a:pt x="2000479" y="2014651"/>
                      <a:pt x="2026581" y="2025320"/>
                      <a:pt x="2054013" y="2030082"/>
                    </a:cubicBezTo>
                    <a:cubicBezTo>
                      <a:pt x="2069254" y="2032747"/>
                      <a:pt x="2086208" y="2027986"/>
                      <a:pt x="2102021" y="2024557"/>
                    </a:cubicBezTo>
                    <a:cubicBezTo>
                      <a:pt x="2118023" y="2020937"/>
                      <a:pt x="2133834" y="2015413"/>
                      <a:pt x="2149267" y="2009697"/>
                    </a:cubicBezTo>
                    <a:cubicBezTo>
                      <a:pt x="2159743" y="2005887"/>
                      <a:pt x="2171173" y="2002267"/>
                      <a:pt x="2179556" y="1995409"/>
                    </a:cubicBezTo>
                    <a:cubicBezTo>
                      <a:pt x="2198608" y="1979788"/>
                      <a:pt x="2218229" y="1977120"/>
                      <a:pt x="2240710" y="1985312"/>
                    </a:cubicBezTo>
                    <a:cubicBezTo>
                      <a:pt x="2244137" y="1986647"/>
                      <a:pt x="2248138" y="1986647"/>
                      <a:pt x="2251948" y="1986836"/>
                    </a:cubicBezTo>
                    <a:cubicBezTo>
                      <a:pt x="2312915" y="1990836"/>
                      <a:pt x="2373874" y="1993314"/>
                      <a:pt x="2434456" y="1999410"/>
                    </a:cubicBezTo>
                    <a:cubicBezTo>
                      <a:pt x="2459029" y="2001887"/>
                      <a:pt x="2482652" y="2012745"/>
                      <a:pt x="2506847" y="2019603"/>
                    </a:cubicBezTo>
                    <a:cubicBezTo>
                      <a:pt x="2511800" y="2020937"/>
                      <a:pt x="2517327" y="2023033"/>
                      <a:pt x="2522279" y="2022080"/>
                    </a:cubicBezTo>
                    <a:cubicBezTo>
                      <a:pt x="2576191" y="2012555"/>
                      <a:pt x="2626677" y="2026461"/>
                      <a:pt x="2676398" y="2044751"/>
                    </a:cubicBezTo>
                    <a:cubicBezTo>
                      <a:pt x="2681540" y="2046656"/>
                      <a:pt x="2687827" y="2046084"/>
                      <a:pt x="2693543" y="2045703"/>
                    </a:cubicBezTo>
                    <a:cubicBezTo>
                      <a:pt x="2709548" y="2044370"/>
                      <a:pt x="2726882" y="2037701"/>
                      <a:pt x="2741360" y="2041701"/>
                    </a:cubicBezTo>
                    <a:cubicBezTo>
                      <a:pt x="2779842" y="2052753"/>
                      <a:pt x="2817943" y="2066087"/>
                      <a:pt x="2854140" y="2082851"/>
                    </a:cubicBezTo>
                    <a:cubicBezTo>
                      <a:pt x="2890910" y="2099805"/>
                      <a:pt x="2925008" y="2114095"/>
                      <a:pt x="2967110" y="2096949"/>
                    </a:cubicBezTo>
                    <a:cubicBezTo>
                      <a:pt x="2985016" y="2089709"/>
                      <a:pt x="3008639" y="2094853"/>
                      <a:pt x="3029216" y="2096757"/>
                    </a:cubicBezTo>
                    <a:cubicBezTo>
                      <a:pt x="3044264" y="2098282"/>
                      <a:pt x="3058743" y="2106856"/>
                      <a:pt x="3073604" y="2106856"/>
                    </a:cubicBezTo>
                    <a:cubicBezTo>
                      <a:pt x="3113231" y="2106856"/>
                      <a:pt x="3148472" y="2116953"/>
                      <a:pt x="3182763" y="2137527"/>
                    </a:cubicBezTo>
                    <a:cubicBezTo>
                      <a:pt x="3196102" y="2145528"/>
                      <a:pt x="3216867" y="2140193"/>
                      <a:pt x="3234202" y="2142289"/>
                    </a:cubicBezTo>
                    <a:cubicBezTo>
                      <a:pt x="3252492" y="2144765"/>
                      <a:pt x="3271348" y="2147051"/>
                      <a:pt x="3288877" y="2152578"/>
                    </a:cubicBezTo>
                    <a:cubicBezTo>
                      <a:pt x="3334216" y="2167056"/>
                      <a:pt x="3378986" y="2183439"/>
                      <a:pt x="3424135" y="2198680"/>
                    </a:cubicBezTo>
                    <a:cubicBezTo>
                      <a:pt x="3461282" y="2211253"/>
                      <a:pt x="3497862" y="2201347"/>
                      <a:pt x="3534629" y="2196013"/>
                    </a:cubicBezTo>
                    <a:cubicBezTo>
                      <a:pt x="3557682" y="2192583"/>
                      <a:pt x="3579206" y="2184391"/>
                      <a:pt x="3605116" y="2196583"/>
                    </a:cubicBezTo>
                    <a:cubicBezTo>
                      <a:pt x="3629882" y="2208205"/>
                      <a:pt x="3661315" y="2205537"/>
                      <a:pt x="3689131" y="2211824"/>
                    </a:cubicBezTo>
                    <a:cubicBezTo>
                      <a:pt x="3712565" y="2217157"/>
                      <a:pt x="3735231" y="2225732"/>
                      <a:pt x="3757902" y="2234114"/>
                    </a:cubicBezTo>
                    <a:cubicBezTo>
                      <a:pt x="3788766" y="2245545"/>
                      <a:pt x="3819245" y="2257545"/>
                      <a:pt x="3852966" y="2251831"/>
                    </a:cubicBezTo>
                    <a:cubicBezTo>
                      <a:pt x="3891259" y="2245353"/>
                      <a:pt x="3917546" y="2269738"/>
                      <a:pt x="3947648" y="2285932"/>
                    </a:cubicBezTo>
                    <a:cubicBezTo>
                      <a:pt x="3968414" y="2296980"/>
                      <a:pt x="3991083" y="2305172"/>
                      <a:pt x="4013753" y="2312031"/>
                    </a:cubicBezTo>
                    <a:cubicBezTo>
                      <a:pt x="4044043" y="2320985"/>
                      <a:pt x="4075285" y="2326320"/>
                      <a:pt x="4105766" y="2335082"/>
                    </a:cubicBezTo>
                    <a:cubicBezTo>
                      <a:pt x="4151870" y="2348226"/>
                      <a:pt x="4198546" y="2358514"/>
                      <a:pt x="4246551" y="2351274"/>
                    </a:cubicBezTo>
                    <a:cubicBezTo>
                      <a:pt x="4268649" y="2348036"/>
                      <a:pt x="4289227" y="2348226"/>
                      <a:pt x="4311323" y="2352991"/>
                    </a:cubicBezTo>
                    <a:cubicBezTo>
                      <a:pt x="4347518" y="2360801"/>
                      <a:pt x="4384668" y="2361753"/>
                      <a:pt x="4413817" y="2390899"/>
                    </a:cubicBezTo>
                    <a:cubicBezTo>
                      <a:pt x="4424104" y="2401188"/>
                      <a:pt x="4442581" y="2403853"/>
                      <a:pt x="4457632" y="2409188"/>
                    </a:cubicBezTo>
                    <a:cubicBezTo>
                      <a:pt x="4474969" y="2415476"/>
                      <a:pt x="4487731" y="2412236"/>
                      <a:pt x="4497068" y="2393947"/>
                    </a:cubicBezTo>
                    <a:cubicBezTo>
                      <a:pt x="4501257" y="2385757"/>
                      <a:pt x="4513260" y="2377755"/>
                      <a:pt x="4522596" y="2376421"/>
                    </a:cubicBezTo>
                    <a:cubicBezTo>
                      <a:pt x="4550599" y="2372421"/>
                      <a:pt x="4576318" y="2378327"/>
                      <a:pt x="4603368" y="2391282"/>
                    </a:cubicBezTo>
                    <a:cubicBezTo>
                      <a:pt x="4628705" y="2403474"/>
                      <a:pt x="4660331" y="2402140"/>
                      <a:pt x="4689098" y="2406903"/>
                    </a:cubicBezTo>
                    <a:cubicBezTo>
                      <a:pt x="4699289" y="2408618"/>
                      <a:pt x="4709482" y="2411237"/>
                      <a:pt x="4719697" y="2413428"/>
                    </a:cubicBezTo>
                    <a:lnTo>
                      <a:pt x="4726469" y="2414298"/>
                    </a:lnTo>
                    <a:lnTo>
                      <a:pt x="4785776" y="2414298"/>
                    </a:lnTo>
                    <a:lnTo>
                      <a:pt x="4788661" y="2414047"/>
                    </a:lnTo>
                    <a:cubicBezTo>
                      <a:pt x="4801401" y="2412237"/>
                      <a:pt x="4814166" y="2410142"/>
                      <a:pt x="4827024" y="2408999"/>
                    </a:cubicBezTo>
                    <a:cubicBezTo>
                      <a:pt x="4847027" y="2407095"/>
                      <a:pt x="4867412" y="2407856"/>
                      <a:pt x="4887415" y="2405570"/>
                    </a:cubicBezTo>
                    <a:cubicBezTo>
                      <a:pt x="4903799" y="2403853"/>
                      <a:pt x="4919991" y="2399474"/>
                      <a:pt x="4936184" y="2395853"/>
                    </a:cubicBezTo>
                    <a:cubicBezTo>
                      <a:pt x="4942089" y="2394520"/>
                      <a:pt x="4947996" y="2389376"/>
                      <a:pt x="4953328" y="2390138"/>
                    </a:cubicBezTo>
                    <a:cubicBezTo>
                      <a:pt x="5006292" y="2398330"/>
                      <a:pt x="5044391" y="2361753"/>
                      <a:pt x="5089162" y="2345560"/>
                    </a:cubicBezTo>
                    <a:cubicBezTo>
                      <a:pt x="5136216" y="2328413"/>
                      <a:pt x="5181748" y="2302124"/>
                      <a:pt x="5234326" y="2309935"/>
                    </a:cubicBezTo>
                    <a:cubicBezTo>
                      <a:pt x="5266141" y="2314697"/>
                      <a:pt x="5296812" y="2325747"/>
                      <a:pt x="5328438" y="2332416"/>
                    </a:cubicBezTo>
                    <a:cubicBezTo>
                      <a:pt x="5339677" y="2334701"/>
                      <a:pt x="5352250" y="2334320"/>
                      <a:pt x="5363491" y="2332034"/>
                    </a:cubicBezTo>
                    <a:cubicBezTo>
                      <a:pt x="5417784" y="2321555"/>
                      <a:pt x="5471316" y="2320032"/>
                      <a:pt x="5524660" y="2337178"/>
                    </a:cubicBezTo>
                    <a:cubicBezTo>
                      <a:pt x="5533802" y="2340036"/>
                      <a:pt x="5543518" y="2342701"/>
                      <a:pt x="5553045" y="2342701"/>
                    </a:cubicBezTo>
                    <a:cubicBezTo>
                      <a:pt x="5605244" y="2342701"/>
                      <a:pt x="5656488" y="2338701"/>
                      <a:pt x="5706401" y="2320032"/>
                    </a:cubicBezTo>
                    <a:cubicBezTo>
                      <a:pt x="5723166" y="2313745"/>
                      <a:pt x="5743551" y="2317745"/>
                      <a:pt x="5762029" y="2316221"/>
                    </a:cubicBezTo>
                    <a:cubicBezTo>
                      <a:pt x="5779174" y="2314889"/>
                      <a:pt x="5796702" y="2314317"/>
                      <a:pt x="5813276" y="2309935"/>
                    </a:cubicBezTo>
                    <a:cubicBezTo>
                      <a:pt x="5837472" y="2303459"/>
                      <a:pt x="5859949" y="2302697"/>
                      <a:pt x="5884906" y="2308411"/>
                    </a:cubicBezTo>
                    <a:cubicBezTo>
                      <a:pt x="5908719" y="2313745"/>
                      <a:pt x="5934438" y="2311079"/>
                      <a:pt x="5959204" y="2311269"/>
                    </a:cubicBezTo>
                    <a:cubicBezTo>
                      <a:pt x="5986828" y="2311459"/>
                      <a:pt x="6014449" y="2311649"/>
                      <a:pt x="6042072" y="2310697"/>
                    </a:cubicBezTo>
                    <a:cubicBezTo>
                      <a:pt x="6053124" y="2310317"/>
                      <a:pt x="6065695" y="2302697"/>
                      <a:pt x="6074842" y="2305745"/>
                    </a:cubicBezTo>
                    <a:cubicBezTo>
                      <a:pt x="6104368" y="2316031"/>
                      <a:pt x="6133897" y="2303649"/>
                      <a:pt x="6163425" y="2309172"/>
                    </a:cubicBezTo>
                    <a:cubicBezTo>
                      <a:pt x="6177905" y="2312031"/>
                      <a:pt x="6194288" y="2304220"/>
                      <a:pt x="6209909" y="2303459"/>
                    </a:cubicBezTo>
                    <a:cubicBezTo>
                      <a:pt x="6235437" y="2302124"/>
                      <a:pt x="6260964" y="2302697"/>
                      <a:pt x="6286493" y="2302315"/>
                    </a:cubicBezTo>
                    <a:cubicBezTo>
                      <a:pt x="6294876" y="2302124"/>
                      <a:pt x="6303068" y="2301362"/>
                      <a:pt x="6311449" y="2300980"/>
                    </a:cubicBezTo>
                    <a:cubicBezTo>
                      <a:pt x="6318880" y="2300601"/>
                      <a:pt x="6326691" y="2298887"/>
                      <a:pt x="6333739" y="2300218"/>
                    </a:cubicBezTo>
                    <a:cubicBezTo>
                      <a:pt x="6359268" y="2304983"/>
                      <a:pt x="6384414" y="2312793"/>
                      <a:pt x="6410131" y="2315841"/>
                    </a:cubicBezTo>
                    <a:cubicBezTo>
                      <a:pt x="6432420" y="2318507"/>
                      <a:pt x="6455472" y="2314889"/>
                      <a:pt x="6477951" y="2316793"/>
                    </a:cubicBezTo>
                    <a:cubicBezTo>
                      <a:pt x="6517576" y="2320032"/>
                      <a:pt x="6557201" y="2325747"/>
                      <a:pt x="6596828" y="2329368"/>
                    </a:cubicBezTo>
                    <a:cubicBezTo>
                      <a:pt x="6605401" y="2330130"/>
                      <a:pt x="6614353" y="2325365"/>
                      <a:pt x="6623118" y="2324985"/>
                    </a:cubicBezTo>
                    <a:cubicBezTo>
                      <a:pt x="6650551" y="2324033"/>
                      <a:pt x="6677984" y="2323841"/>
                      <a:pt x="6705417" y="2323272"/>
                    </a:cubicBezTo>
                    <a:cubicBezTo>
                      <a:pt x="6721038" y="2323080"/>
                      <a:pt x="6736851" y="2323651"/>
                      <a:pt x="6752283" y="2321937"/>
                    </a:cubicBezTo>
                    <a:cubicBezTo>
                      <a:pt x="6772665" y="2319651"/>
                      <a:pt x="6791144" y="2316221"/>
                      <a:pt x="6810195" y="2331082"/>
                    </a:cubicBezTo>
                    <a:cubicBezTo>
                      <a:pt x="6839534" y="2354132"/>
                      <a:pt x="6876872" y="2345178"/>
                      <a:pt x="6910782" y="2350512"/>
                    </a:cubicBezTo>
                    <a:cubicBezTo>
                      <a:pt x="6919547" y="2351847"/>
                      <a:pt x="6928501" y="2352036"/>
                      <a:pt x="6937263" y="2353561"/>
                    </a:cubicBezTo>
                    <a:cubicBezTo>
                      <a:pt x="6953457" y="2356418"/>
                      <a:pt x="6969457" y="2359657"/>
                      <a:pt x="6985653" y="2362897"/>
                    </a:cubicBezTo>
                    <a:cubicBezTo>
                      <a:pt x="6988509" y="2363467"/>
                      <a:pt x="6991747" y="2363659"/>
                      <a:pt x="6994415" y="2364611"/>
                    </a:cubicBezTo>
                    <a:cubicBezTo>
                      <a:pt x="7018991" y="2372611"/>
                      <a:pt x="7043184" y="2381755"/>
                      <a:pt x="7068141" y="2388234"/>
                    </a:cubicBezTo>
                    <a:cubicBezTo>
                      <a:pt x="7080334" y="2391472"/>
                      <a:pt x="7093860" y="2391853"/>
                      <a:pt x="7106432" y="2390138"/>
                    </a:cubicBezTo>
                    <a:cubicBezTo>
                      <a:pt x="7143199" y="2385185"/>
                      <a:pt x="7179587" y="2383089"/>
                      <a:pt x="7216547" y="2390330"/>
                    </a:cubicBezTo>
                    <a:cubicBezTo>
                      <a:pt x="7231214" y="2393186"/>
                      <a:pt x="7247599" y="2388424"/>
                      <a:pt x="7263220" y="2386709"/>
                    </a:cubicBezTo>
                    <a:cubicBezTo>
                      <a:pt x="7300559" y="2382137"/>
                      <a:pt x="7337899" y="2377183"/>
                      <a:pt x="7375428" y="2372803"/>
                    </a:cubicBezTo>
                    <a:cubicBezTo>
                      <a:pt x="7398860" y="2370135"/>
                      <a:pt x="7422483" y="2368611"/>
                      <a:pt x="7445916" y="2365945"/>
                    </a:cubicBezTo>
                    <a:cubicBezTo>
                      <a:pt x="7472967" y="2362705"/>
                      <a:pt x="7499828" y="2357753"/>
                      <a:pt x="7526880" y="2355084"/>
                    </a:cubicBezTo>
                    <a:cubicBezTo>
                      <a:pt x="7557742" y="2352036"/>
                      <a:pt x="7588795" y="2351466"/>
                      <a:pt x="7619655" y="2348226"/>
                    </a:cubicBezTo>
                    <a:cubicBezTo>
                      <a:pt x="7676047" y="2341940"/>
                      <a:pt x="7732247" y="2334509"/>
                      <a:pt x="7788636" y="2327461"/>
                    </a:cubicBezTo>
                    <a:cubicBezTo>
                      <a:pt x="7843311" y="2320603"/>
                      <a:pt x="7897987" y="2314507"/>
                      <a:pt x="7952280" y="2305935"/>
                    </a:cubicBezTo>
                    <a:cubicBezTo>
                      <a:pt x="7975142" y="2302315"/>
                      <a:pt x="7996859" y="2292408"/>
                      <a:pt x="8019339" y="2286884"/>
                    </a:cubicBezTo>
                    <a:cubicBezTo>
                      <a:pt x="8058774" y="2277357"/>
                      <a:pt x="8098590" y="2269357"/>
                      <a:pt x="8137835" y="2259832"/>
                    </a:cubicBezTo>
                    <a:cubicBezTo>
                      <a:pt x="8155359" y="2255641"/>
                      <a:pt x="8172124" y="2248593"/>
                      <a:pt x="8189651" y="2243639"/>
                    </a:cubicBezTo>
                    <a:cubicBezTo>
                      <a:pt x="8230992" y="2232208"/>
                      <a:pt x="8272903" y="2222874"/>
                      <a:pt x="8313671" y="2209920"/>
                    </a:cubicBezTo>
                    <a:cubicBezTo>
                      <a:pt x="8362822" y="2194297"/>
                      <a:pt x="8411019" y="2175439"/>
                      <a:pt x="8459979" y="2158864"/>
                    </a:cubicBezTo>
                    <a:cubicBezTo>
                      <a:pt x="8478269" y="2152578"/>
                      <a:pt x="8497511" y="2148957"/>
                      <a:pt x="8516369" y="2144003"/>
                    </a:cubicBezTo>
                    <a:cubicBezTo>
                      <a:pt x="8563425" y="2131431"/>
                      <a:pt x="8610288" y="2118095"/>
                      <a:pt x="8657726" y="2106284"/>
                    </a:cubicBezTo>
                    <a:cubicBezTo>
                      <a:pt x="8675253" y="2101901"/>
                      <a:pt x="8693731" y="2102284"/>
                      <a:pt x="8711448" y="2098664"/>
                    </a:cubicBezTo>
                    <a:cubicBezTo>
                      <a:pt x="8732023" y="2094472"/>
                      <a:pt x="8752407" y="2089138"/>
                      <a:pt x="8772219" y="2082280"/>
                    </a:cubicBezTo>
                    <a:cubicBezTo>
                      <a:pt x="8796985" y="2073707"/>
                      <a:pt x="8820990" y="2062659"/>
                      <a:pt x="8845565" y="2053705"/>
                    </a:cubicBezTo>
                    <a:cubicBezTo>
                      <a:pt x="8886142" y="2039034"/>
                      <a:pt x="8926911" y="2024557"/>
                      <a:pt x="8967871" y="2011221"/>
                    </a:cubicBezTo>
                    <a:cubicBezTo>
                      <a:pt x="8983301" y="2006268"/>
                      <a:pt x="9000257" y="2005697"/>
                      <a:pt x="9015878" y="2001124"/>
                    </a:cubicBezTo>
                    <a:cubicBezTo>
                      <a:pt x="9088840" y="1979597"/>
                      <a:pt x="9161805" y="1957880"/>
                      <a:pt x="9234579" y="1935209"/>
                    </a:cubicBezTo>
                    <a:cubicBezTo>
                      <a:pt x="9272298" y="1923399"/>
                      <a:pt x="9308875" y="1908538"/>
                      <a:pt x="9346597" y="1896917"/>
                    </a:cubicBezTo>
                    <a:cubicBezTo>
                      <a:pt x="9369267" y="1889869"/>
                      <a:pt x="9393650" y="1887773"/>
                      <a:pt x="9416321" y="1880724"/>
                    </a:cubicBezTo>
                    <a:cubicBezTo>
                      <a:pt x="9437278" y="1874247"/>
                      <a:pt x="9456709" y="1863578"/>
                      <a:pt x="9477283" y="1856149"/>
                    </a:cubicBezTo>
                    <a:cubicBezTo>
                      <a:pt x="9540152" y="1833097"/>
                      <a:pt x="9603971" y="1811953"/>
                      <a:pt x="9666265" y="1787186"/>
                    </a:cubicBezTo>
                    <a:cubicBezTo>
                      <a:pt x="9696749" y="1775183"/>
                      <a:pt x="9725323" y="1757849"/>
                      <a:pt x="9754088" y="1741464"/>
                    </a:cubicBezTo>
                    <a:cubicBezTo>
                      <a:pt x="9802858" y="1713841"/>
                      <a:pt x="9850865" y="1685074"/>
                      <a:pt x="9899446" y="1656880"/>
                    </a:cubicBezTo>
                    <a:cubicBezTo>
                      <a:pt x="9935832" y="1635924"/>
                      <a:pt x="9968027" y="1611347"/>
                      <a:pt x="9993175" y="1576487"/>
                    </a:cubicBezTo>
                    <a:cubicBezTo>
                      <a:pt x="10004797" y="1560484"/>
                      <a:pt x="10024990" y="1546768"/>
                      <a:pt x="10044230" y="1540480"/>
                    </a:cubicBezTo>
                    <a:cubicBezTo>
                      <a:pt x="10078713" y="1529241"/>
                      <a:pt x="10104430" y="1507522"/>
                      <a:pt x="10131863" y="1485613"/>
                    </a:cubicBezTo>
                    <a:cubicBezTo>
                      <a:pt x="10166536" y="1457801"/>
                      <a:pt x="10203304" y="1431509"/>
                      <a:pt x="10242357" y="1410555"/>
                    </a:cubicBezTo>
                    <a:cubicBezTo>
                      <a:pt x="10280840" y="1389980"/>
                      <a:pt x="10324086" y="1378549"/>
                      <a:pt x="10363709" y="1359499"/>
                    </a:cubicBezTo>
                    <a:cubicBezTo>
                      <a:pt x="10386952" y="1348259"/>
                      <a:pt x="10407146" y="1330353"/>
                      <a:pt x="10428291" y="1314920"/>
                    </a:cubicBezTo>
                    <a:cubicBezTo>
                      <a:pt x="10449438" y="1299489"/>
                      <a:pt x="10470394" y="1283486"/>
                      <a:pt x="10490969" y="1267104"/>
                    </a:cubicBezTo>
                    <a:cubicBezTo>
                      <a:pt x="10502208" y="1258149"/>
                      <a:pt x="10511734" y="1246909"/>
                      <a:pt x="10523354" y="1238337"/>
                    </a:cubicBezTo>
                    <a:cubicBezTo>
                      <a:pt x="10545263" y="1222334"/>
                      <a:pt x="10569075" y="1208808"/>
                      <a:pt x="10590031" y="1191664"/>
                    </a:cubicBezTo>
                    <a:cubicBezTo>
                      <a:pt x="10610225" y="1175089"/>
                      <a:pt x="10633467" y="1166707"/>
                      <a:pt x="10656519" y="1156038"/>
                    </a:cubicBezTo>
                    <a:cubicBezTo>
                      <a:pt x="10674046" y="1148036"/>
                      <a:pt x="10686617" y="1130320"/>
                      <a:pt x="10703573" y="1120603"/>
                    </a:cubicBezTo>
                    <a:cubicBezTo>
                      <a:pt x="10727767" y="1106697"/>
                      <a:pt x="10746246" y="1089553"/>
                      <a:pt x="10764534" y="1067643"/>
                    </a:cubicBezTo>
                    <a:cubicBezTo>
                      <a:pt x="10785111" y="1043068"/>
                      <a:pt x="10820162" y="1029732"/>
                      <a:pt x="10850453" y="1014301"/>
                    </a:cubicBezTo>
                    <a:cubicBezTo>
                      <a:pt x="10876171" y="1001157"/>
                      <a:pt x="10906081" y="995632"/>
                      <a:pt x="10929704" y="980201"/>
                    </a:cubicBezTo>
                    <a:cubicBezTo>
                      <a:pt x="10946279" y="969342"/>
                      <a:pt x="10958661" y="948957"/>
                      <a:pt x="10967423" y="930289"/>
                    </a:cubicBezTo>
                    <a:cubicBezTo>
                      <a:pt x="10987046" y="887995"/>
                      <a:pt x="11021146" y="861897"/>
                      <a:pt x="11058869" y="838084"/>
                    </a:cubicBezTo>
                    <a:cubicBezTo>
                      <a:pt x="11097350" y="813699"/>
                      <a:pt x="11133927" y="786836"/>
                      <a:pt x="11172600" y="762834"/>
                    </a:cubicBezTo>
                    <a:cubicBezTo>
                      <a:pt x="11211843" y="738638"/>
                      <a:pt x="11243658" y="706443"/>
                      <a:pt x="11275283" y="673676"/>
                    </a:cubicBezTo>
                    <a:cubicBezTo>
                      <a:pt x="11288238" y="660150"/>
                      <a:pt x="11305192" y="650434"/>
                      <a:pt x="11320623" y="639195"/>
                    </a:cubicBezTo>
                    <a:cubicBezTo>
                      <a:pt x="11338339" y="626241"/>
                      <a:pt x="11355296" y="611953"/>
                      <a:pt x="11374346" y="601664"/>
                    </a:cubicBezTo>
                    <a:cubicBezTo>
                      <a:pt x="11398160" y="588709"/>
                      <a:pt x="11424069" y="579757"/>
                      <a:pt x="11448453" y="567755"/>
                    </a:cubicBezTo>
                    <a:cubicBezTo>
                      <a:pt x="11476838" y="553657"/>
                      <a:pt x="11505795" y="539750"/>
                      <a:pt x="11532275" y="522605"/>
                    </a:cubicBezTo>
                    <a:cubicBezTo>
                      <a:pt x="11545039" y="514413"/>
                      <a:pt x="11553613" y="499363"/>
                      <a:pt x="11562947" y="486598"/>
                    </a:cubicBezTo>
                    <a:cubicBezTo>
                      <a:pt x="11599714" y="436305"/>
                      <a:pt x="11635529" y="385441"/>
                      <a:pt x="11672489" y="335337"/>
                    </a:cubicBezTo>
                    <a:cubicBezTo>
                      <a:pt x="11712304" y="281424"/>
                      <a:pt x="11763931" y="241608"/>
                      <a:pt x="11821656" y="207889"/>
                    </a:cubicBezTo>
                    <a:cubicBezTo>
                      <a:pt x="11877664" y="175312"/>
                      <a:pt x="11931195" y="138734"/>
                      <a:pt x="11986443" y="104824"/>
                    </a:cubicBezTo>
                    <a:cubicBezTo>
                      <a:pt x="11998443" y="97395"/>
                      <a:pt x="12013114" y="94347"/>
                      <a:pt x="12026448" y="88821"/>
                    </a:cubicBezTo>
                    <a:cubicBezTo>
                      <a:pt x="12072360" y="69580"/>
                      <a:pt x="12118083" y="50147"/>
                      <a:pt x="12160947" y="28621"/>
                    </a:cubicBezTo>
                    <a:lnTo>
                      <a:pt x="1219200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6" name="Freeform: Shape 15">
                <a:extLst>
                  <a:ext uri="{FF2B5EF4-FFF2-40B4-BE49-F238E27FC236}">
                    <a16:creationId xmlns:a16="http://schemas.microsoft.com/office/drawing/2014/main" id="{D1A0BEEB-C008-4150-A935-C6AAF537DA1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0" y="3681702"/>
                <a:ext cx="12192000" cy="3176298"/>
              </a:xfrm>
              <a:custGeom>
                <a:avLst/>
                <a:gdLst>
                  <a:gd name="connsiteX0" fmla="*/ 12192000 w 12192000"/>
                  <a:gd name="connsiteY0" fmla="*/ 0 h 3176298"/>
                  <a:gd name="connsiteX1" fmla="*/ 12192000 w 12192000"/>
                  <a:gd name="connsiteY1" fmla="*/ 3176298 h 3176298"/>
                  <a:gd name="connsiteX2" fmla="*/ 0 w 12192000"/>
                  <a:gd name="connsiteY2" fmla="*/ 3176298 h 3176298"/>
                  <a:gd name="connsiteX3" fmla="*/ 0 w 12192000"/>
                  <a:gd name="connsiteY3" fmla="*/ 2264980 h 3176298"/>
                  <a:gd name="connsiteX4" fmla="*/ 544 w 12192000"/>
                  <a:gd name="connsiteY4" fmla="*/ 2264980 h 3176298"/>
                  <a:gd name="connsiteX5" fmla="*/ 544 w 12192000"/>
                  <a:gd name="connsiteY5" fmla="*/ 2392219 h 3176298"/>
                  <a:gd name="connsiteX6" fmla="*/ 61197 w 12192000"/>
                  <a:gd name="connsiteY6" fmla="*/ 2387448 h 3176298"/>
                  <a:gd name="connsiteX7" fmla="*/ 119613 w 12192000"/>
                  <a:gd name="connsiteY7" fmla="*/ 2369945 h 3176298"/>
                  <a:gd name="connsiteX8" fmla="*/ 172384 w 12192000"/>
                  <a:gd name="connsiteY8" fmla="*/ 2347084 h 3176298"/>
                  <a:gd name="connsiteX9" fmla="*/ 274873 w 12192000"/>
                  <a:gd name="connsiteY9" fmla="*/ 2336988 h 3176298"/>
                  <a:gd name="connsiteX10" fmla="*/ 307259 w 12192000"/>
                  <a:gd name="connsiteY10" fmla="*/ 2331461 h 3176298"/>
                  <a:gd name="connsiteX11" fmla="*/ 394511 w 12192000"/>
                  <a:gd name="connsiteY11" fmla="*/ 2308601 h 3176298"/>
                  <a:gd name="connsiteX12" fmla="*/ 494337 w 12192000"/>
                  <a:gd name="connsiteY12" fmla="*/ 2268213 h 3176298"/>
                  <a:gd name="connsiteX13" fmla="*/ 546917 w 12192000"/>
                  <a:gd name="connsiteY13" fmla="*/ 2283264 h 3176298"/>
                  <a:gd name="connsiteX14" fmla="*/ 730754 w 12192000"/>
                  <a:gd name="connsiteY14" fmla="*/ 2240780 h 3176298"/>
                  <a:gd name="connsiteX15" fmla="*/ 785432 w 12192000"/>
                  <a:gd name="connsiteY15" fmla="*/ 2218682 h 3176298"/>
                  <a:gd name="connsiteX16" fmla="*/ 801053 w 12192000"/>
                  <a:gd name="connsiteY16" fmla="*/ 2204013 h 3176298"/>
                  <a:gd name="connsiteX17" fmla="*/ 858205 w 12192000"/>
                  <a:gd name="connsiteY17" fmla="*/ 2169532 h 3176298"/>
                  <a:gd name="connsiteX18" fmla="*/ 949646 w 12192000"/>
                  <a:gd name="connsiteY18" fmla="*/ 2157340 h 3176298"/>
                  <a:gd name="connsiteX19" fmla="*/ 960887 w 12192000"/>
                  <a:gd name="connsiteY19" fmla="*/ 2150099 h 3176298"/>
                  <a:gd name="connsiteX20" fmla="*/ 977653 w 12192000"/>
                  <a:gd name="connsiteY20" fmla="*/ 2138480 h 3176298"/>
                  <a:gd name="connsiteX21" fmla="*/ 1071762 w 12192000"/>
                  <a:gd name="connsiteY21" fmla="*/ 2117905 h 3176298"/>
                  <a:gd name="connsiteX22" fmla="*/ 1092527 w 12192000"/>
                  <a:gd name="connsiteY22" fmla="*/ 2111428 h 3176298"/>
                  <a:gd name="connsiteX23" fmla="*/ 1109865 w 12192000"/>
                  <a:gd name="connsiteY23" fmla="*/ 2100568 h 3176298"/>
                  <a:gd name="connsiteX24" fmla="*/ 1162823 w 12192000"/>
                  <a:gd name="connsiteY24" fmla="*/ 2075613 h 3176298"/>
                  <a:gd name="connsiteX25" fmla="*/ 1206641 w 12192000"/>
                  <a:gd name="connsiteY25" fmla="*/ 2074851 h 3176298"/>
                  <a:gd name="connsiteX26" fmla="*/ 1267411 w 12192000"/>
                  <a:gd name="connsiteY26" fmla="*/ 2060753 h 3176298"/>
                  <a:gd name="connsiteX27" fmla="*/ 1380762 w 12192000"/>
                  <a:gd name="connsiteY27" fmla="*/ 2046847 h 3176298"/>
                  <a:gd name="connsiteX28" fmla="*/ 1404006 w 12192000"/>
                  <a:gd name="connsiteY28" fmla="*/ 2038844 h 3176298"/>
                  <a:gd name="connsiteX29" fmla="*/ 1544598 w 12192000"/>
                  <a:gd name="connsiteY29" fmla="*/ 2000932 h 3176298"/>
                  <a:gd name="connsiteX30" fmla="*/ 1657188 w 12192000"/>
                  <a:gd name="connsiteY30" fmla="*/ 2001697 h 3176298"/>
                  <a:gd name="connsiteX31" fmla="*/ 1665950 w 12192000"/>
                  <a:gd name="connsiteY31" fmla="*/ 2003411 h 3176298"/>
                  <a:gd name="connsiteX32" fmla="*/ 1709006 w 12192000"/>
                  <a:gd name="connsiteY32" fmla="*/ 2015983 h 3176298"/>
                  <a:gd name="connsiteX33" fmla="*/ 1775684 w 12192000"/>
                  <a:gd name="connsiteY33" fmla="*/ 2012555 h 3176298"/>
                  <a:gd name="connsiteX34" fmla="*/ 1821596 w 12192000"/>
                  <a:gd name="connsiteY34" fmla="*/ 1995218 h 3176298"/>
                  <a:gd name="connsiteX35" fmla="*/ 1878748 w 12192000"/>
                  <a:gd name="connsiteY35" fmla="*/ 1994457 h 3176298"/>
                  <a:gd name="connsiteX36" fmla="*/ 1944092 w 12192000"/>
                  <a:gd name="connsiteY36" fmla="*/ 2005315 h 3176298"/>
                  <a:gd name="connsiteX37" fmla="*/ 1973429 w 12192000"/>
                  <a:gd name="connsiteY37" fmla="*/ 2007601 h 3176298"/>
                  <a:gd name="connsiteX38" fmla="*/ 2054013 w 12192000"/>
                  <a:gd name="connsiteY38" fmla="*/ 2030082 h 3176298"/>
                  <a:gd name="connsiteX39" fmla="*/ 2102021 w 12192000"/>
                  <a:gd name="connsiteY39" fmla="*/ 2024557 h 3176298"/>
                  <a:gd name="connsiteX40" fmla="*/ 2149267 w 12192000"/>
                  <a:gd name="connsiteY40" fmla="*/ 2009697 h 3176298"/>
                  <a:gd name="connsiteX41" fmla="*/ 2179556 w 12192000"/>
                  <a:gd name="connsiteY41" fmla="*/ 1995409 h 3176298"/>
                  <a:gd name="connsiteX42" fmla="*/ 2240710 w 12192000"/>
                  <a:gd name="connsiteY42" fmla="*/ 1985312 h 3176298"/>
                  <a:gd name="connsiteX43" fmla="*/ 2251948 w 12192000"/>
                  <a:gd name="connsiteY43" fmla="*/ 1986836 h 3176298"/>
                  <a:gd name="connsiteX44" fmla="*/ 2434456 w 12192000"/>
                  <a:gd name="connsiteY44" fmla="*/ 1999410 h 3176298"/>
                  <a:gd name="connsiteX45" fmla="*/ 2506847 w 12192000"/>
                  <a:gd name="connsiteY45" fmla="*/ 2019603 h 3176298"/>
                  <a:gd name="connsiteX46" fmla="*/ 2522279 w 12192000"/>
                  <a:gd name="connsiteY46" fmla="*/ 2022080 h 3176298"/>
                  <a:gd name="connsiteX47" fmla="*/ 2676398 w 12192000"/>
                  <a:gd name="connsiteY47" fmla="*/ 2044751 h 3176298"/>
                  <a:gd name="connsiteX48" fmla="*/ 2693543 w 12192000"/>
                  <a:gd name="connsiteY48" fmla="*/ 2045703 h 3176298"/>
                  <a:gd name="connsiteX49" fmla="*/ 2741360 w 12192000"/>
                  <a:gd name="connsiteY49" fmla="*/ 2041701 h 3176298"/>
                  <a:gd name="connsiteX50" fmla="*/ 2854140 w 12192000"/>
                  <a:gd name="connsiteY50" fmla="*/ 2082851 h 3176298"/>
                  <a:gd name="connsiteX51" fmla="*/ 2967110 w 12192000"/>
                  <a:gd name="connsiteY51" fmla="*/ 2096949 h 3176298"/>
                  <a:gd name="connsiteX52" fmla="*/ 3029216 w 12192000"/>
                  <a:gd name="connsiteY52" fmla="*/ 2096757 h 3176298"/>
                  <a:gd name="connsiteX53" fmla="*/ 3073604 w 12192000"/>
                  <a:gd name="connsiteY53" fmla="*/ 2106856 h 3176298"/>
                  <a:gd name="connsiteX54" fmla="*/ 3182763 w 12192000"/>
                  <a:gd name="connsiteY54" fmla="*/ 2137527 h 3176298"/>
                  <a:gd name="connsiteX55" fmla="*/ 3234202 w 12192000"/>
                  <a:gd name="connsiteY55" fmla="*/ 2142289 h 3176298"/>
                  <a:gd name="connsiteX56" fmla="*/ 3288877 w 12192000"/>
                  <a:gd name="connsiteY56" fmla="*/ 2152578 h 3176298"/>
                  <a:gd name="connsiteX57" fmla="*/ 3424135 w 12192000"/>
                  <a:gd name="connsiteY57" fmla="*/ 2198680 h 3176298"/>
                  <a:gd name="connsiteX58" fmla="*/ 3534629 w 12192000"/>
                  <a:gd name="connsiteY58" fmla="*/ 2196013 h 3176298"/>
                  <a:gd name="connsiteX59" fmla="*/ 3605116 w 12192000"/>
                  <a:gd name="connsiteY59" fmla="*/ 2196583 h 3176298"/>
                  <a:gd name="connsiteX60" fmla="*/ 3689131 w 12192000"/>
                  <a:gd name="connsiteY60" fmla="*/ 2211824 h 3176298"/>
                  <a:gd name="connsiteX61" fmla="*/ 3757902 w 12192000"/>
                  <a:gd name="connsiteY61" fmla="*/ 2234114 h 3176298"/>
                  <a:gd name="connsiteX62" fmla="*/ 3852966 w 12192000"/>
                  <a:gd name="connsiteY62" fmla="*/ 2251831 h 3176298"/>
                  <a:gd name="connsiteX63" fmla="*/ 3947648 w 12192000"/>
                  <a:gd name="connsiteY63" fmla="*/ 2285932 h 3176298"/>
                  <a:gd name="connsiteX64" fmla="*/ 4013753 w 12192000"/>
                  <a:gd name="connsiteY64" fmla="*/ 2312031 h 3176298"/>
                  <a:gd name="connsiteX65" fmla="*/ 4105766 w 12192000"/>
                  <a:gd name="connsiteY65" fmla="*/ 2335082 h 3176298"/>
                  <a:gd name="connsiteX66" fmla="*/ 4246551 w 12192000"/>
                  <a:gd name="connsiteY66" fmla="*/ 2351274 h 3176298"/>
                  <a:gd name="connsiteX67" fmla="*/ 4311323 w 12192000"/>
                  <a:gd name="connsiteY67" fmla="*/ 2352991 h 3176298"/>
                  <a:gd name="connsiteX68" fmla="*/ 4413817 w 12192000"/>
                  <a:gd name="connsiteY68" fmla="*/ 2390899 h 3176298"/>
                  <a:gd name="connsiteX69" fmla="*/ 4457632 w 12192000"/>
                  <a:gd name="connsiteY69" fmla="*/ 2409188 h 3176298"/>
                  <a:gd name="connsiteX70" fmla="*/ 4497068 w 12192000"/>
                  <a:gd name="connsiteY70" fmla="*/ 2393947 h 3176298"/>
                  <a:gd name="connsiteX71" fmla="*/ 4522596 w 12192000"/>
                  <a:gd name="connsiteY71" fmla="*/ 2376421 h 3176298"/>
                  <a:gd name="connsiteX72" fmla="*/ 4603368 w 12192000"/>
                  <a:gd name="connsiteY72" fmla="*/ 2391282 h 3176298"/>
                  <a:gd name="connsiteX73" fmla="*/ 4689098 w 12192000"/>
                  <a:gd name="connsiteY73" fmla="*/ 2406903 h 3176298"/>
                  <a:gd name="connsiteX74" fmla="*/ 4719697 w 12192000"/>
                  <a:gd name="connsiteY74" fmla="*/ 2413428 h 3176298"/>
                  <a:gd name="connsiteX75" fmla="*/ 4726469 w 12192000"/>
                  <a:gd name="connsiteY75" fmla="*/ 2414298 h 3176298"/>
                  <a:gd name="connsiteX76" fmla="*/ 4785776 w 12192000"/>
                  <a:gd name="connsiteY76" fmla="*/ 2414298 h 3176298"/>
                  <a:gd name="connsiteX77" fmla="*/ 4788661 w 12192000"/>
                  <a:gd name="connsiteY77" fmla="*/ 2414047 h 3176298"/>
                  <a:gd name="connsiteX78" fmla="*/ 4827024 w 12192000"/>
                  <a:gd name="connsiteY78" fmla="*/ 2408999 h 3176298"/>
                  <a:gd name="connsiteX79" fmla="*/ 4887415 w 12192000"/>
                  <a:gd name="connsiteY79" fmla="*/ 2405570 h 3176298"/>
                  <a:gd name="connsiteX80" fmla="*/ 4936184 w 12192000"/>
                  <a:gd name="connsiteY80" fmla="*/ 2395853 h 3176298"/>
                  <a:gd name="connsiteX81" fmla="*/ 4953328 w 12192000"/>
                  <a:gd name="connsiteY81" fmla="*/ 2390138 h 3176298"/>
                  <a:gd name="connsiteX82" fmla="*/ 5089162 w 12192000"/>
                  <a:gd name="connsiteY82" fmla="*/ 2345560 h 3176298"/>
                  <a:gd name="connsiteX83" fmla="*/ 5234326 w 12192000"/>
                  <a:gd name="connsiteY83" fmla="*/ 2309935 h 3176298"/>
                  <a:gd name="connsiteX84" fmla="*/ 5328438 w 12192000"/>
                  <a:gd name="connsiteY84" fmla="*/ 2332416 h 3176298"/>
                  <a:gd name="connsiteX85" fmla="*/ 5363491 w 12192000"/>
                  <a:gd name="connsiteY85" fmla="*/ 2332034 h 3176298"/>
                  <a:gd name="connsiteX86" fmla="*/ 5524660 w 12192000"/>
                  <a:gd name="connsiteY86" fmla="*/ 2337178 h 3176298"/>
                  <a:gd name="connsiteX87" fmla="*/ 5553045 w 12192000"/>
                  <a:gd name="connsiteY87" fmla="*/ 2342701 h 3176298"/>
                  <a:gd name="connsiteX88" fmla="*/ 5706401 w 12192000"/>
                  <a:gd name="connsiteY88" fmla="*/ 2320032 h 3176298"/>
                  <a:gd name="connsiteX89" fmla="*/ 5762029 w 12192000"/>
                  <a:gd name="connsiteY89" fmla="*/ 2316221 h 3176298"/>
                  <a:gd name="connsiteX90" fmla="*/ 5813276 w 12192000"/>
                  <a:gd name="connsiteY90" fmla="*/ 2309935 h 3176298"/>
                  <a:gd name="connsiteX91" fmla="*/ 5884906 w 12192000"/>
                  <a:gd name="connsiteY91" fmla="*/ 2308411 h 3176298"/>
                  <a:gd name="connsiteX92" fmla="*/ 5959204 w 12192000"/>
                  <a:gd name="connsiteY92" fmla="*/ 2311269 h 3176298"/>
                  <a:gd name="connsiteX93" fmla="*/ 6042072 w 12192000"/>
                  <a:gd name="connsiteY93" fmla="*/ 2310697 h 3176298"/>
                  <a:gd name="connsiteX94" fmla="*/ 6074842 w 12192000"/>
                  <a:gd name="connsiteY94" fmla="*/ 2305745 h 3176298"/>
                  <a:gd name="connsiteX95" fmla="*/ 6163425 w 12192000"/>
                  <a:gd name="connsiteY95" fmla="*/ 2309172 h 3176298"/>
                  <a:gd name="connsiteX96" fmla="*/ 6209909 w 12192000"/>
                  <a:gd name="connsiteY96" fmla="*/ 2303459 h 3176298"/>
                  <a:gd name="connsiteX97" fmla="*/ 6286493 w 12192000"/>
                  <a:gd name="connsiteY97" fmla="*/ 2302315 h 3176298"/>
                  <a:gd name="connsiteX98" fmla="*/ 6311449 w 12192000"/>
                  <a:gd name="connsiteY98" fmla="*/ 2300980 h 3176298"/>
                  <a:gd name="connsiteX99" fmla="*/ 6333739 w 12192000"/>
                  <a:gd name="connsiteY99" fmla="*/ 2300218 h 3176298"/>
                  <a:gd name="connsiteX100" fmla="*/ 6410131 w 12192000"/>
                  <a:gd name="connsiteY100" fmla="*/ 2315841 h 3176298"/>
                  <a:gd name="connsiteX101" fmla="*/ 6477951 w 12192000"/>
                  <a:gd name="connsiteY101" fmla="*/ 2316793 h 3176298"/>
                  <a:gd name="connsiteX102" fmla="*/ 6596828 w 12192000"/>
                  <a:gd name="connsiteY102" fmla="*/ 2329368 h 3176298"/>
                  <a:gd name="connsiteX103" fmla="*/ 6623118 w 12192000"/>
                  <a:gd name="connsiteY103" fmla="*/ 2324985 h 3176298"/>
                  <a:gd name="connsiteX104" fmla="*/ 6705417 w 12192000"/>
                  <a:gd name="connsiteY104" fmla="*/ 2323272 h 3176298"/>
                  <a:gd name="connsiteX105" fmla="*/ 6752283 w 12192000"/>
                  <a:gd name="connsiteY105" fmla="*/ 2321937 h 3176298"/>
                  <a:gd name="connsiteX106" fmla="*/ 6810195 w 12192000"/>
                  <a:gd name="connsiteY106" fmla="*/ 2331082 h 3176298"/>
                  <a:gd name="connsiteX107" fmla="*/ 6910782 w 12192000"/>
                  <a:gd name="connsiteY107" fmla="*/ 2350512 h 3176298"/>
                  <a:gd name="connsiteX108" fmla="*/ 6937263 w 12192000"/>
                  <a:gd name="connsiteY108" fmla="*/ 2353561 h 3176298"/>
                  <a:gd name="connsiteX109" fmla="*/ 6985653 w 12192000"/>
                  <a:gd name="connsiteY109" fmla="*/ 2362897 h 3176298"/>
                  <a:gd name="connsiteX110" fmla="*/ 6994415 w 12192000"/>
                  <a:gd name="connsiteY110" fmla="*/ 2364611 h 3176298"/>
                  <a:gd name="connsiteX111" fmla="*/ 7068141 w 12192000"/>
                  <a:gd name="connsiteY111" fmla="*/ 2388234 h 3176298"/>
                  <a:gd name="connsiteX112" fmla="*/ 7106432 w 12192000"/>
                  <a:gd name="connsiteY112" fmla="*/ 2390138 h 3176298"/>
                  <a:gd name="connsiteX113" fmla="*/ 7216547 w 12192000"/>
                  <a:gd name="connsiteY113" fmla="*/ 2390330 h 3176298"/>
                  <a:gd name="connsiteX114" fmla="*/ 7263220 w 12192000"/>
                  <a:gd name="connsiteY114" fmla="*/ 2386709 h 3176298"/>
                  <a:gd name="connsiteX115" fmla="*/ 7375428 w 12192000"/>
                  <a:gd name="connsiteY115" fmla="*/ 2372803 h 3176298"/>
                  <a:gd name="connsiteX116" fmla="*/ 7445916 w 12192000"/>
                  <a:gd name="connsiteY116" fmla="*/ 2365945 h 3176298"/>
                  <a:gd name="connsiteX117" fmla="*/ 7526880 w 12192000"/>
                  <a:gd name="connsiteY117" fmla="*/ 2355084 h 3176298"/>
                  <a:gd name="connsiteX118" fmla="*/ 7619655 w 12192000"/>
                  <a:gd name="connsiteY118" fmla="*/ 2348226 h 3176298"/>
                  <a:gd name="connsiteX119" fmla="*/ 7788636 w 12192000"/>
                  <a:gd name="connsiteY119" fmla="*/ 2327461 h 3176298"/>
                  <a:gd name="connsiteX120" fmla="*/ 7952280 w 12192000"/>
                  <a:gd name="connsiteY120" fmla="*/ 2305935 h 3176298"/>
                  <a:gd name="connsiteX121" fmla="*/ 8019339 w 12192000"/>
                  <a:gd name="connsiteY121" fmla="*/ 2286884 h 3176298"/>
                  <a:gd name="connsiteX122" fmla="*/ 8137835 w 12192000"/>
                  <a:gd name="connsiteY122" fmla="*/ 2259832 h 3176298"/>
                  <a:gd name="connsiteX123" fmla="*/ 8189651 w 12192000"/>
                  <a:gd name="connsiteY123" fmla="*/ 2243639 h 3176298"/>
                  <a:gd name="connsiteX124" fmla="*/ 8313671 w 12192000"/>
                  <a:gd name="connsiteY124" fmla="*/ 2209920 h 3176298"/>
                  <a:gd name="connsiteX125" fmla="*/ 8459979 w 12192000"/>
                  <a:gd name="connsiteY125" fmla="*/ 2158864 h 3176298"/>
                  <a:gd name="connsiteX126" fmla="*/ 8516369 w 12192000"/>
                  <a:gd name="connsiteY126" fmla="*/ 2144003 h 3176298"/>
                  <a:gd name="connsiteX127" fmla="*/ 8657726 w 12192000"/>
                  <a:gd name="connsiteY127" fmla="*/ 2106284 h 3176298"/>
                  <a:gd name="connsiteX128" fmla="*/ 8711448 w 12192000"/>
                  <a:gd name="connsiteY128" fmla="*/ 2098664 h 3176298"/>
                  <a:gd name="connsiteX129" fmla="*/ 8772219 w 12192000"/>
                  <a:gd name="connsiteY129" fmla="*/ 2082280 h 3176298"/>
                  <a:gd name="connsiteX130" fmla="*/ 8845565 w 12192000"/>
                  <a:gd name="connsiteY130" fmla="*/ 2053705 h 3176298"/>
                  <a:gd name="connsiteX131" fmla="*/ 8967871 w 12192000"/>
                  <a:gd name="connsiteY131" fmla="*/ 2011221 h 3176298"/>
                  <a:gd name="connsiteX132" fmla="*/ 9015878 w 12192000"/>
                  <a:gd name="connsiteY132" fmla="*/ 2001124 h 3176298"/>
                  <a:gd name="connsiteX133" fmla="*/ 9234579 w 12192000"/>
                  <a:gd name="connsiteY133" fmla="*/ 1935209 h 3176298"/>
                  <a:gd name="connsiteX134" fmla="*/ 9346597 w 12192000"/>
                  <a:gd name="connsiteY134" fmla="*/ 1896917 h 3176298"/>
                  <a:gd name="connsiteX135" fmla="*/ 9416321 w 12192000"/>
                  <a:gd name="connsiteY135" fmla="*/ 1880724 h 3176298"/>
                  <a:gd name="connsiteX136" fmla="*/ 9477283 w 12192000"/>
                  <a:gd name="connsiteY136" fmla="*/ 1856149 h 3176298"/>
                  <a:gd name="connsiteX137" fmla="*/ 9666265 w 12192000"/>
                  <a:gd name="connsiteY137" fmla="*/ 1787186 h 3176298"/>
                  <a:gd name="connsiteX138" fmla="*/ 9754088 w 12192000"/>
                  <a:gd name="connsiteY138" fmla="*/ 1741464 h 3176298"/>
                  <a:gd name="connsiteX139" fmla="*/ 9899446 w 12192000"/>
                  <a:gd name="connsiteY139" fmla="*/ 1656880 h 3176298"/>
                  <a:gd name="connsiteX140" fmla="*/ 9993175 w 12192000"/>
                  <a:gd name="connsiteY140" fmla="*/ 1576487 h 3176298"/>
                  <a:gd name="connsiteX141" fmla="*/ 10044230 w 12192000"/>
                  <a:gd name="connsiteY141" fmla="*/ 1540480 h 3176298"/>
                  <a:gd name="connsiteX142" fmla="*/ 10131863 w 12192000"/>
                  <a:gd name="connsiteY142" fmla="*/ 1485613 h 3176298"/>
                  <a:gd name="connsiteX143" fmla="*/ 10242357 w 12192000"/>
                  <a:gd name="connsiteY143" fmla="*/ 1410555 h 3176298"/>
                  <a:gd name="connsiteX144" fmla="*/ 10363709 w 12192000"/>
                  <a:gd name="connsiteY144" fmla="*/ 1359499 h 3176298"/>
                  <a:gd name="connsiteX145" fmla="*/ 10428291 w 12192000"/>
                  <a:gd name="connsiteY145" fmla="*/ 1314920 h 3176298"/>
                  <a:gd name="connsiteX146" fmla="*/ 10490969 w 12192000"/>
                  <a:gd name="connsiteY146" fmla="*/ 1267104 h 3176298"/>
                  <a:gd name="connsiteX147" fmla="*/ 10523354 w 12192000"/>
                  <a:gd name="connsiteY147" fmla="*/ 1238337 h 3176298"/>
                  <a:gd name="connsiteX148" fmla="*/ 10590031 w 12192000"/>
                  <a:gd name="connsiteY148" fmla="*/ 1191664 h 3176298"/>
                  <a:gd name="connsiteX149" fmla="*/ 10656519 w 12192000"/>
                  <a:gd name="connsiteY149" fmla="*/ 1156038 h 3176298"/>
                  <a:gd name="connsiteX150" fmla="*/ 10703573 w 12192000"/>
                  <a:gd name="connsiteY150" fmla="*/ 1120603 h 3176298"/>
                  <a:gd name="connsiteX151" fmla="*/ 10764534 w 12192000"/>
                  <a:gd name="connsiteY151" fmla="*/ 1067643 h 3176298"/>
                  <a:gd name="connsiteX152" fmla="*/ 10850453 w 12192000"/>
                  <a:gd name="connsiteY152" fmla="*/ 1014301 h 3176298"/>
                  <a:gd name="connsiteX153" fmla="*/ 10929704 w 12192000"/>
                  <a:gd name="connsiteY153" fmla="*/ 980201 h 3176298"/>
                  <a:gd name="connsiteX154" fmla="*/ 10967423 w 12192000"/>
                  <a:gd name="connsiteY154" fmla="*/ 930289 h 3176298"/>
                  <a:gd name="connsiteX155" fmla="*/ 11058869 w 12192000"/>
                  <a:gd name="connsiteY155" fmla="*/ 838084 h 3176298"/>
                  <a:gd name="connsiteX156" fmla="*/ 11172600 w 12192000"/>
                  <a:gd name="connsiteY156" fmla="*/ 762834 h 3176298"/>
                  <a:gd name="connsiteX157" fmla="*/ 11275283 w 12192000"/>
                  <a:gd name="connsiteY157" fmla="*/ 673676 h 3176298"/>
                  <a:gd name="connsiteX158" fmla="*/ 11320623 w 12192000"/>
                  <a:gd name="connsiteY158" fmla="*/ 639195 h 3176298"/>
                  <a:gd name="connsiteX159" fmla="*/ 11374346 w 12192000"/>
                  <a:gd name="connsiteY159" fmla="*/ 601664 h 3176298"/>
                  <a:gd name="connsiteX160" fmla="*/ 11448453 w 12192000"/>
                  <a:gd name="connsiteY160" fmla="*/ 567755 h 3176298"/>
                  <a:gd name="connsiteX161" fmla="*/ 11532275 w 12192000"/>
                  <a:gd name="connsiteY161" fmla="*/ 522605 h 3176298"/>
                  <a:gd name="connsiteX162" fmla="*/ 11562947 w 12192000"/>
                  <a:gd name="connsiteY162" fmla="*/ 486598 h 3176298"/>
                  <a:gd name="connsiteX163" fmla="*/ 11672489 w 12192000"/>
                  <a:gd name="connsiteY163" fmla="*/ 335337 h 3176298"/>
                  <a:gd name="connsiteX164" fmla="*/ 11821656 w 12192000"/>
                  <a:gd name="connsiteY164" fmla="*/ 207889 h 3176298"/>
                  <a:gd name="connsiteX165" fmla="*/ 11986443 w 12192000"/>
                  <a:gd name="connsiteY165" fmla="*/ 104824 h 3176298"/>
                  <a:gd name="connsiteX166" fmla="*/ 12026448 w 12192000"/>
                  <a:gd name="connsiteY166" fmla="*/ 88821 h 3176298"/>
                  <a:gd name="connsiteX167" fmla="*/ 12160947 w 12192000"/>
                  <a:gd name="connsiteY167" fmla="*/ 28621 h 3176298"/>
                  <a:gd name="connsiteX168" fmla="*/ 12192000 w 12192000"/>
                  <a:gd name="connsiteY168" fmla="*/ 0 h 31762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</a:cxnLst>
                <a:rect l="l" t="t" r="r" b="b"/>
                <a:pathLst>
                  <a:path w="12192000" h="3176298">
                    <a:moveTo>
                      <a:pt x="12192000" y="0"/>
                    </a:moveTo>
                    <a:lnTo>
                      <a:pt x="12192000" y="3176298"/>
                    </a:lnTo>
                    <a:lnTo>
                      <a:pt x="0" y="3176298"/>
                    </a:lnTo>
                    <a:lnTo>
                      <a:pt x="0" y="2264980"/>
                    </a:lnTo>
                    <a:lnTo>
                      <a:pt x="544" y="2264980"/>
                    </a:lnTo>
                    <a:lnTo>
                      <a:pt x="544" y="2392219"/>
                    </a:lnTo>
                    <a:lnTo>
                      <a:pt x="61197" y="2387448"/>
                    </a:lnTo>
                    <a:cubicBezTo>
                      <a:pt x="80794" y="2382137"/>
                      <a:pt x="99990" y="2374707"/>
                      <a:pt x="119613" y="2369945"/>
                    </a:cubicBezTo>
                    <a:cubicBezTo>
                      <a:pt x="137898" y="2365563"/>
                      <a:pt x="155046" y="2355466"/>
                      <a:pt x="172384" y="2347084"/>
                    </a:cubicBezTo>
                    <a:cubicBezTo>
                      <a:pt x="205529" y="2331082"/>
                      <a:pt x="240965" y="2341178"/>
                      <a:pt x="274873" y="2336988"/>
                    </a:cubicBezTo>
                    <a:cubicBezTo>
                      <a:pt x="285732" y="2335653"/>
                      <a:pt x="296590" y="2334130"/>
                      <a:pt x="307259" y="2331461"/>
                    </a:cubicBezTo>
                    <a:cubicBezTo>
                      <a:pt x="336408" y="2324413"/>
                      <a:pt x="366127" y="2318317"/>
                      <a:pt x="394511" y="2308601"/>
                    </a:cubicBezTo>
                    <a:cubicBezTo>
                      <a:pt x="426709" y="2297743"/>
                      <a:pt x="457572" y="2283264"/>
                      <a:pt x="494337" y="2268213"/>
                    </a:cubicBezTo>
                    <a:cubicBezTo>
                      <a:pt x="507102" y="2272024"/>
                      <a:pt x="526724" y="2282312"/>
                      <a:pt x="546917" y="2283264"/>
                    </a:cubicBezTo>
                    <a:cubicBezTo>
                      <a:pt x="611880" y="2286503"/>
                      <a:pt x="672650" y="2268786"/>
                      <a:pt x="730754" y="2240780"/>
                    </a:cubicBezTo>
                    <a:cubicBezTo>
                      <a:pt x="748471" y="2232399"/>
                      <a:pt x="767524" y="2226874"/>
                      <a:pt x="785432" y="2218682"/>
                    </a:cubicBezTo>
                    <a:cubicBezTo>
                      <a:pt x="791717" y="2215826"/>
                      <a:pt x="799909" y="2209730"/>
                      <a:pt x="801053" y="2204013"/>
                    </a:cubicBezTo>
                    <a:cubicBezTo>
                      <a:pt x="807719" y="2170866"/>
                      <a:pt x="832486" y="2171436"/>
                      <a:pt x="858205" y="2169532"/>
                    </a:cubicBezTo>
                    <a:cubicBezTo>
                      <a:pt x="888877" y="2167247"/>
                      <a:pt x="919165" y="2161912"/>
                      <a:pt x="949646" y="2157340"/>
                    </a:cubicBezTo>
                    <a:cubicBezTo>
                      <a:pt x="953648" y="2156768"/>
                      <a:pt x="957266" y="2152768"/>
                      <a:pt x="960887" y="2150099"/>
                    </a:cubicBezTo>
                    <a:cubicBezTo>
                      <a:pt x="966411" y="2146099"/>
                      <a:pt x="971554" y="2140003"/>
                      <a:pt x="977653" y="2138480"/>
                    </a:cubicBezTo>
                    <a:cubicBezTo>
                      <a:pt x="1008894" y="2131049"/>
                      <a:pt x="1040327" y="2124763"/>
                      <a:pt x="1071762" y="2117905"/>
                    </a:cubicBezTo>
                    <a:cubicBezTo>
                      <a:pt x="1078810" y="2116380"/>
                      <a:pt x="1086048" y="2114476"/>
                      <a:pt x="1092527" y="2111428"/>
                    </a:cubicBezTo>
                    <a:cubicBezTo>
                      <a:pt x="1098623" y="2108570"/>
                      <a:pt x="1103767" y="2103616"/>
                      <a:pt x="1109865" y="2100568"/>
                    </a:cubicBezTo>
                    <a:cubicBezTo>
                      <a:pt x="1126437" y="2092378"/>
                      <a:pt x="1143394" y="2084757"/>
                      <a:pt x="1162823" y="2075613"/>
                    </a:cubicBezTo>
                    <a:cubicBezTo>
                      <a:pt x="1173681" y="2092757"/>
                      <a:pt x="1188354" y="2083041"/>
                      <a:pt x="1206641" y="2074851"/>
                    </a:cubicBezTo>
                    <a:cubicBezTo>
                      <a:pt x="1225310" y="2066468"/>
                      <a:pt x="1246837" y="2063801"/>
                      <a:pt x="1267411" y="2060753"/>
                    </a:cubicBezTo>
                    <a:cubicBezTo>
                      <a:pt x="1305132" y="2055228"/>
                      <a:pt x="1343044" y="2051799"/>
                      <a:pt x="1380762" y="2046847"/>
                    </a:cubicBezTo>
                    <a:cubicBezTo>
                      <a:pt x="1388765" y="2045703"/>
                      <a:pt x="1397909" y="2043608"/>
                      <a:pt x="1404006" y="2038844"/>
                    </a:cubicBezTo>
                    <a:cubicBezTo>
                      <a:pt x="1445725" y="2006839"/>
                      <a:pt x="1496403" y="1997887"/>
                      <a:pt x="1544598" y="2000932"/>
                    </a:cubicBezTo>
                    <a:cubicBezTo>
                      <a:pt x="1582510" y="2003220"/>
                      <a:pt x="1619658" y="2004935"/>
                      <a:pt x="1657188" y="2001697"/>
                    </a:cubicBezTo>
                    <a:cubicBezTo>
                      <a:pt x="1660046" y="2001505"/>
                      <a:pt x="1663856" y="2001887"/>
                      <a:pt x="1665950" y="2003411"/>
                    </a:cubicBezTo>
                    <a:cubicBezTo>
                      <a:pt x="1678904" y="2013507"/>
                      <a:pt x="1692431" y="2014269"/>
                      <a:pt x="1709006" y="2015983"/>
                    </a:cubicBezTo>
                    <a:cubicBezTo>
                      <a:pt x="1732439" y="2018461"/>
                      <a:pt x="1753965" y="2016745"/>
                      <a:pt x="1775684" y="2012555"/>
                    </a:cubicBezTo>
                    <a:cubicBezTo>
                      <a:pt x="1791496" y="2009507"/>
                      <a:pt x="1807497" y="2003220"/>
                      <a:pt x="1821596" y="1995218"/>
                    </a:cubicBezTo>
                    <a:cubicBezTo>
                      <a:pt x="1841216" y="1983978"/>
                      <a:pt x="1860079" y="1979597"/>
                      <a:pt x="1878748" y="1994457"/>
                    </a:cubicBezTo>
                    <a:cubicBezTo>
                      <a:pt x="1898940" y="2010269"/>
                      <a:pt x="1921800" y="2004745"/>
                      <a:pt x="1944092" y="2005315"/>
                    </a:cubicBezTo>
                    <a:cubicBezTo>
                      <a:pt x="1953806" y="2005507"/>
                      <a:pt x="1964094" y="2005124"/>
                      <a:pt x="1973429" y="2007601"/>
                    </a:cubicBezTo>
                    <a:cubicBezTo>
                      <a:pt x="2000479" y="2014651"/>
                      <a:pt x="2026581" y="2025320"/>
                      <a:pt x="2054013" y="2030082"/>
                    </a:cubicBezTo>
                    <a:cubicBezTo>
                      <a:pt x="2069254" y="2032747"/>
                      <a:pt x="2086208" y="2027986"/>
                      <a:pt x="2102021" y="2024557"/>
                    </a:cubicBezTo>
                    <a:cubicBezTo>
                      <a:pt x="2118023" y="2020937"/>
                      <a:pt x="2133834" y="2015413"/>
                      <a:pt x="2149267" y="2009697"/>
                    </a:cubicBezTo>
                    <a:cubicBezTo>
                      <a:pt x="2159743" y="2005887"/>
                      <a:pt x="2171173" y="2002267"/>
                      <a:pt x="2179556" y="1995409"/>
                    </a:cubicBezTo>
                    <a:cubicBezTo>
                      <a:pt x="2198608" y="1979788"/>
                      <a:pt x="2218229" y="1977120"/>
                      <a:pt x="2240710" y="1985312"/>
                    </a:cubicBezTo>
                    <a:cubicBezTo>
                      <a:pt x="2244137" y="1986647"/>
                      <a:pt x="2248138" y="1986647"/>
                      <a:pt x="2251948" y="1986836"/>
                    </a:cubicBezTo>
                    <a:cubicBezTo>
                      <a:pt x="2312915" y="1990836"/>
                      <a:pt x="2373874" y="1993314"/>
                      <a:pt x="2434456" y="1999410"/>
                    </a:cubicBezTo>
                    <a:cubicBezTo>
                      <a:pt x="2459029" y="2001887"/>
                      <a:pt x="2482652" y="2012745"/>
                      <a:pt x="2506847" y="2019603"/>
                    </a:cubicBezTo>
                    <a:cubicBezTo>
                      <a:pt x="2511800" y="2020937"/>
                      <a:pt x="2517327" y="2023033"/>
                      <a:pt x="2522279" y="2022080"/>
                    </a:cubicBezTo>
                    <a:cubicBezTo>
                      <a:pt x="2576191" y="2012555"/>
                      <a:pt x="2626677" y="2026461"/>
                      <a:pt x="2676398" y="2044751"/>
                    </a:cubicBezTo>
                    <a:cubicBezTo>
                      <a:pt x="2681540" y="2046656"/>
                      <a:pt x="2687827" y="2046084"/>
                      <a:pt x="2693543" y="2045703"/>
                    </a:cubicBezTo>
                    <a:cubicBezTo>
                      <a:pt x="2709548" y="2044370"/>
                      <a:pt x="2726882" y="2037701"/>
                      <a:pt x="2741360" y="2041701"/>
                    </a:cubicBezTo>
                    <a:cubicBezTo>
                      <a:pt x="2779842" y="2052753"/>
                      <a:pt x="2817943" y="2066087"/>
                      <a:pt x="2854140" y="2082851"/>
                    </a:cubicBezTo>
                    <a:cubicBezTo>
                      <a:pt x="2890910" y="2099805"/>
                      <a:pt x="2925008" y="2114095"/>
                      <a:pt x="2967110" y="2096949"/>
                    </a:cubicBezTo>
                    <a:cubicBezTo>
                      <a:pt x="2985016" y="2089709"/>
                      <a:pt x="3008639" y="2094853"/>
                      <a:pt x="3029216" y="2096757"/>
                    </a:cubicBezTo>
                    <a:cubicBezTo>
                      <a:pt x="3044264" y="2098282"/>
                      <a:pt x="3058743" y="2106856"/>
                      <a:pt x="3073604" y="2106856"/>
                    </a:cubicBezTo>
                    <a:cubicBezTo>
                      <a:pt x="3113231" y="2106856"/>
                      <a:pt x="3148472" y="2116953"/>
                      <a:pt x="3182763" y="2137527"/>
                    </a:cubicBezTo>
                    <a:cubicBezTo>
                      <a:pt x="3196102" y="2145528"/>
                      <a:pt x="3216867" y="2140193"/>
                      <a:pt x="3234202" y="2142289"/>
                    </a:cubicBezTo>
                    <a:cubicBezTo>
                      <a:pt x="3252492" y="2144765"/>
                      <a:pt x="3271348" y="2147051"/>
                      <a:pt x="3288877" y="2152578"/>
                    </a:cubicBezTo>
                    <a:cubicBezTo>
                      <a:pt x="3334216" y="2167056"/>
                      <a:pt x="3378986" y="2183439"/>
                      <a:pt x="3424135" y="2198680"/>
                    </a:cubicBezTo>
                    <a:cubicBezTo>
                      <a:pt x="3461282" y="2211253"/>
                      <a:pt x="3497862" y="2201347"/>
                      <a:pt x="3534629" y="2196013"/>
                    </a:cubicBezTo>
                    <a:cubicBezTo>
                      <a:pt x="3557682" y="2192583"/>
                      <a:pt x="3579206" y="2184391"/>
                      <a:pt x="3605116" y="2196583"/>
                    </a:cubicBezTo>
                    <a:cubicBezTo>
                      <a:pt x="3629882" y="2208205"/>
                      <a:pt x="3661315" y="2205537"/>
                      <a:pt x="3689131" y="2211824"/>
                    </a:cubicBezTo>
                    <a:cubicBezTo>
                      <a:pt x="3712565" y="2217157"/>
                      <a:pt x="3735231" y="2225732"/>
                      <a:pt x="3757902" y="2234114"/>
                    </a:cubicBezTo>
                    <a:cubicBezTo>
                      <a:pt x="3788766" y="2245545"/>
                      <a:pt x="3819245" y="2257545"/>
                      <a:pt x="3852966" y="2251831"/>
                    </a:cubicBezTo>
                    <a:cubicBezTo>
                      <a:pt x="3891259" y="2245353"/>
                      <a:pt x="3917546" y="2269738"/>
                      <a:pt x="3947648" y="2285932"/>
                    </a:cubicBezTo>
                    <a:cubicBezTo>
                      <a:pt x="3968414" y="2296980"/>
                      <a:pt x="3991083" y="2305172"/>
                      <a:pt x="4013753" y="2312031"/>
                    </a:cubicBezTo>
                    <a:cubicBezTo>
                      <a:pt x="4044043" y="2320985"/>
                      <a:pt x="4075285" y="2326320"/>
                      <a:pt x="4105766" y="2335082"/>
                    </a:cubicBezTo>
                    <a:cubicBezTo>
                      <a:pt x="4151870" y="2348226"/>
                      <a:pt x="4198546" y="2358514"/>
                      <a:pt x="4246551" y="2351274"/>
                    </a:cubicBezTo>
                    <a:cubicBezTo>
                      <a:pt x="4268649" y="2348036"/>
                      <a:pt x="4289227" y="2348226"/>
                      <a:pt x="4311323" y="2352991"/>
                    </a:cubicBezTo>
                    <a:cubicBezTo>
                      <a:pt x="4347518" y="2360801"/>
                      <a:pt x="4384668" y="2361753"/>
                      <a:pt x="4413817" y="2390899"/>
                    </a:cubicBezTo>
                    <a:cubicBezTo>
                      <a:pt x="4424104" y="2401188"/>
                      <a:pt x="4442581" y="2403853"/>
                      <a:pt x="4457632" y="2409188"/>
                    </a:cubicBezTo>
                    <a:cubicBezTo>
                      <a:pt x="4474969" y="2415476"/>
                      <a:pt x="4487731" y="2412236"/>
                      <a:pt x="4497068" y="2393947"/>
                    </a:cubicBezTo>
                    <a:cubicBezTo>
                      <a:pt x="4501257" y="2385757"/>
                      <a:pt x="4513260" y="2377755"/>
                      <a:pt x="4522596" y="2376421"/>
                    </a:cubicBezTo>
                    <a:cubicBezTo>
                      <a:pt x="4550599" y="2372421"/>
                      <a:pt x="4576318" y="2378327"/>
                      <a:pt x="4603368" y="2391282"/>
                    </a:cubicBezTo>
                    <a:cubicBezTo>
                      <a:pt x="4628705" y="2403474"/>
                      <a:pt x="4660331" y="2402140"/>
                      <a:pt x="4689098" y="2406903"/>
                    </a:cubicBezTo>
                    <a:cubicBezTo>
                      <a:pt x="4699289" y="2408618"/>
                      <a:pt x="4709482" y="2411237"/>
                      <a:pt x="4719697" y="2413428"/>
                    </a:cubicBezTo>
                    <a:lnTo>
                      <a:pt x="4726469" y="2414298"/>
                    </a:lnTo>
                    <a:lnTo>
                      <a:pt x="4785776" y="2414298"/>
                    </a:lnTo>
                    <a:lnTo>
                      <a:pt x="4788661" y="2414047"/>
                    </a:lnTo>
                    <a:cubicBezTo>
                      <a:pt x="4801401" y="2412237"/>
                      <a:pt x="4814166" y="2410142"/>
                      <a:pt x="4827024" y="2408999"/>
                    </a:cubicBezTo>
                    <a:cubicBezTo>
                      <a:pt x="4847027" y="2407095"/>
                      <a:pt x="4867412" y="2407856"/>
                      <a:pt x="4887415" y="2405570"/>
                    </a:cubicBezTo>
                    <a:cubicBezTo>
                      <a:pt x="4903799" y="2403853"/>
                      <a:pt x="4919991" y="2399474"/>
                      <a:pt x="4936184" y="2395853"/>
                    </a:cubicBezTo>
                    <a:cubicBezTo>
                      <a:pt x="4942089" y="2394520"/>
                      <a:pt x="4947996" y="2389376"/>
                      <a:pt x="4953328" y="2390138"/>
                    </a:cubicBezTo>
                    <a:cubicBezTo>
                      <a:pt x="5006292" y="2398330"/>
                      <a:pt x="5044391" y="2361753"/>
                      <a:pt x="5089162" y="2345560"/>
                    </a:cubicBezTo>
                    <a:cubicBezTo>
                      <a:pt x="5136216" y="2328413"/>
                      <a:pt x="5181748" y="2302124"/>
                      <a:pt x="5234326" y="2309935"/>
                    </a:cubicBezTo>
                    <a:cubicBezTo>
                      <a:pt x="5266141" y="2314697"/>
                      <a:pt x="5296812" y="2325747"/>
                      <a:pt x="5328438" y="2332416"/>
                    </a:cubicBezTo>
                    <a:cubicBezTo>
                      <a:pt x="5339677" y="2334701"/>
                      <a:pt x="5352250" y="2334320"/>
                      <a:pt x="5363491" y="2332034"/>
                    </a:cubicBezTo>
                    <a:cubicBezTo>
                      <a:pt x="5417784" y="2321555"/>
                      <a:pt x="5471316" y="2320032"/>
                      <a:pt x="5524660" y="2337178"/>
                    </a:cubicBezTo>
                    <a:cubicBezTo>
                      <a:pt x="5533802" y="2340036"/>
                      <a:pt x="5543518" y="2342701"/>
                      <a:pt x="5553045" y="2342701"/>
                    </a:cubicBezTo>
                    <a:cubicBezTo>
                      <a:pt x="5605244" y="2342701"/>
                      <a:pt x="5656488" y="2338701"/>
                      <a:pt x="5706401" y="2320032"/>
                    </a:cubicBezTo>
                    <a:cubicBezTo>
                      <a:pt x="5723166" y="2313745"/>
                      <a:pt x="5743551" y="2317745"/>
                      <a:pt x="5762029" y="2316221"/>
                    </a:cubicBezTo>
                    <a:cubicBezTo>
                      <a:pt x="5779174" y="2314889"/>
                      <a:pt x="5796702" y="2314317"/>
                      <a:pt x="5813276" y="2309935"/>
                    </a:cubicBezTo>
                    <a:cubicBezTo>
                      <a:pt x="5837472" y="2303459"/>
                      <a:pt x="5859949" y="2302697"/>
                      <a:pt x="5884906" y="2308411"/>
                    </a:cubicBezTo>
                    <a:cubicBezTo>
                      <a:pt x="5908719" y="2313745"/>
                      <a:pt x="5934438" y="2311079"/>
                      <a:pt x="5959204" y="2311269"/>
                    </a:cubicBezTo>
                    <a:cubicBezTo>
                      <a:pt x="5986828" y="2311459"/>
                      <a:pt x="6014449" y="2311649"/>
                      <a:pt x="6042072" y="2310697"/>
                    </a:cubicBezTo>
                    <a:cubicBezTo>
                      <a:pt x="6053124" y="2310317"/>
                      <a:pt x="6065695" y="2302697"/>
                      <a:pt x="6074842" y="2305745"/>
                    </a:cubicBezTo>
                    <a:cubicBezTo>
                      <a:pt x="6104368" y="2316031"/>
                      <a:pt x="6133897" y="2303649"/>
                      <a:pt x="6163425" y="2309172"/>
                    </a:cubicBezTo>
                    <a:cubicBezTo>
                      <a:pt x="6177905" y="2312031"/>
                      <a:pt x="6194288" y="2304220"/>
                      <a:pt x="6209909" y="2303459"/>
                    </a:cubicBezTo>
                    <a:cubicBezTo>
                      <a:pt x="6235437" y="2302124"/>
                      <a:pt x="6260964" y="2302697"/>
                      <a:pt x="6286493" y="2302315"/>
                    </a:cubicBezTo>
                    <a:cubicBezTo>
                      <a:pt x="6294876" y="2302124"/>
                      <a:pt x="6303068" y="2301362"/>
                      <a:pt x="6311449" y="2300980"/>
                    </a:cubicBezTo>
                    <a:cubicBezTo>
                      <a:pt x="6318880" y="2300601"/>
                      <a:pt x="6326691" y="2298887"/>
                      <a:pt x="6333739" y="2300218"/>
                    </a:cubicBezTo>
                    <a:cubicBezTo>
                      <a:pt x="6359268" y="2304983"/>
                      <a:pt x="6384414" y="2312793"/>
                      <a:pt x="6410131" y="2315841"/>
                    </a:cubicBezTo>
                    <a:cubicBezTo>
                      <a:pt x="6432420" y="2318507"/>
                      <a:pt x="6455472" y="2314889"/>
                      <a:pt x="6477951" y="2316793"/>
                    </a:cubicBezTo>
                    <a:cubicBezTo>
                      <a:pt x="6517576" y="2320032"/>
                      <a:pt x="6557201" y="2325747"/>
                      <a:pt x="6596828" y="2329368"/>
                    </a:cubicBezTo>
                    <a:cubicBezTo>
                      <a:pt x="6605401" y="2330130"/>
                      <a:pt x="6614353" y="2325365"/>
                      <a:pt x="6623118" y="2324985"/>
                    </a:cubicBezTo>
                    <a:cubicBezTo>
                      <a:pt x="6650551" y="2324033"/>
                      <a:pt x="6677984" y="2323841"/>
                      <a:pt x="6705417" y="2323272"/>
                    </a:cubicBezTo>
                    <a:cubicBezTo>
                      <a:pt x="6721038" y="2323080"/>
                      <a:pt x="6736851" y="2323651"/>
                      <a:pt x="6752283" y="2321937"/>
                    </a:cubicBezTo>
                    <a:cubicBezTo>
                      <a:pt x="6772665" y="2319651"/>
                      <a:pt x="6791144" y="2316221"/>
                      <a:pt x="6810195" y="2331082"/>
                    </a:cubicBezTo>
                    <a:cubicBezTo>
                      <a:pt x="6839534" y="2354132"/>
                      <a:pt x="6876872" y="2345178"/>
                      <a:pt x="6910782" y="2350512"/>
                    </a:cubicBezTo>
                    <a:cubicBezTo>
                      <a:pt x="6919547" y="2351847"/>
                      <a:pt x="6928501" y="2352036"/>
                      <a:pt x="6937263" y="2353561"/>
                    </a:cubicBezTo>
                    <a:cubicBezTo>
                      <a:pt x="6953457" y="2356418"/>
                      <a:pt x="6969457" y="2359657"/>
                      <a:pt x="6985653" y="2362897"/>
                    </a:cubicBezTo>
                    <a:cubicBezTo>
                      <a:pt x="6988509" y="2363467"/>
                      <a:pt x="6991747" y="2363659"/>
                      <a:pt x="6994415" y="2364611"/>
                    </a:cubicBezTo>
                    <a:cubicBezTo>
                      <a:pt x="7018991" y="2372611"/>
                      <a:pt x="7043184" y="2381755"/>
                      <a:pt x="7068141" y="2388234"/>
                    </a:cubicBezTo>
                    <a:cubicBezTo>
                      <a:pt x="7080334" y="2391472"/>
                      <a:pt x="7093860" y="2391853"/>
                      <a:pt x="7106432" y="2390138"/>
                    </a:cubicBezTo>
                    <a:cubicBezTo>
                      <a:pt x="7143199" y="2385185"/>
                      <a:pt x="7179587" y="2383089"/>
                      <a:pt x="7216547" y="2390330"/>
                    </a:cubicBezTo>
                    <a:cubicBezTo>
                      <a:pt x="7231214" y="2393186"/>
                      <a:pt x="7247599" y="2388424"/>
                      <a:pt x="7263220" y="2386709"/>
                    </a:cubicBezTo>
                    <a:cubicBezTo>
                      <a:pt x="7300559" y="2382137"/>
                      <a:pt x="7337899" y="2377183"/>
                      <a:pt x="7375428" y="2372803"/>
                    </a:cubicBezTo>
                    <a:cubicBezTo>
                      <a:pt x="7398860" y="2370135"/>
                      <a:pt x="7422483" y="2368611"/>
                      <a:pt x="7445916" y="2365945"/>
                    </a:cubicBezTo>
                    <a:cubicBezTo>
                      <a:pt x="7472967" y="2362705"/>
                      <a:pt x="7499828" y="2357753"/>
                      <a:pt x="7526880" y="2355084"/>
                    </a:cubicBezTo>
                    <a:cubicBezTo>
                      <a:pt x="7557742" y="2352036"/>
                      <a:pt x="7588795" y="2351466"/>
                      <a:pt x="7619655" y="2348226"/>
                    </a:cubicBezTo>
                    <a:cubicBezTo>
                      <a:pt x="7676047" y="2341940"/>
                      <a:pt x="7732247" y="2334509"/>
                      <a:pt x="7788636" y="2327461"/>
                    </a:cubicBezTo>
                    <a:cubicBezTo>
                      <a:pt x="7843311" y="2320603"/>
                      <a:pt x="7897987" y="2314507"/>
                      <a:pt x="7952280" y="2305935"/>
                    </a:cubicBezTo>
                    <a:cubicBezTo>
                      <a:pt x="7975142" y="2302315"/>
                      <a:pt x="7996859" y="2292408"/>
                      <a:pt x="8019339" y="2286884"/>
                    </a:cubicBezTo>
                    <a:cubicBezTo>
                      <a:pt x="8058774" y="2277357"/>
                      <a:pt x="8098590" y="2269357"/>
                      <a:pt x="8137835" y="2259832"/>
                    </a:cubicBezTo>
                    <a:cubicBezTo>
                      <a:pt x="8155359" y="2255641"/>
                      <a:pt x="8172124" y="2248593"/>
                      <a:pt x="8189651" y="2243639"/>
                    </a:cubicBezTo>
                    <a:cubicBezTo>
                      <a:pt x="8230992" y="2232208"/>
                      <a:pt x="8272903" y="2222874"/>
                      <a:pt x="8313671" y="2209920"/>
                    </a:cubicBezTo>
                    <a:cubicBezTo>
                      <a:pt x="8362822" y="2194297"/>
                      <a:pt x="8411019" y="2175439"/>
                      <a:pt x="8459979" y="2158864"/>
                    </a:cubicBezTo>
                    <a:cubicBezTo>
                      <a:pt x="8478269" y="2152578"/>
                      <a:pt x="8497511" y="2148957"/>
                      <a:pt x="8516369" y="2144003"/>
                    </a:cubicBezTo>
                    <a:cubicBezTo>
                      <a:pt x="8563425" y="2131431"/>
                      <a:pt x="8610288" y="2118095"/>
                      <a:pt x="8657726" y="2106284"/>
                    </a:cubicBezTo>
                    <a:cubicBezTo>
                      <a:pt x="8675253" y="2101901"/>
                      <a:pt x="8693731" y="2102284"/>
                      <a:pt x="8711448" y="2098664"/>
                    </a:cubicBezTo>
                    <a:cubicBezTo>
                      <a:pt x="8732023" y="2094472"/>
                      <a:pt x="8752407" y="2089138"/>
                      <a:pt x="8772219" y="2082280"/>
                    </a:cubicBezTo>
                    <a:cubicBezTo>
                      <a:pt x="8796985" y="2073707"/>
                      <a:pt x="8820990" y="2062659"/>
                      <a:pt x="8845565" y="2053705"/>
                    </a:cubicBezTo>
                    <a:cubicBezTo>
                      <a:pt x="8886142" y="2039034"/>
                      <a:pt x="8926911" y="2024557"/>
                      <a:pt x="8967871" y="2011221"/>
                    </a:cubicBezTo>
                    <a:cubicBezTo>
                      <a:pt x="8983301" y="2006268"/>
                      <a:pt x="9000257" y="2005697"/>
                      <a:pt x="9015878" y="2001124"/>
                    </a:cubicBezTo>
                    <a:cubicBezTo>
                      <a:pt x="9088840" y="1979597"/>
                      <a:pt x="9161805" y="1957880"/>
                      <a:pt x="9234579" y="1935209"/>
                    </a:cubicBezTo>
                    <a:cubicBezTo>
                      <a:pt x="9272298" y="1923399"/>
                      <a:pt x="9308875" y="1908538"/>
                      <a:pt x="9346597" y="1896917"/>
                    </a:cubicBezTo>
                    <a:cubicBezTo>
                      <a:pt x="9369267" y="1889869"/>
                      <a:pt x="9393650" y="1887773"/>
                      <a:pt x="9416321" y="1880724"/>
                    </a:cubicBezTo>
                    <a:cubicBezTo>
                      <a:pt x="9437278" y="1874247"/>
                      <a:pt x="9456709" y="1863578"/>
                      <a:pt x="9477283" y="1856149"/>
                    </a:cubicBezTo>
                    <a:cubicBezTo>
                      <a:pt x="9540152" y="1833097"/>
                      <a:pt x="9603971" y="1811953"/>
                      <a:pt x="9666265" y="1787186"/>
                    </a:cubicBezTo>
                    <a:cubicBezTo>
                      <a:pt x="9696749" y="1775183"/>
                      <a:pt x="9725323" y="1757849"/>
                      <a:pt x="9754088" y="1741464"/>
                    </a:cubicBezTo>
                    <a:cubicBezTo>
                      <a:pt x="9802858" y="1713841"/>
                      <a:pt x="9850865" y="1685074"/>
                      <a:pt x="9899446" y="1656880"/>
                    </a:cubicBezTo>
                    <a:cubicBezTo>
                      <a:pt x="9935832" y="1635924"/>
                      <a:pt x="9968027" y="1611347"/>
                      <a:pt x="9993175" y="1576487"/>
                    </a:cubicBezTo>
                    <a:cubicBezTo>
                      <a:pt x="10004797" y="1560484"/>
                      <a:pt x="10024990" y="1546768"/>
                      <a:pt x="10044230" y="1540480"/>
                    </a:cubicBezTo>
                    <a:cubicBezTo>
                      <a:pt x="10078713" y="1529241"/>
                      <a:pt x="10104430" y="1507522"/>
                      <a:pt x="10131863" y="1485613"/>
                    </a:cubicBezTo>
                    <a:cubicBezTo>
                      <a:pt x="10166536" y="1457801"/>
                      <a:pt x="10203304" y="1431509"/>
                      <a:pt x="10242357" y="1410555"/>
                    </a:cubicBezTo>
                    <a:cubicBezTo>
                      <a:pt x="10280840" y="1389980"/>
                      <a:pt x="10324086" y="1378549"/>
                      <a:pt x="10363709" y="1359499"/>
                    </a:cubicBezTo>
                    <a:cubicBezTo>
                      <a:pt x="10386952" y="1348259"/>
                      <a:pt x="10407146" y="1330353"/>
                      <a:pt x="10428291" y="1314920"/>
                    </a:cubicBezTo>
                    <a:cubicBezTo>
                      <a:pt x="10449438" y="1299489"/>
                      <a:pt x="10470394" y="1283486"/>
                      <a:pt x="10490969" y="1267104"/>
                    </a:cubicBezTo>
                    <a:cubicBezTo>
                      <a:pt x="10502208" y="1258149"/>
                      <a:pt x="10511734" y="1246909"/>
                      <a:pt x="10523354" y="1238337"/>
                    </a:cubicBezTo>
                    <a:cubicBezTo>
                      <a:pt x="10545263" y="1222334"/>
                      <a:pt x="10569075" y="1208808"/>
                      <a:pt x="10590031" y="1191664"/>
                    </a:cubicBezTo>
                    <a:cubicBezTo>
                      <a:pt x="10610225" y="1175089"/>
                      <a:pt x="10633467" y="1166707"/>
                      <a:pt x="10656519" y="1156038"/>
                    </a:cubicBezTo>
                    <a:cubicBezTo>
                      <a:pt x="10674046" y="1148036"/>
                      <a:pt x="10686617" y="1130320"/>
                      <a:pt x="10703573" y="1120603"/>
                    </a:cubicBezTo>
                    <a:cubicBezTo>
                      <a:pt x="10727767" y="1106697"/>
                      <a:pt x="10746246" y="1089553"/>
                      <a:pt x="10764534" y="1067643"/>
                    </a:cubicBezTo>
                    <a:cubicBezTo>
                      <a:pt x="10785111" y="1043068"/>
                      <a:pt x="10820162" y="1029732"/>
                      <a:pt x="10850453" y="1014301"/>
                    </a:cubicBezTo>
                    <a:cubicBezTo>
                      <a:pt x="10876171" y="1001157"/>
                      <a:pt x="10906081" y="995632"/>
                      <a:pt x="10929704" y="980201"/>
                    </a:cubicBezTo>
                    <a:cubicBezTo>
                      <a:pt x="10946279" y="969342"/>
                      <a:pt x="10958661" y="948957"/>
                      <a:pt x="10967423" y="930289"/>
                    </a:cubicBezTo>
                    <a:cubicBezTo>
                      <a:pt x="10987046" y="887995"/>
                      <a:pt x="11021146" y="861897"/>
                      <a:pt x="11058869" y="838084"/>
                    </a:cubicBezTo>
                    <a:cubicBezTo>
                      <a:pt x="11097350" y="813699"/>
                      <a:pt x="11133927" y="786836"/>
                      <a:pt x="11172600" y="762834"/>
                    </a:cubicBezTo>
                    <a:cubicBezTo>
                      <a:pt x="11211843" y="738638"/>
                      <a:pt x="11243658" y="706443"/>
                      <a:pt x="11275283" y="673676"/>
                    </a:cubicBezTo>
                    <a:cubicBezTo>
                      <a:pt x="11288238" y="660150"/>
                      <a:pt x="11305192" y="650434"/>
                      <a:pt x="11320623" y="639195"/>
                    </a:cubicBezTo>
                    <a:cubicBezTo>
                      <a:pt x="11338339" y="626241"/>
                      <a:pt x="11355296" y="611953"/>
                      <a:pt x="11374346" y="601664"/>
                    </a:cubicBezTo>
                    <a:cubicBezTo>
                      <a:pt x="11398160" y="588709"/>
                      <a:pt x="11424069" y="579757"/>
                      <a:pt x="11448453" y="567755"/>
                    </a:cubicBezTo>
                    <a:cubicBezTo>
                      <a:pt x="11476838" y="553657"/>
                      <a:pt x="11505795" y="539750"/>
                      <a:pt x="11532275" y="522605"/>
                    </a:cubicBezTo>
                    <a:cubicBezTo>
                      <a:pt x="11545039" y="514413"/>
                      <a:pt x="11553613" y="499363"/>
                      <a:pt x="11562947" y="486598"/>
                    </a:cubicBezTo>
                    <a:cubicBezTo>
                      <a:pt x="11599714" y="436305"/>
                      <a:pt x="11635529" y="385441"/>
                      <a:pt x="11672489" y="335337"/>
                    </a:cubicBezTo>
                    <a:cubicBezTo>
                      <a:pt x="11712304" y="281424"/>
                      <a:pt x="11763931" y="241608"/>
                      <a:pt x="11821656" y="207889"/>
                    </a:cubicBezTo>
                    <a:cubicBezTo>
                      <a:pt x="11877664" y="175312"/>
                      <a:pt x="11931195" y="138734"/>
                      <a:pt x="11986443" y="104824"/>
                    </a:cubicBezTo>
                    <a:cubicBezTo>
                      <a:pt x="11998443" y="97395"/>
                      <a:pt x="12013114" y="94347"/>
                      <a:pt x="12026448" y="88821"/>
                    </a:cubicBezTo>
                    <a:cubicBezTo>
                      <a:pt x="12072360" y="69580"/>
                      <a:pt x="12118083" y="50147"/>
                      <a:pt x="12160947" y="28621"/>
                    </a:cubicBezTo>
                    <a:lnTo>
                      <a:pt x="12192000" y="0"/>
                    </a:lnTo>
                    <a:close/>
                  </a:path>
                </a:pathLst>
              </a:custGeom>
              <a:solidFill>
                <a:schemeClr val="bg1">
                  <a:alpha val="14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05148B0F-801C-45A1-80C1-EEC25A22A7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544" y="3296011"/>
              <a:ext cx="12191456" cy="2849975"/>
              <a:chOff x="544" y="3296011"/>
              <a:chExt cx="12191456" cy="2849975"/>
            </a:xfrm>
          </p:grpSpPr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id="{E7715ED9-C8CE-4651-82AA-1C4B5F14A03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44" y="3296011"/>
                <a:ext cx="12191456" cy="2849975"/>
              </a:xfrm>
              <a:custGeom>
                <a:avLst/>
                <a:gdLst>
                  <a:gd name="connsiteX0" fmla="*/ 6095524 w 6095524"/>
                  <a:gd name="connsiteY0" fmla="*/ 0 h 1424940"/>
                  <a:gd name="connsiteX1" fmla="*/ 6095524 w 6095524"/>
                  <a:gd name="connsiteY1" fmla="*/ 17431 h 1424940"/>
                  <a:gd name="connsiteX2" fmla="*/ 6095524 w 6095524"/>
                  <a:gd name="connsiteY2" fmla="*/ 216290 h 1424940"/>
                  <a:gd name="connsiteX3" fmla="*/ 6079998 w 6095524"/>
                  <a:gd name="connsiteY3" fmla="*/ 230600 h 1424940"/>
                  <a:gd name="connsiteX4" fmla="*/ 6012751 w 6095524"/>
                  <a:gd name="connsiteY4" fmla="*/ 260699 h 1424940"/>
                  <a:gd name="connsiteX5" fmla="*/ 5992749 w 6095524"/>
                  <a:gd name="connsiteY5" fmla="*/ 268700 h 1424940"/>
                  <a:gd name="connsiteX6" fmla="*/ 5910358 w 6095524"/>
                  <a:gd name="connsiteY6" fmla="*/ 320231 h 1424940"/>
                  <a:gd name="connsiteX7" fmla="*/ 5835777 w 6095524"/>
                  <a:gd name="connsiteY7" fmla="*/ 383953 h 1424940"/>
                  <a:gd name="connsiteX8" fmla="*/ 5781008 w 6095524"/>
                  <a:gd name="connsiteY8" fmla="*/ 459581 h 1424940"/>
                  <a:gd name="connsiteX9" fmla="*/ 5765673 w 6095524"/>
                  <a:gd name="connsiteY9" fmla="*/ 477584 h 1424940"/>
                  <a:gd name="connsiteX10" fmla="*/ 5723763 w 6095524"/>
                  <a:gd name="connsiteY10" fmla="*/ 500158 h 1424940"/>
                  <a:gd name="connsiteX11" fmla="*/ 5686711 w 6095524"/>
                  <a:gd name="connsiteY11" fmla="*/ 517112 h 1424940"/>
                  <a:gd name="connsiteX12" fmla="*/ 5659850 w 6095524"/>
                  <a:gd name="connsiteY12" fmla="*/ 535877 h 1424940"/>
                  <a:gd name="connsiteX13" fmla="*/ 5637181 w 6095524"/>
                  <a:gd name="connsiteY13" fmla="*/ 553117 h 1424940"/>
                  <a:gd name="connsiteX14" fmla="*/ 5585841 w 6095524"/>
                  <a:gd name="connsiteY14" fmla="*/ 597694 h 1424940"/>
                  <a:gd name="connsiteX15" fmla="*/ 5528977 w 6095524"/>
                  <a:gd name="connsiteY15" fmla="*/ 635318 h 1424940"/>
                  <a:gd name="connsiteX16" fmla="*/ 5483256 w 6095524"/>
                  <a:gd name="connsiteY16" fmla="*/ 681419 h 1424940"/>
                  <a:gd name="connsiteX17" fmla="*/ 5464397 w 6095524"/>
                  <a:gd name="connsiteY17" fmla="*/ 706374 h 1424940"/>
                  <a:gd name="connsiteX18" fmla="*/ 5424773 w 6095524"/>
                  <a:gd name="connsiteY18" fmla="*/ 723424 h 1424940"/>
                  <a:gd name="connsiteX19" fmla="*/ 5381815 w 6095524"/>
                  <a:gd name="connsiteY19" fmla="*/ 750094 h 1424940"/>
                  <a:gd name="connsiteX20" fmla="*/ 5351335 w 6095524"/>
                  <a:gd name="connsiteY20" fmla="*/ 776573 h 1424940"/>
                  <a:gd name="connsiteX21" fmla="*/ 5327809 w 6095524"/>
                  <a:gd name="connsiteY21" fmla="*/ 794290 h 1424940"/>
                  <a:gd name="connsiteX22" fmla="*/ 5294566 w 6095524"/>
                  <a:gd name="connsiteY22" fmla="*/ 812102 h 1424940"/>
                  <a:gd name="connsiteX23" fmla="*/ 5261229 w 6095524"/>
                  <a:gd name="connsiteY23" fmla="*/ 835438 h 1424940"/>
                  <a:gd name="connsiteX24" fmla="*/ 5245037 w 6095524"/>
                  <a:gd name="connsiteY24" fmla="*/ 849821 h 1424940"/>
                  <a:gd name="connsiteX25" fmla="*/ 5213699 w 6095524"/>
                  <a:gd name="connsiteY25" fmla="*/ 873728 h 1424940"/>
                  <a:gd name="connsiteX26" fmla="*/ 5181409 w 6095524"/>
                  <a:gd name="connsiteY26" fmla="*/ 896017 h 1424940"/>
                  <a:gd name="connsiteX27" fmla="*/ 5120735 w 6095524"/>
                  <a:gd name="connsiteY27" fmla="*/ 921544 h 1424940"/>
                  <a:gd name="connsiteX28" fmla="*/ 5065490 w 6095524"/>
                  <a:gd name="connsiteY28" fmla="*/ 959072 h 1424940"/>
                  <a:gd name="connsiteX29" fmla="*/ 5021675 w 6095524"/>
                  <a:gd name="connsiteY29" fmla="*/ 986504 h 1424940"/>
                  <a:gd name="connsiteX30" fmla="*/ 4996148 w 6095524"/>
                  <a:gd name="connsiteY30" fmla="*/ 1004507 h 1424940"/>
                  <a:gd name="connsiteX31" fmla="*/ 4949285 w 6095524"/>
                  <a:gd name="connsiteY31" fmla="*/ 1044702 h 1424940"/>
                  <a:gd name="connsiteX32" fmla="*/ 4876609 w 6095524"/>
                  <a:gd name="connsiteY32" fmla="*/ 1086993 h 1424940"/>
                  <a:gd name="connsiteX33" fmla="*/ 4832699 w 6095524"/>
                  <a:gd name="connsiteY33" fmla="*/ 1109853 h 1424940"/>
                  <a:gd name="connsiteX34" fmla="*/ 4738211 w 6095524"/>
                  <a:gd name="connsiteY34" fmla="*/ 1144334 h 1424940"/>
                  <a:gd name="connsiteX35" fmla="*/ 4707731 w 6095524"/>
                  <a:gd name="connsiteY35" fmla="*/ 1156621 h 1424940"/>
                  <a:gd name="connsiteX36" fmla="*/ 4672870 w 6095524"/>
                  <a:gd name="connsiteY36" fmla="*/ 1164717 h 1424940"/>
                  <a:gd name="connsiteX37" fmla="*/ 4616863 w 6095524"/>
                  <a:gd name="connsiteY37" fmla="*/ 1183862 h 1424940"/>
                  <a:gd name="connsiteX38" fmla="*/ 4507516 w 6095524"/>
                  <a:gd name="connsiteY38" fmla="*/ 1216819 h 1424940"/>
                  <a:gd name="connsiteX39" fmla="*/ 4483513 w 6095524"/>
                  <a:gd name="connsiteY39" fmla="*/ 1221867 h 1424940"/>
                  <a:gd name="connsiteX40" fmla="*/ 4422362 w 6095524"/>
                  <a:gd name="connsiteY40" fmla="*/ 1243108 h 1424940"/>
                  <a:gd name="connsiteX41" fmla="*/ 4385691 w 6095524"/>
                  <a:gd name="connsiteY41" fmla="*/ 1257395 h 1424940"/>
                  <a:gd name="connsiteX42" fmla="*/ 4355306 w 6095524"/>
                  <a:gd name="connsiteY42" fmla="*/ 1265587 h 1424940"/>
                  <a:gd name="connsiteX43" fmla="*/ 4328446 w 6095524"/>
                  <a:gd name="connsiteY43" fmla="*/ 1269397 h 1424940"/>
                  <a:gd name="connsiteX44" fmla="*/ 4257770 w 6095524"/>
                  <a:gd name="connsiteY44" fmla="*/ 1288256 h 1424940"/>
                  <a:gd name="connsiteX45" fmla="*/ 4229576 w 6095524"/>
                  <a:gd name="connsiteY45" fmla="*/ 1295686 h 1424940"/>
                  <a:gd name="connsiteX46" fmla="*/ 4156424 w 6095524"/>
                  <a:gd name="connsiteY46" fmla="*/ 1321213 h 1424940"/>
                  <a:gd name="connsiteX47" fmla="*/ 4094416 w 6095524"/>
                  <a:gd name="connsiteY47" fmla="*/ 1338072 h 1424940"/>
                  <a:gd name="connsiteX48" fmla="*/ 4068509 w 6095524"/>
                  <a:gd name="connsiteY48" fmla="*/ 1346168 h 1424940"/>
                  <a:gd name="connsiteX49" fmla="*/ 4009263 w 6095524"/>
                  <a:gd name="connsiteY49" fmla="*/ 1359694 h 1424940"/>
                  <a:gd name="connsiteX50" fmla="*/ 3975735 w 6095524"/>
                  <a:gd name="connsiteY50" fmla="*/ 1369219 h 1424940"/>
                  <a:gd name="connsiteX51" fmla="*/ 3893915 w 6095524"/>
                  <a:gd name="connsiteY51" fmla="*/ 1379982 h 1424940"/>
                  <a:gd name="connsiteX52" fmla="*/ 3809428 w 6095524"/>
                  <a:gd name="connsiteY52" fmla="*/ 1390364 h 1424940"/>
                  <a:gd name="connsiteX53" fmla="*/ 3763042 w 6095524"/>
                  <a:gd name="connsiteY53" fmla="*/ 1393793 h 1424940"/>
                  <a:gd name="connsiteX54" fmla="*/ 3722561 w 6095524"/>
                  <a:gd name="connsiteY54" fmla="*/ 1399223 h 1424940"/>
                  <a:gd name="connsiteX55" fmla="*/ 3687318 w 6095524"/>
                  <a:gd name="connsiteY55" fmla="*/ 1402652 h 1424940"/>
                  <a:gd name="connsiteX56" fmla="*/ 3631216 w 6095524"/>
                  <a:gd name="connsiteY56" fmla="*/ 1409605 h 1424940"/>
                  <a:gd name="connsiteX57" fmla="*/ 3607880 w 6095524"/>
                  <a:gd name="connsiteY57" fmla="*/ 1411415 h 1424940"/>
                  <a:gd name="connsiteX58" fmla="*/ 3552825 w 6095524"/>
                  <a:gd name="connsiteY58" fmla="*/ 1411319 h 1424940"/>
                  <a:gd name="connsiteX59" fmla="*/ 3533680 w 6095524"/>
                  <a:gd name="connsiteY59" fmla="*/ 1410367 h 1424940"/>
                  <a:gd name="connsiteX60" fmla="*/ 3496818 w 6095524"/>
                  <a:gd name="connsiteY60" fmla="*/ 1398556 h 1424940"/>
                  <a:gd name="connsiteX61" fmla="*/ 3492437 w 6095524"/>
                  <a:gd name="connsiteY61" fmla="*/ 1397699 h 1424940"/>
                  <a:gd name="connsiteX62" fmla="*/ 3468243 w 6095524"/>
                  <a:gd name="connsiteY62" fmla="*/ 1393031 h 1424940"/>
                  <a:gd name="connsiteX63" fmla="*/ 3455003 w 6095524"/>
                  <a:gd name="connsiteY63" fmla="*/ 1391507 h 1424940"/>
                  <a:gd name="connsiteX64" fmla="*/ 3404711 w 6095524"/>
                  <a:gd name="connsiteY64" fmla="*/ 1381792 h 1424940"/>
                  <a:gd name="connsiteX65" fmla="*/ 3375756 w 6095524"/>
                  <a:gd name="connsiteY65" fmla="*/ 1377220 h 1424940"/>
                  <a:gd name="connsiteX66" fmla="*/ 3352324 w 6095524"/>
                  <a:gd name="connsiteY66" fmla="*/ 1377887 h 1424940"/>
                  <a:gd name="connsiteX67" fmla="*/ 3311176 w 6095524"/>
                  <a:gd name="connsiteY67" fmla="*/ 1378744 h 1424940"/>
                  <a:gd name="connsiteX68" fmla="*/ 3298031 w 6095524"/>
                  <a:gd name="connsiteY68" fmla="*/ 1380935 h 1424940"/>
                  <a:gd name="connsiteX69" fmla="*/ 3238595 w 6095524"/>
                  <a:gd name="connsiteY69" fmla="*/ 1374648 h 1424940"/>
                  <a:gd name="connsiteX70" fmla="*/ 3204686 w 6095524"/>
                  <a:gd name="connsiteY70" fmla="*/ 1374172 h 1424940"/>
                  <a:gd name="connsiteX71" fmla="*/ 3166491 w 6095524"/>
                  <a:gd name="connsiteY71" fmla="*/ 1366361 h 1424940"/>
                  <a:gd name="connsiteX72" fmla="*/ 3155347 w 6095524"/>
                  <a:gd name="connsiteY72" fmla="*/ 1366742 h 1424940"/>
                  <a:gd name="connsiteX73" fmla="*/ 3142869 w 6095524"/>
                  <a:gd name="connsiteY73" fmla="*/ 1367409 h 1424940"/>
                  <a:gd name="connsiteX74" fmla="*/ 3104578 w 6095524"/>
                  <a:gd name="connsiteY74" fmla="*/ 1367981 h 1424940"/>
                  <a:gd name="connsiteX75" fmla="*/ 3081337 w 6095524"/>
                  <a:gd name="connsiteY75" fmla="*/ 1370838 h 1424940"/>
                  <a:gd name="connsiteX76" fmla="*/ 3037047 w 6095524"/>
                  <a:gd name="connsiteY76" fmla="*/ 1369124 h 1424940"/>
                  <a:gd name="connsiteX77" fmla="*/ 3020663 w 6095524"/>
                  <a:gd name="connsiteY77" fmla="*/ 1371600 h 1424940"/>
                  <a:gd name="connsiteX78" fmla="*/ 2979230 w 6095524"/>
                  <a:gd name="connsiteY78" fmla="*/ 1371886 h 1424940"/>
                  <a:gd name="connsiteX79" fmla="*/ 2942082 w 6095524"/>
                  <a:gd name="connsiteY79" fmla="*/ 1370457 h 1424940"/>
                  <a:gd name="connsiteX80" fmla="*/ 2906268 w 6095524"/>
                  <a:gd name="connsiteY80" fmla="*/ 1371219 h 1424940"/>
                  <a:gd name="connsiteX81" fmla="*/ 2880646 w 6095524"/>
                  <a:gd name="connsiteY81" fmla="*/ 1374362 h 1424940"/>
                  <a:gd name="connsiteX82" fmla="*/ 2852833 w 6095524"/>
                  <a:gd name="connsiteY82" fmla="*/ 1376267 h 1424940"/>
                  <a:gd name="connsiteX83" fmla="*/ 2776157 w 6095524"/>
                  <a:gd name="connsiteY83" fmla="*/ 1387602 h 1424940"/>
                  <a:gd name="connsiteX84" fmla="*/ 2761965 w 6095524"/>
                  <a:gd name="connsiteY84" fmla="*/ 1384840 h 1424940"/>
                  <a:gd name="connsiteX85" fmla="*/ 2681383 w 6095524"/>
                  <a:gd name="connsiteY85" fmla="*/ 1382268 h 1424940"/>
                  <a:gd name="connsiteX86" fmla="*/ 2663857 w 6095524"/>
                  <a:gd name="connsiteY86" fmla="*/ 1382459 h 1424940"/>
                  <a:gd name="connsiteX87" fmla="*/ 2616803 w 6095524"/>
                  <a:gd name="connsiteY87" fmla="*/ 1371219 h 1424940"/>
                  <a:gd name="connsiteX88" fmla="*/ 2544223 w 6095524"/>
                  <a:gd name="connsiteY88" fmla="*/ 1389031 h 1424940"/>
                  <a:gd name="connsiteX89" fmla="*/ 2476309 w 6095524"/>
                  <a:gd name="connsiteY89" fmla="*/ 1411319 h 1424940"/>
                  <a:gd name="connsiteX90" fmla="*/ 2467737 w 6095524"/>
                  <a:gd name="connsiteY90" fmla="*/ 1414177 h 1424940"/>
                  <a:gd name="connsiteX91" fmla="*/ 2443353 w 6095524"/>
                  <a:gd name="connsiteY91" fmla="*/ 1419035 h 1424940"/>
                  <a:gd name="connsiteX92" fmla="*/ 2413159 w 6095524"/>
                  <a:gd name="connsiteY92" fmla="*/ 1420749 h 1424940"/>
                  <a:gd name="connsiteX93" fmla="*/ 2374868 w 6095524"/>
                  <a:gd name="connsiteY93" fmla="*/ 1424940 h 1424940"/>
                  <a:gd name="connsiteX94" fmla="*/ 2344198 w 6095524"/>
                  <a:gd name="connsiteY94" fmla="*/ 1419701 h 1424940"/>
                  <a:gd name="connsiteX95" fmla="*/ 2301335 w 6095524"/>
                  <a:gd name="connsiteY95" fmla="*/ 1411891 h 1424940"/>
                  <a:gd name="connsiteX96" fmla="*/ 2260949 w 6095524"/>
                  <a:gd name="connsiteY96" fmla="*/ 1404461 h 1424940"/>
                  <a:gd name="connsiteX97" fmla="*/ 2248186 w 6095524"/>
                  <a:gd name="connsiteY97" fmla="*/ 1413224 h 1424940"/>
                  <a:gd name="connsiteX98" fmla="*/ 2228469 w 6095524"/>
                  <a:gd name="connsiteY98" fmla="*/ 1420844 h 1424940"/>
                  <a:gd name="connsiteX99" fmla="*/ 2206562 w 6095524"/>
                  <a:gd name="connsiteY99" fmla="*/ 1411700 h 1424940"/>
                  <a:gd name="connsiteX100" fmla="*/ 2155317 w 6095524"/>
                  <a:gd name="connsiteY100" fmla="*/ 1392746 h 1424940"/>
                  <a:gd name="connsiteX101" fmla="*/ 2122932 w 6095524"/>
                  <a:gd name="connsiteY101" fmla="*/ 1391888 h 1424940"/>
                  <a:gd name="connsiteX102" fmla="*/ 2052542 w 6095524"/>
                  <a:gd name="connsiteY102" fmla="*/ 1383792 h 1424940"/>
                  <a:gd name="connsiteX103" fmla="*/ 2006537 w 6095524"/>
                  <a:gd name="connsiteY103" fmla="*/ 1372267 h 1424940"/>
                  <a:gd name="connsiteX104" fmla="*/ 1973486 w 6095524"/>
                  <a:gd name="connsiteY104" fmla="*/ 1359218 h 1424940"/>
                  <a:gd name="connsiteX105" fmla="*/ 1926146 w 6095524"/>
                  <a:gd name="connsiteY105" fmla="*/ 1342168 h 1424940"/>
                  <a:gd name="connsiteX106" fmla="*/ 1878616 w 6095524"/>
                  <a:gd name="connsiteY106" fmla="*/ 1333310 h 1424940"/>
                  <a:gd name="connsiteX107" fmla="*/ 1844231 w 6095524"/>
                  <a:gd name="connsiteY107" fmla="*/ 1322165 h 1424940"/>
                  <a:gd name="connsiteX108" fmla="*/ 1802225 w 6095524"/>
                  <a:gd name="connsiteY108" fmla="*/ 1314545 h 1424940"/>
                  <a:gd name="connsiteX109" fmla="*/ 1766983 w 6095524"/>
                  <a:gd name="connsiteY109" fmla="*/ 1314260 h 1424940"/>
                  <a:gd name="connsiteX110" fmla="*/ 1711738 w 6095524"/>
                  <a:gd name="connsiteY110" fmla="*/ 1315593 h 1424940"/>
                  <a:gd name="connsiteX111" fmla="*/ 1644111 w 6095524"/>
                  <a:gd name="connsiteY111" fmla="*/ 1292543 h 1424940"/>
                  <a:gd name="connsiteX112" fmla="*/ 1616774 w 6095524"/>
                  <a:gd name="connsiteY112" fmla="*/ 1287399 h 1424940"/>
                  <a:gd name="connsiteX113" fmla="*/ 1591056 w 6095524"/>
                  <a:gd name="connsiteY113" fmla="*/ 1285018 h 1424940"/>
                  <a:gd name="connsiteX114" fmla="*/ 1536478 w 6095524"/>
                  <a:gd name="connsiteY114" fmla="*/ 1269683 h 1424940"/>
                  <a:gd name="connsiteX115" fmla="*/ 1514285 w 6095524"/>
                  <a:gd name="connsiteY115" fmla="*/ 1264634 h 1424940"/>
                  <a:gd name="connsiteX116" fmla="*/ 1483233 w 6095524"/>
                  <a:gd name="connsiteY116" fmla="*/ 1264730 h 1424940"/>
                  <a:gd name="connsiteX117" fmla="*/ 1426750 w 6095524"/>
                  <a:gd name="connsiteY117" fmla="*/ 1257681 h 1424940"/>
                  <a:gd name="connsiteX118" fmla="*/ 1370362 w 6095524"/>
                  <a:gd name="connsiteY118" fmla="*/ 1237107 h 1424940"/>
                  <a:gd name="connsiteX119" fmla="*/ 1346454 w 6095524"/>
                  <a:gd name="connsiteY119" fmla="*/ 1239107 h 1424940"/>
                  <a:gd name="connsiteX120" fmla="*/ 1337882 w 6095524"/>
                  <a:gd name="connsiteY120" fmla="*/ 1238631 h 1424940"/>
                  <a:gd name="connsiteX121" fmla="*/ 1260825 w 6095524"/>
                  <a:gd name="connsiteY121" fmla="*/ 1227296 h 1424940"/>
                  <a:gd name="connsiteX122" fmla="*/ 1253109 w 6095524"/>
                  <a:gd name="connsiteY122" fmla="*/ 1226058 h 1424940"/>
                  <a:gd name="connsiteX123" fmla="*/ 1216915 w 6095524"/>
                  <a:gd name="connsiteY123" fmla="*/ 1215962 h 1424940"/>
                  <a:gd name="connsiteX124" fmla="*/ 1125664 w 6095524"/>
                  <a:gd name="connsiteY124" fmla="*/ 1209675 h 1424940"/>
                  <a:gd name="connsiteX125" fmla="*/ 1120045 w 6095524"/>
                  <a:gd name="connsiteY125" fmla="*/ 1208913 h 1424940"/>
                  <a:gd name="connsiteX126" fmla="*/ 1089469 w 6095524"/>
                  <a:gd name="connsiteY126" fmla="*/ 1213961 h 1424940"/>
                  <a:gd name="connsiteX127" fmla="*/ 1074325 w 6095524"/>
                  <a:gd name="connsiteY127" fmla="*/ 1221105 h 1424940"/>
                  <a:gd name="connsiteX128" fmla="*/ 1050703 w 6095524"/>
                  <a:gd name="connsiteY128" fmla="*/ 1228535 h 1424940"/>
                  <a:gd name="connsiteX129" fmla="*/ 1026700 w 6095524"/>
                  <a:gd name="connsiteY129" fmla="*/ 1231297 h 1424940"/>
                  <a:gd name="connsiteX130" fmla="*/ 986409 w 6095524"/>
                  <a:gd name="connsiteY130" fmla="*/ 1220057 h 1424940"/>
                  <a:gd name="connsiteX131" fmla="*/ 971741 w 6095524"/>
                  <a:gd name="connsiteY131" fmla="*/ 1218914 h 1424940"/>
                  <a:gd name="connsiteX132" fmla="*/ 939070 w 6095524"/>
                  <a:gd name="connsiteY132" fmla="*/ 1213485 h 1424940"/>
                  <a:gd name="connsiteX133" fmla="*/ 910495 w 6095524"/>
                  <a:gd name="connsiteY133" fmla="*/ 1213866 h 1424940"/>
                  <a:gd name="connsiteX134" fmla="*/ 887540 w 6095524"/>
                  <a:gd name="connsiteY134" fmla="*/ 1222534 h 1424940"/>
                  <a:gd name="connsiteX135" fmla="*/ 854202 w 6095524"/>
                  <a:gd name="connsiteY135" fmla="*/ 1224248 h 1424940"/>
                  <a:gd name="connsiteX136" fmla="*/ 832675 w 6095524"/>
                  <a:gd name="connsiteY136" fmla="*/ 1217962 h 1424940"/>
                  <a:gd name="connsiteX137" fmla="*/ 828294 w 6095524"/>
                  <a:gd name="connsiteY137" fmla="*/ 1217105 h 1424940"/>
                  <a:gd name="connsiteX138" fmla="*/ 772001 w 6095524"/>
                  <a:gd name="connsiteY138" fmla="*/ 1216723 h 1424940"/>
                  <a:gd name="connsiteX139" fmla="*/ 701707 w 6095524"/>
                  <a:gd name="connsiteY139" fmla="*/ 1235678 h 1424940"/>
                  <a:gd name="connsiteX140" fmla="*/ 690086 w 6095524"/>
                  <a:gd name="connsiteY140" fmla="*/ 1239679 h 1424940"/>
                  <a:gd name="connsiteX141" fmla="*/ 633412 w 6095524"/>
                  <a:gd name="connsiteY141" fmla="*/ 1246632 h 1424940"/>
                  <a:gd name="connsiteX142" fmla="*/ 603028 w 6095524"/>
                  <a:gd name="connsiteY142" fmla="*/ 1253681 h 1424940"/>
                  <a:gd name="connsiteX143" fmla="*/ 581120 w 6095524"/>
                  <a:gd name="connsiteY143" fmla="*/ 1254062 h 1424940"/>
                  <a:gd name="connsiteX144" fmla="*/ 554642 w 6095524"/>
                  <a:gd name="connsiteY144" fmla="*/ 1266539 h 1424940"/>
                  <a:gd name="connsiteX145" fmla="*/ 545973 w 6095524"/>
                  <a:gd name="connsiteY145" fmla="*/ 1271969 h 1424940"/>
                  <a:gd name="connsiteX146" fmla="*/ 535591 w 6095524"/>
                  <a:gd name="connsiteY146" fmla="*/ 1275207 h 1424940"/>
                  <a:gd name="connsiteX147" fmla="*/ 488538 w 6095524"/>
                  <a:gd name="connsiteY147" fmla="*/ 1285494 h 1424940"/>
                  <a:gd name="connsiteX148" fmla="*/ 480155 w 6095524"/>
                  <a:gd name="connsiteY148" fmla="*/ 1291304 h 1424940"/>
                  <a:gd name="connsiteX149" fmla="*/ 474535 w 6095524"/>
                  <a:gd name="connsiteY149" fmla="*/ 1294924 h 1424940"/>
                  <a:gd name="connsiteX150" fmla="*/ 428816 w 6095524"/>
                  <a:gd name="connsiteY150" fmla="*/ 1301020 h 1424940"/>
                  <a:gd name="connsiteX151" fmla="*/ 400241 w 6095524"/>
                  <a:gd name="connsiteY151" fmla="*/ 1318260 h 1424940"/>
                  <a:gd name="connsiteX152" fmla="*/ 392431 w 6095524"/>
                  <a:gd name="connsiteY152" fmla="*/ 1325594 h 1424940"/>
                  <a:gd name="connsiteX153" fmla="*/ 365093 w 6095524"/>
                  <a:gd name="connsiteY153" fmla="*/ 1336643 h 1424940"/>
                  <a:gd name="connsiteX154" fmla="*/ 273177 w 6095524"/>
                  <a:gd name="connsiteY154" fmla="*/ 1357884 h 1424940"/>
                  <a:gd name="connsiteX155" fmla="*/ 246888 w 6095524"/>
                  <a:gd name="connsiteY155" fmla="*/ 1350359 h 1424940"/>
                  <a:gd name="connsiteX156" fmla="*/ 196977 w 6095524"/>
                  <a:gd name="connsiteY156" fmla="*/ 1370552 h 1424940"/>
                  <a:gd name="connsiteX157" fmla="*/ 153352 w 6095524"/>
                  <a:gd name="connsiteY157" fmla="*/ 1381982 h 1424940"/>
                  <a:gd name="connsiteX158" fmla="*/ 137160 w 6095524"/>
                  <a:gd name="connsiteY158" fmla="*/ 1384745 h 1424940"/>
                  <a:gd name="connsiteX159" fmla="*/ 85917 w 6095524"/>
                  <a:gd name="connsiteY159" fmla="*/ 1389793 h 1424940"/>
                  <a:gd name="connsiteX160" fmla="*/ 59532 w 6095524"/>
                  <a:gd name="connsiteY160" fmla="*/ 1401223 h 1424940"/>
                  <a:gd name="connsiteX161" fmla="*/ 30325 w 6095524"/>
                  <a:gd name="connsiteY161" fmla="*/ 1409974 h 1424940"/>
                  <a:gd name="connsiteX162" fmla="*/ 0 w 6095524"/>
                  <a:gd name="connsiteY162" fmla="*/ 1412360 h 1424940"/>
                  <a:gd name="connsiteX163" fmla="*/ 0 w 6095524"/>
                  <a:gd name="connsiteY163" fmla="*/ 1058622 h 1424940"/>
                  <a:gd name="connsiteX164" fmla="*/ 17145 w 6095524"/>
                  <a:gd name="connsiteY164" fmla="*/ 1060228 h 1424940"/>
                  <a:gd name="connsiteX165" fmla="*/ 44672 w 6095524"/>
                  <a:gd name="connsiteY165" fmla="*/ 1066324 h 1424940"/>
                  <a:gd name="connsiteX166" fmla="*/ 84677 w 6095524"/>
                  <a:gd name="connsiteY166" fmla="*/ 1076230 h 1424940"/>
                  <a:gd name="connsiteX167" fmla="*/ 132017 w 6095524"/>
                  <a:gd name="connsiteY167" fmla="*/ 1064990 h 1424940"/>
                  <a:gd name="connsiteX168" fmla="*/ 136779 w 6095524"/>
                  <a:gd name="connsiteY168" fmla="*/ 1060323 h 1424940"/>
                  <a:gd name="connsiteX169" fmla="*/ 187547 w 6095524"/>
                  <a:gd name="connsiteY169" fmla="*/ 1049179 h 1424940"/>
                  <a:gd name="connsiteX170" fmla="*/ 270891 w 6095524"/>
                  <a:gd name="connsiteY170" fmla="*/ 1036415 h 1424940"/>
                  <a:gd name="connsiteX171" fmla="*/ 276320 w 6095524"/>
                  <a:gd name="connsiteY171" fmla="*/ 1035558 h 1424940"/>
                  <a:gd name="connsiteX172" fmla="*/ 323755 w 6095524"/>
                  <a:gd name="connsiteY172" fmla="*/ 1061561 h 1424940"/>
                  <a:gd name="connsiteX173" fmla="*/ 361855 w 6095524"/>
                  <a:gd name="connsiteY173" fmla="*/ 1057942 h 1424940"/>
                  <a:gd name="connsiteX174" fmla="*/ 379571 w 6095524"/>
                  <a:gd name="connsiteY174" fmla="*/ 1039939 h 1424940"/>
                  <a:gd name="connsiteX175" fmla="*/ 430530 w 6095524"/>
                  <a:gd name="connsiteY175" fmla="*/ 1025747 h 1424940"/>
                  <a:gd name="connsiteX176" fmla="*/ 493300 w 6095524"/>
                  <a:gd name="connsiteY176" fmla="*/ 1027176 h 1424940"/>
                  <a:gd name="connsiteX177" fmla="*/ 537782 w 6095524"/>
                  <a:gd name="connsiteY177" fmla="*/ 1025366 h 1424940"/>
                  <a:gd name="connsiteX178" fmla="*/ 562166 w 6095524"/>
                  <a:gd name="connsiteY178" fmla="*/ 1015746 h 1424940"/>
                  <a:gd name="connsiteX179" fmla="*/ 579596 w 6095524"/>
                  <a:gd name="connsiteY179" fmla="*/ 1016699 h 1424940"/>
                  <a:gd name="connsiteX180" fmla="*/ 612362 w 6095524"/>
                  <a:gd name="connsiteY180" fmla="*/ 1023557 h 1424940"/>
                  <a:gd name="connsiteX181" fmla="*/ 716090 w 6095524"/>
                  <a:gd name="connsiteY181" fmla="*/ 1031653 h 1424940"/>
                  <a:gd name="connsiteX182" fmla="*/ 758381 w 6095524"/>
                  <a:gd name="connsiteY182" fmla="*/ 1018985 h 1424940"/>
                  <a:gd name="connsiteX183" fmla="*/ 771049 w 6095524"/>
                  <a:gd name="connsiteY183" fmla="*/ 1018699 h 1424940"/>
                  <a:gd name="connsiteX184" fmla="*/ 799433 w 6095524"/>
                  <a:gd name="connsiteY184" fmla="*/ 1023652 h 1424940"/>
                  <a:gd name="connsiteX185" fmla="*/ 858012 w 6095524"/>
                  <a:gd name="connsiteY185" fmla="*/ 1020318 h 1424940"/>
                  <a:gd name="connsiteX186" fmla="*/ 879634 w 6095524"/>
                  <a:gd name="connsiteY186" fmla="*/ 1015270 h 1424940"/>
                  <a:gd name="connsiteX187" fmla="*/ 891635 w 6095524"/>
                  <a:gd name="connsiteY187" fmla="*/ 1012031 h 1424940"/>
                  <a:gd name="connsiteX188" fmla="*/ 953262 w 6095524"/>
                  <a:gd name="connsiteY188" fmla="*/ 1003078 h 1424940"/>
                  <a:gd name="connsiteX189" fmla="*/ 980694 w 6095524"/>
                  <a:gd name="connsiteY189" fmla="*/ 993458 h 1424940"/>
                  <a:gd name="connsiteX190" fmla="*/ 988124 w 6095524"/>
                  <a:gd name="connsiteY190" fmla="*/ 992029 h 1424940"/>
                  <a:gd name="connsiteX191" fmla="*/ 1028795 w 6095524"/>
                  <a:gd name="connsiteY191" fmla="*/ 996029 h 1424940"/>
                  <a:gd name="connsiteX192" fmla="*/ 1059275 w 6095524"/>
                  <a:gd name="connsiteY192" fmla="*/ 1011555 h 1424940"/>
                  <a:gd name="connsiteX193" fmla="*/ 1065181 w 6095524"/>
                  <a:gd name="connsiteY193" fmla="*/ 1016794 h 1424940"/>
                  <a:gd name="connsiteX194" fmla="*/ 1150144 w 6095524"/>
                  <a:gd name="connsiteY194" fmla="*/ 1014984 h 1424940"/>
                  <a:gd name="connsiteX195" fmla="*/ 1163193 w 6095524"/>
                  <a:gd name="connsiteY195" fmla="*/ 1012793 h 1424940"/>
                  <a:gd name="connsiteX196" fmla="*/ 1226249 w 6095524"/>
                  <a:gd name="connsiteY196" fmla="*/ 1021937 h 1424940"/>
                  <a:gd name="connsiteX197" fmla="*/ 1244632 w 6095524"/>
                  <a:gd name="connsiteY197" fmla="*/ 1023747 h 1424940"/>
                  <a:gd name="connsiteX198" fmla="*/ 1310545 w 6095524"/>
                  <a:gd name="connsiteY198" fmla="*/ 1031939 h 1424940"/>
                  <a:gd name="connsiteX199" fmla="*/ 1319879 w 6095524"/>
                  <a:gd name="connsiteY199" fmla="*/ 1024319 h 1424940"/>
                  <a:gd name="connsiteX200" fmla="*/ 1346740 w 6095524"/>
                  <a:gd name="connsiteY200" fmla="*/ 1005173 h 1424940"/>
                  <a:gd name="connsiteX201" fmla="*/ 1399699 w 6095524"/>
                  <a:gd name="connsiteY201" fmla="*/ 988219 h 1424940"/>
                  <a:gd name="connsiteX202" fmla="*/ 1414082 w 6095524"/>
                  <a:gd name="connsiteY202" fmla="*/ 989171 h 1424940"/>
                  <a:gd name="connsiteX203" fmla="*/ 1450467 w 6095524"/>
                  <a:gd name="connsiteY203" fmla="*/ 1017461 h 1424940"/>
                  <a:gd name="connsiteX204" fmla="*/ 1468184 w 6095524"/>
                  <a:gd name="connsiteY204" fmla="*/ 1028795 h 1424940"/>
                  <a:gd name="connsiteX205" fmla="*/ 1518476 w 6095524"/>
                  <a:gd name="connsiteY205" fmla="*/ 1049655 h 1424940"/>
                  <a:gd name="connsiteX206" fmla="*/ 1522667 w 6095524"/>
                  <a:gd name="connsiteY206" fmla="*/ 1053465 h 1424940"/>
                  <a:gd name="connsiteX207" fmla="*/ 1559814 w 6095524"/>
                  <a:gd name="connsiteY207" fmla="*/ 1098709 h 1424940"/>
                  <a:gd name="connsiteX208" fmla="*/ 1568196 w 6095524"/>
                  <a:gd name="connsiteY208" fmla="*/ 1106424 h 1424940"/>
                  <a:gd name="connsiteX209" fmla="*/ 1578293 w 6095524"/>
                  <a:gd name="connsiteY209" fmla="*/ 1118426 h 1424940"/>
                  <a:gd name="connsiteX210" fmla="*/ 1609820 w 6095524"/>
                  <a:gd name="connsiteY210" fmla="*/ 1141667 h 1424940"/>
                  <a:gd name="connsiteX211" fmla="*/ 1648873 w 6095524"/>
                  <a:gd name="connsiteY211" fmla="*/ 1149096 h 1424940"/>
                  <a:gd name="connsiteX212" fmla="*/ 1696022 w 6095524"/>
                  <a:gd name="connsiteY212" fmla="*/ 1160431 h 1424940"/>
                  <a:gd name="connsiteX213" fmla="*/ 1715739 w 6095524"/>
                  <a:gd name="connsiteY213" fmla="*/ 1168051 h 1424940"/>
                  <a:gd name="connsiteX214" fmla="*/ 1768602 w 6095524"/>
                  <a:gd name="connsiteY214" fmla="*/ 1182529 h 1424940"/>
                  <a:gd name="connsiteX215" fmla="*/ 1806321 w 6095524"/>
                  <a:gd name="connsiteY215" fmla="*/ 1194721 h 1424940"/>
                  <a:gd name="connsiteX216" fmla="*/ 1860709 w 6095524"/>
                  <a:gd name="connsiteY216" fmla="*/ 1201865 h 1424940"/>
                  <a:gd name="connsiteX217" fmla="*/ 1887093 w 6095524"/>
                  <a:gd name="connsiteY217" fmla="*/ 1202150 h 1424940"/>
                  <a:gd name="connsiteX218" fmla="*/ 1935575 w 6095524"/>
                  <a:gd name="connsiteY218" fmla="*/ 1238726 h 1424940"/>
                  <a:gd name="connsiteX219" fmla="*/ 1974247 w 6095524"/>
                  <a:gd name="connsiteY219" fmla="*/ 1262920 h 1424940"/>
                  <a:gd name="connsiteX220" fmla="*/ 2014919 w 6095524"/>
                  <a:gd name="connsiteY220" fmla="*/ 1251204 h 1424940"/>
                  <a:gd name="connsiteX221" fmla="*/ 2025968 w 6095524"/>
                  <a:gd name="connsiteY221" fmla="*/ 1240155 h 1424940"/>
                  <a:gd name="connsiteX222" fmla="*/ 2092643 w 6095524"/>
                  <a:gd name="connsiteY222" fmla="*/ 1229678 h 1424940"/>
                  <a:gd name="connsiteX223" fmla="*/ 2187893 w 6095524"/>
                  <a:gd name="connsiteY223" fmla="*/ 1229297 h 1424940"/>
                  <a:gd name="connsiteX224" fmla="*/ 2346294 w 6095524"/>
                  <a:gd name="connsiteY224" fmla="*/ 1205484 h 1424940"/>
                  <a:gd name="connsiteX225" fmla="*/ 2373916 w 6095524"/>
                  <a:gd name="connsiteY225" fmla="*/ 1194435 h 1424940"/>
                  <a:gd name="connsiteX226" fmla="*/ 2404967 w 6095524"/>
                  <a:gd name="connsiteY226" fmla="*/ 1191673 h 1424940"/>
                  <a:gd name="connsiteX227" fmla="*/ 2416874 w 6095524"/>
                  <a:gd name="connsiteY227" fmla="*/ 1198436 h 1424940"/>
                  <a:gd name="connsiteX228" fmla="*/ 2468975 w 6095524"/>
                  <a:gd name="connsiteY228" fmla="*/ 1208532 h 1424940"/>
                  <a:gd name="connsiteX229" fmla="*/ 2478882 w 6095524"/>
                  <a:gd name="connsiteY229" fmla="*/ 1208723 h 1424940"/>
                  <a:gd name="connsiteX230" fmla="*/ 2512791 w 6095524"/>
                  <a:gd name="connsiteY230" fmla="*/ 1204436 h 1424940"/>
                  <a:gd name="connsiteX231" fmla="*/ 2544223 w 6095524"/>
                  <a:gd name="connsiteY231" fmla="*/ 1201960 h 1424940"/>
                  <a:gd name="connsiteX232" fmla="*/ 2623471 w 6095524"/>
                  <a:gd name="connsiteY232" fmla="*/ 1210056 h 1424940"/>
                  <a:gd name="connsiteX233" fmla="*/ 2684241 w 6095524"/>
                  <a:gd name="connsiteY233" fmla="*/ 1208151 h 1424940"/>
                  <a:gd name="connsiteX234" fmla="*/ 2712244 w 6095524"/>
                  <a:gd name="connsiteY234" fmla="*/ 1210056 h 1424940"/>
                  <a:gd name="connsiteX235" fmla="*/ 2728055 w 6095524"/>
                  <a:gd name="connsiteY235" fmla="*/ 1212914 h 1424940"/>
                  <a:gd name="connsiteX236" fmla="*/ 2763869 w 6095524"/>
                  <a:gd name="connsiteY236" fmla="*/ 1232821 h 1424940"/>
                  <a:gd name="connsiteX237" fmla="*/ 2783491 w 6095524"/>
                  <a:gd name="connsiteY237" fmla="*/ 1237298 h 1424940"/>
                  <a:gd name="connsiteX238" fmla="*/ 2842546 w 6095524"/>
                  <a:gd name="connsiteY238" fmla="*/ 1236917 h 1424940"/>
                  <a:gd name="connsiteX239" fmla="*/ 2931128 w 6095524"/>
                  <a:gd name="connsiteY239" fmla="*/ 1206913 h 1424940"/>
                  <a:gd name="connsiteX240" fmla="*/ 2940368 w 6095524"/>
                  <a:gd name="connsiteY240" fmla="*/ 1202912 h 1424940"/>
                  <a:gd name="connsiteX241" fmla="*/ 2985421 w 6095524"/>
                  <a:gd name="connsiteY241" fmla="*/ 1197959 h 1424940"/>
                  <a:gd name="connsiteX242" fmla="*/ 3015996 w 6095524"/>
                  <a:gd name="connsiteY242" fmla="*/ 1204722 h 1424940"/>
                  <a:gd name="connsiteX243" fmla="*/ 3057621 w 6095524"/>
                  <a:gd name="connsiteY243" fmla="*/ 1218724 h 1424940"/>
                  <a:gd name="connsiteX244" fmla="*/ 3095054 w 6095524"/>
                  <a:gd name="connsiteY244" fmla="*/ 1230440 h 1424940"/>
                  <a:gd name="connsiteX245" fmla="*/ 3122295 w 6095524"/>
                  <a:gd name="connsiteY245" fmla="*/ 1243679 h 1424940"/>
                  <a:gd name="connsiteX246" fmla="*/ 3184589 w 6095524"/>
                  <a:gd name="connsiteY246" fmla="*/ 1253395 h 1424940"/>
                  <a:gd name="connsiteX247" fmla="*/ 3191066 w 6095524"/>
                  <a:gd name="connsiteY247" fmla="*/ 1255014 h 1424940"/>
                  <a:gd name="connsiteX248" fmla="*/ 3237929 w 6095524"/>
                  <a:gd name="connsiteY248" fmla="*/ 1243203 h 1424940"/>
                  <a:gd name="connsiteX249" fmla="*/ 3294221 w 6095524"/>
                  <a:gd name="connsiteY249" fmla="*/ 1231202 h 1424940"/>
                  <a:gd name="connsiteX250" fmla="*/ 3314319 w 6095524"/>
                  <a:gd name="connsiteY250" fmla="*/ 1235297 h 1424940"/>
                  <a:gd name="connsiteX251" fmla="*/ 3341846 w 6095524"/>
                  <a:gd name="connsiteY251" fmla="*/ 1241108 h 1424940"/>
                  <a:gd name="connsiteX252" fmla="*/ 3367373 w 6095524"/>
                  <a:gd name="connsiteY252" fmla="*/ 1238060 h 1424940"/>
                  <a:gd name="connsiteX253" fmla="*/ 3382899 w 6095524"/>
                  <a:gd name="connsiteY253" fmla="*/ 1237774 h 1424940"/>
                  <a:gd name="connsiteX254" fmla="*/ 3453765 w 6095524"/>
                  <a:gd name="connsiteY254" fmla="*/ 1273397 h 1424940"/>
                  <a:gd name="connsiteX255" fmla="*/ 3471767 w 6095524"/>
                  <a:gd name="connsiteY255" fmla="*/ 1276350 h 1424940"/>
                  <a:gd name="connsiteX256" fmla="*/ 3481959 w 6095524"/>
                  <a:gd name="connsiteY256" fmla="*/ 1280732 h 1424940"/>
                  <a:gd name="connsiteX257" fmla="*/ 3543396 w 6095524"/>
                  <a:gd name="connsiteY257" fmla="*/ 1324928 h 1424940"/>
                  <a:gd name="connsiteX258" fmla="*/ 3569494 w 6095524"/>
                  <a:gd name="connsiteY258" fmla="*/ 1333881 h 1424940"/>
                  <a:gd name="connsiteX259" fmla="*/ 3598164 w 6095524"/>
                  <a:gd name="connsiteY259" fmla="*/ 1332071 h 1424940"/>
                  <a:gd name="connsiteX260" fmla="*/ 3614738 w 6095524"/>
                  <a:gd name="connsiteY260" fmla="*/ 1328833 h 1424940"/>
                  <a:gd name="connsiteX261" fmla="*/ 3655886 w 6095524"/>
                  <a:gd name="connsiteY261" fmla="*/ 1300734 h 1424940"/>
                  <a:gd name="connsiteX262" fmla="*/ 3679317 w 6095524"/>
                  <a:gd name="connsiteY262" fmla="*/ 1301687 h 1424940"/>
                  <a:gd name="connsiteX263" fmla="*/ 3715893 w 6095524"/>
                  <a:gd name="connsiteY263" fmla="*/ 1321022 h 1424940"/>
                  <a:gd name="connsiteX264" fmla="*/ 3782282 w 6095524"/>
                  <a:gd name="connsiteY264" fmla="*/ 1329690 h 1424940"/>
                  <a:gd name="connsiteX265" fmla="*/ 3816001 w 6095524"/>
                  <a:gd name="connsiteY265" fmla="*/ 1302639 h 1424940"/>
                  <a:gd name="connsiteX266" fmla="*/ 3833431 w 6095524"/>
                  <a:gd name="connsiteY266" fmla="*/ 1276636 h 1424940"/>
                  <a:gd name="connsiteX267" fmla="*/ 3883819 w 6095524"/>
                  <a:gd name="connsiteY267" fmla="*/ 1246442 h 1424940"/>
                  <a:gd name="connsiteX268" fmla="*/ 3895821 w 6095524"/>
                  <a:gd name="connsiteY268" fmla="*/ 1257681 h 1424940"/>
                  <a:gd name="connsiteX269" fmla="*/ 3932778 w 6095524"/>
                  <a:gd name="connsiteY269" fmla="*/ 1262444 h 1424940"/>
                  <a:gd name="connsiteX270" fmla="*/ 3972782 w 6095524"/>
                  <a:gd name="connsiteY270" fmla="*/ 1262063 h 1424940"/>
                  <a:gd name="connsiteX271" fmla="*/ 4042505 w 6095524"/>
                  <a:gd name="connsiteY271" fmla="*/ 1267111 h 1424940"/>
                  <a:gd name="connsiteX272" fmla="*/ 4088892 w 6095524"/>
                  <a:gd name="connsiteY272" fmla="*/ 1238250 h 1424940"/>
                  <a:gd name="connsiteX273" fmla="*/ 4106609 w 6095524"/>
                  <a:gd name="connsiteY273" fmla="*/ 1226344 h 1424940"/>
                  <a:gd name="connsiteX274" fmla="*/ 4123182 w 6095524"/>
                  <a:gd name="connsiteY274" fmla="*/ 1218724 h 1424940"/>
                  <a:gd name="connsiteX275" fmla="*/ 4142328 w 6095524"/>
                  <a:gd name="connsiteY275" fmla="*/ 1214438 h 1424940"/>
                  <a:gd name="connsiteX276" fmla="*/ 4188524 w 6095524"/>
                  <a:gd name="connsiteY276" fmla="*/ 1198245 h 1424940"/>
                  <a:gd name="connsiteX277" fmla="*/ 4213860 w 6095524"/>
                  <a:gd name="connsiteY277" fmla="*/ 1182338 h 1424940"/>
                  <a:gd name="connsiteX278" fmla="*/ 4270820 w 6095524"/>
                  <a:gd name="connsiteY278" fmla="*/ 1167003 h 1424940"/>
                  <a:gd name="connsiteX279" fmla="*/ 4309587 w 6095524"/>
                  <a:gd name="connsiteY279" fmla="*/ 1153287 h 1424940"/>
                  <a:gd name="connsiteX280" fmla="*/ 4350449 w 6095524"/>
                  <a:gd name="connsiteY280" fmla="*/ 1129665 h 1424940"/>
                  <a:gd name="connsiteX281" fmla="*/ 4356164 w 6095524"/>
                  <a:gd name="connsiteY281" fmla="*/ 1126046 h 1424940"/>
                  <a:gd name="connsiteX282" fmla="*/ 4369880 w 6095524"/>
                  <a:gd name="connsiteY282" fmla="*/ 1110520 h 1424940"/>
                  <a:gd name="connsiteX283" fmla="*/ 4389787 w 6095524"/>
                  <a:gd name="connsiteY283" fmla="*/ 1057085 h 1424940"/>
                  <a:gd name="connsiteX284" fmla="*/ 4395502 w 6095524"/>
                  <a:gd name="connsiteY284" fmla="*/ 1046226 h 1424940"/>
                  <a:gd name="connsiteX285" fmla="*/ 4447413 w 6095524"/>
                  <a:gd name="connsiteY285" fmla="*/ 1009650 h 1424940"/>
                  <a:gd name="connsiteX286" fmla="*/ 4466654 w 6095524"/>
                  <a:gd name="connsiteY286" fmla="*/ 1013079 h 1424940"/>
                  <a:gd name="connsiteX287" fmla="*/ 4487894 w 6095524"/>
                  <a:gd name="connsiteY287" fmla="*/ 1025081 h 1424940"/>
                  <a:gd name="connsiteX288" fmla="*/ 4534472 w 6095524"/>
                  <a:gd name="connsiteY288" fmla="*/ 1028224 h 1424940"/>
                  <a:gd name="connsiteX289" fmla="*/ 4551903 w 6095524"/>
                  <a:gd name="connsiteY289" fmla="*/ 1022033 h 1424940"/>
                  <a:gd name="connsiteX290" fmla="*/ 4582382 w 6095524"/>
                  <a:gd name="connsiteY290" fmla="*/ 1005364 h 1424940"/>
                  <a:gd name="connsiteX291" fmla="*/ 4605909 w 6095524"/>
                  <a:gd name="connsiteY291" fmla="*/ 979551 h 1424940"/>
                  <a:gd name="connsiteX292" fmla="*/ 4640104 w 6095524"/>
                  <a:gd name="connsiteY292" fmla="*/ 936879 h 1424940"/>
                  <a:gd name="connsiteX293" fmla="*/ 4705731 w 6095524"/>
                  <a:gd name="connsiteY293" fmla="*/ 920591 h 1424940"/>
                  <a:gd name="connsiteX294" fmla="*/ 4730973 w 6095524"/>
                  <a:gd name="connsiteY294" fmla="*/ 915162 h 1424940"/>
                  <a:gd name="connsiteX295" fmla="*/ 4822794 w 6095524"/>
                  <a:gd name="connsiteY295" fmla="*/ 892397 h 1424940"/>
                  <a:gd name="connsiteX296" fmla="*/ 4830794 w 6095524"/>
                  <a:gd name="connsiteY296" fmla="*/ 891635 h 1424940"/>
                  <a:gd name="connsiteX297" fmla="*/ 4894421 w 6095524"/>
                  <a:gd name="connsiteY297" fmla="*/ 865442 h 1424940"/>
                  <a:gd name="connsiteX298" fmla="*/ 4909756 w 6095524"/>
                  <a:gd name="connsiteY298" fmla="*/ 858964 h 1424940"/>
                  <a:gd name="connsiteX299" fmla="*/ 4928521 w 6095524"/>
                  <a:gd name="connsiteY299" fmla="*/ 842391 h 1424940"/>
                  <a:gd name="connsiteX300" fmla="*/ 4945857 w 6095524"/>
                  <a:gd name="connsiteY300" fmla="*/ 795623 h 1424940"/>
                  <a:gd name="connsiteX301" fmla="*/ 4966145 w 6095524"/>
                  <a:gd name="connsiteY301" fmla="*/ 774287 h 1424940"/>
                  <a:gd name="connsiteX302" fmla="*/ 4980909 w 6095524"/>
                  <a:gd name="connsiteY302" fmla="*/ 761333 h 1424940"/>
                  <a:gd name="connsiteX303" fmla="*/ 4993862 w 6095524"/>
                  <a:gd name="connsiteY303" fmla="*/ 741712 h 1424940"/>
                  <a:gd name="connsiteX304" fmla="*/ 5006816 w 6095524"/>
                  <a:gd name="connsiteY304" fmla="*/ 694754 h 1424940"/>
                  <a:gd name="connsiteX305" fmla="*/ 5026724 w 6095524"/>
                  <a:gd name="connsiteY305" fmla="*/ 653129 h 1424940"/>
                  <a:gd name="connsiteX306" fmla="*/ 5062538 w 6095524"/>
                  <a:gd name="connsiteY306" fmla="*/ 630079 h 1424940"/>
                  <a:gd name="connsiteX307" fmla="*/ 5084731 w 6095524"/>
                  <a:gd name="connsiteY307" fmla="*/ 617982 h 1424940"/>
                  <a:gd name="connsiteX308" fmla="*/ 5172647 w 6095524"/>
                  <a:gd name="connsiteY308" fmla="*/ 630174 h 1424940"/>
                  <a:gd name="connsiteX309" fmla="*/ 5232654 w 6095524"/>
                  <a:gd name="connsiteY309" fmla="*/ 642080 h 1424940"/>
                  <a:gd name="connsiteX310" fmla="*/ 5252371 w 6095524"/>
                  <a:gd name="connsiteY310" fmla="*/ 637508 h 1424940"/>
                  <a:gd name="connsiteX311" fmla="*/ 5308092 w 6095524"/>
                  <a:gd name="connsiteY311" fmla="*/ 598646 h 1424940"/>
                  <a:gd name="connsiteX312" fmla="*/ 5363147 w 6095524"/>
                  <a:gd name="connsiteY312" fmla="*/ 581311 h 1424940"/>
                  <a:gd name="connsiteX313" fmla="*/ 5404580 w 6095524"/>
                  <a:gd name="connsiteY313" fmla="*/ 576358 h 1424940"/>
                  <a:gd name="connsiteX314" fmla="*/ 5440203 w 6095524"/>
                  <a:gd name="connsiteY314" fmla="*/ 572548 h 1424940"/>
                  <a:gd name="connsiteX315" fmla="*/ 5482971 w 6095524"/>
                  <a:gd name="connsiteY315" fmla="*/ 561880 h 1424940"/>
                  <a:gd name="connsiteX316" fmla="*/ 5507165 w 6095524"/>
                  <a:gd name="connsiteY316" fmla="*/ 550259 h 1424940"/>
                  <a:gd name="connsiteX317" fmla="*/ 5545645 w 6095524"/>
                  <a:gd name="connsiteY317" fmla="*/ 533591 h 1424940"/>
                  <a:gd name="connsiteX318" fmla="*/ 5585079 w 6095524"/>
                  <a:gd name="connsiteY318" fmla="*/ 511969 h 1424940"/>
                  <a:gd name="connsiteX319" fmla="*/ 5615368 w 6095524"/>
                  <a:gd name="connsiteY319" fmla="*/ 481679 h 1424940"/>
                  <a:gd name="connsiteX320" fmla="*/ 5631656 w 6095524"/>
                  <a:gd name="connsiteY320" fmla="*/ 456152 h 1424940"/>
                  <a:gd name="connsiteX321" fmla="*/ 5679377 w 6095524"/>
                  <a:gd name="connsiteY321" fmla="*/ 419576 h 1424940"/>
                  <a:gd name="connsiteX322" fmla="*/ 5722525 w 6095524"/>
                  <a:gd name="connsiteY322" fmla="*/ 350615 h 1424940"/>
                  <a:gd name="connsiteX323" fmla="*/ 5749576 w 6095524"/>
                  <a:gd name="connsiteY323" fmla="*/ 321945 h 1424940"/>
                  <a:gd name="connsiteX324" fmla="*/ 5764911 w 6095524"/>
                  <a:gd name="connsiteY324" fmla="*/ 313849 h 1424940"/>
                  <a:gd name="connsiteX325" fmla="*/ 5791009 w 6095524"/>
                  <a:gd name="connsiteY325" fmla="*/ 293942 h 1424940"/>
                  <a:gd name="connsiteX326" fmla="*/ 5806440 w 6095524"/>
                  <a:gd name="connsiteY326" fmla="*/ 279178 h 1424940"/>
                  <a:gd name="connsiteX327" fmla="*/ 5848636 w 6095524"/>
                  <a:gd name="connsiteY327" fmla="*/ 224885 h 1424940"/>
                  <a:gd name="connsiteX328" fmla="*/ 5861590 w 6095524"/>
                  <a:gd name="connsiteY328" fmla="*/ 208788 h 1424940"/>
                  <a:gd name="connsiteX329" fmla="*/ 5888355 w 6095524"/>
                  <a:gd name="connsiteY329" fmla="*/ 181166 h 1424940"/>
                  <a:gd name="connsiteX330" fmla="*/ 5900071 w 6095524"/>
                  <a:gd name="connsiteY330" fmla="*/ 172784 h 1424940"/>
                  <a:gd name="connsiteX331" fmla="*/ 5920740 w 6095524"/>
                  <a:gd name="connsiteY331" fmla="*/ 150305 h 1424940"/>
                  <a:gd name="connsiteX332" fmla="*/ 5969985 w 6095524"/>
                  <a:gd name="connsiteY332" fmla="*/ 91345 h 1424940"/>
                  <a:gd name="connsiteX333" fmla="*/ 5991130 w 6095524"/>
                  <a:gd name="connsiteY333" fmla="*/ 58293 h 1424940"/>
                  <a:gd name="connsiteX334" fmla="*/ 6033325 w 6095524"/>
                  <a:gd name="connsiteY334" fmla="*/ 33909 h 1424940"/>
                  <a:gd name="connsiteX335" fmla="*/ 6054376 w 6095524"/>
                  <a:gd name="connsiteY335" fmla="*/ 20955 h 1424940"/>
                  <a:gd name="connsiteX336" fmla="*/ 6095524 w 6095524"/>
                  <a:gd name="connsiteY336" fmla="*/ 0 h 14249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</a:cxnLst>
                <a:rect l="l" t="t" r="r" b="b"/>
                <a:pathLst>
                  <a:path w="6095524" h="1424940">
                    <a:moveTo>
                      <a:pt x="6095524" y="0"/>
                    </a:moveTo>
                    <a:cubicBezTo>
                      <a:pt x="6095524" y="7811"/>
                      <a:pt x="6095524" y="12573"/>
                      <a:pt x="6095524" y="17431"/>
                    </a:cubicBezTo>
                    <a:lnTo>
                      <a:pt x="6095524" y="216290"/>
                    </a:lnTo>
                    <a:lnTo>
                      <a:pt x="6079998" y="230600"/>
                    </a:lnTo>
                    <a:cubicBezTo>
                      <a:pt x="6058567" y="241363"/>
                      <a:pt x="6035706" y="251079"/>
                      <a:pt x="6012751" y="260699"/>
                    </a:cubicBezTo>
                    <a:cubicBezTo>
                      <a:pt x="6006084" y="263462"/>
                      <a:pt x="5998749" y="264986"/>
                      <a:pt x="5992749" y="268700"/>
                    </a:cubicBezTo>
                    <a:cubicBezTo>
                      <a:pt x="5965126" y="285655"/>
                      <a:pt x="5938361" y="303943"/>
                      <a:pt x="5910358" y="320231"/>
                    </a:cubicBezTo>
                    <a:cubicBezTo>
                      <a:pt x="5881497" y="337090"/>
                      <a:pt x="5855684" y="356997"/>
                      <a:pt x="5835777" y="383953"/>
                    </a:cubicBezTo>
                    <a:cubicBezTo>
                      <a:pt x="5817298" y="409004"/>
                      <a:pt x="5799391" y="434435"/>
                      <a:pt x="5781008" y="459581"/>
                    </a:cubicBezTo>
                    <a:cubicBezTo>
                      <a:pt x="5776341" y="465963"/>
                      <a:pt x="5772054" y="473488"/>
                      <a:pt x="5765673" y="477584"/>
                    </a:cubicBezTo>
                    <a:cubicBezTo>
                      <a:pt x="5752433" y="486156"/>
                      <a:pt x="5737955" y="493109"/>
                      <a:pt x="5723763" y="500158"/>
                    </a:cubicBezTo>
                    <a:cubicBezTo>
                      <a:pt x="5711571" y="506159"/>
                      <a:pt x="5698617" y="510635"/>
                      <a:pt x="5686711" y="517112"/>
                    </a:cubicBezTo>
                    <a:cubicBezTo>
                      <a:pt x="5677186" y="522256"/>
                      <a:pt x="5668708" y="529400"/>
                      <a:pt x="5659850" y="535877"/>
                    </a:cubicBezTo>
                    <a:cubicBezTo>
                      <a:pt x="5652135" y="541496"/>
                      <a:pt x="5643658" y="546354"/>
                      <a:pt x="5637181" y="553117"/>
                    </a:cubicBezTo>
                    <a:cubicBezTo>
                      <a:pt x="5621369" y="569500"/>
                      <a:pt x="5605462" y="585597"/>
                      <a:pt x="5585841" y="597694"/>
                    </a:cubicBezTo>
                    <a:cubicBezTo>
                      <a:pt x="5566505" y="609695"/>
                      <a:pt x="5548217" y="623126"/>
                      <a:pt x="5528977" y="635318"/>
                    </a:cubicBezTo>
                    <a:cubicBezTo>
                      <a:pt x="5510117" y="647224"/>
                      <a:pt x="5493067" y="660273"/>
                      <a:pt x="5483256" y="681419"/>
                    </a:cubicBezTo>
                    <a:cubicBezTo>
                      <a:pt x="5478875" y="690753"/>
                      <a:pt x="5472684" y="700945"/>
                      <a:pt x="5464397" y="706374"/>
                    </a:cubicBezTo>
                    <a:cubicBezTo>
                      <a:pt x="5452586" y="714089"/>
                      <a:pt x="5437632" y="716852"/>
                      <a:pt x="5424773" y="723424"/>
                    </a:cubicBezTo>
                    <a:cubicBezTo>
                      <a:pt x="5409628" y="731139"/>
                      <a:pt x="5392103" y="737807"/>
                      <a:pt x="5381815" y="750094"/>
                    </a:cubicBezTo>
                    <a:cubicBezTo>
                      <a:pt x="5372671" y="761048"/>
                      <a:pt x="5363432" y="769620"/>
                      <a:pt x="5351335" y="776573"/>
                    </a:cubicBezTo>
                    <a:cubicBezTo>
                      <a:pt x="5342858" y="781431"/>
                      <a:pt x="5336572" y="790289"/>
                      <a:pt x="5327809" y="794290"/>
                    </a:cubicBezTo>
                    <a:cubicBezTo>
                      <a:pt x="5316284" y="799624"/>
                      <a:pt x="5304663" y="803815"/>
                      <a:pt x="5294566" y="812102"/>
                    </a:cubicBezTo>
                    <a:cubicBezTo>
                      <a:pt x="5284089" y="820674"/>
                      <a:pt x="5272183" y="827437"/>
                      <a:pt x="5261229" y="835438"/>
                    </a:cubicBezTo>
                    <a:cubicBezTo>
                      <a:pt x="5255419" y="839724"/>
                      <a:pt x="5250656" y="845344"/>
                      <a:pt x="5245037" y="849821"/>
                    </a:cubicBezTo>
                    <a:cubicBezTo>
                      <a:pt x="5234750" y="858012"/>
                      <a:pt x="5224272" y="866013"/>
                      <a:pt x="5213699" y="873728"/>
                    </a:cubicBezTo>
                    <a:cubicBezTo>
                      <a:pt x="5203127" y="881444"/>
                      <a:pt x="5193030" y="890397"/>
                      <a:pt x="5181409" y="896017"/>
                    </a:cubicBezTo>
                    <a:cubicBezTo>
                      <a:pt x="5161598" y="905542"/>
                      <a:pt x="5139976" y="911257"/>
                      <a:pt x="5120735" y="921544"/>
                    </a:cubicBezTo>
                    <a:cubicBezTo>
                      <a:pt x="5101209" y="932021"/>
                      <a:pt x="5082826" y="945166"/>
                      <a:pt x="5065490" y="959072"/>
                    </a:cubicBezTo>
                    <a:cubicBezTo>
                      <a:pt x="5051774" y="970026"/>
                      <a:pt x="5038916" y="980885"/>
                      <a:pt x="5021675" y="986504"/>
                    </a:cubicBezTo>
                    <a:cubicBezTo>
                      <a:pt x="5012055" y="989648"/>
                      <a:pt x="5001959" y="996506"/>
                      <a:pt x="4996148" y="1004507"/>
                    </a:cubicBezTo>
                    <a:cubicBezTo>
                      <a:pt x="4983575" y="1021937"/>
                      <a:pt x="4967478" y="1034225"/>
                      <a:pt x="4949285" y="1044702"/>
                    </a:cubicBezTo>
                    <a:cubicBezTo>
                      <a:pt x="4924996" y="1058799"/>
                      <a:pt x="4900993" y="1073182"/>
                      <a:pt x="4876609" y="1086993"/>
                    </a:cubicBezTo>
                    <a:cubicBezTo>
                      <a:pt x="4862227" y="1095185"/>
                      <a:pt x="4847940" y="1103852"/>
                      <a:pt x="4832699" y="1109853"/>
                    </a:cubicBezTo>
                    <a:cubicBezTo>
                      <a:pt x="4801553" y="1122236"/>
                      <a:pt x="4769644" y="1132808"/>
                      <a:pt x="4738211" y="1144334"/>
                    </a:cubicBezTo>
                    <a:cubicBezTo>
                      <a:pt x="4727924" y="1148048"/>
                      <a:pt x="4718209" y="1153382"/>
                      <a:pt x="4707731" y="1156621"/>
                    </a:cubicBezTo>
                    <a:cubicBezTo>
                      <a:pt x="4696396" y="1160145"/>
                      <a:pt x="4684205" y="1161193"/>
                      <a:pt x="4672870" y="1164717"/>
                    </a:cubicBezTo>
                    <a:cubicBezTo>
                      <a:pt x="4654010" y="1170527"/>
                      <a:pt x="4635722" y="1177957"/>
                      <a:pt x="4616863" y="1183862"/>
                    </a:cubicBezTo>
                    <a:cubicBezTo>
                      <a:pt x="4580477" y="1195197"/>
                      <a:pt x="4543996" y="1206056"/>
                      <a:pt x="4507516" y="1216819"/>
                    </a:cubicBezTo>
                    <a:cubicBezTo>
                      <a:pt x="4499706" y="1219105"/>
                      <a:pt x="4491228" y="1219391"/>
                      <a:pt x="4483513" y="1221867"/>
                    </a:cubicBezTo>
                    <a:cubicBezTo>
                      <a:pt x="4463034" y="1228535"/>
                      <a:pt x="4442650" y="1235773"/>
                      <a:pt x="4422362" y="1243108"/>
                    </a:cubicBezTo>
                    <a:cubicBezTo>
                      <a:pt x="4410075" y="1247585"/>
                      <a:pt x="4398073" y="1253109"/>
                      <a:pt x="4385691" y="1257395"/>
                    </a:cubicBezTo>
                    <a:cubicBezTo>
                      <a:pt x="4375785" y="1260824"/>
                      <a:pt x="4365593" y="1263491"/>
                      <a:pt x="4355306" y="1265587"/>
                    </a:cubicBezTo>
                    <a:cubicBezTo>
                      <a:pt x="4346448" y="1267397"/>
                      <a:pt x="4337209" y="1267206"/>
                      <a:pt x="4328446" y="1269397"/>
                    </a:cubicBezTo>
                    <a:cubicBezTo>
                      <a:pt x="4304728" y="1275302"/>
                      <a:pt x="4281297" y="1281970"/>
                      <a:pt x="4257770" y="1288256"/>
                    </a:cubicBezTo>
                    <a:cubicBezTo>
                      <a:pt x="4248341" y="1290733"/>
                      <a:pt x="4238720" y="1292543"/>
                      <a:pt x="4229576" y="1295686"/>
                    </a:cubicBezTo>
                    <a:cubicBezTo>
                      <a:pt x="4205097" y="1303973"/>
                      <a:pt x="4180999" y="1313402"/>
                      <a:pt x="4156424" y="1321213"/>
                    </a:cubicBezTo>
                    <a:cubicBezTo>
                      <a:pt x="4136041" y="1327690"/>
                      <a:pt x="4115086" y="1332357"/>
                      <a:pt x="4094416" y="1338072"/>
                    </a:cubicBezTo>
                    <a:cubicBezTo>
                      <a:pt x="4085653" y="1340549"/>
                      <a:pt x="4077271" y="1344073"/>
                      <a:pt x="4068509" y="1346168"/>
                    </a:cubicBezTo>
                    <a:cubicBezTo>
                      <a:pt x="4048887" y="1350931"/>
                      <a:pt x="4028980" y="1354931"/>
                      <a:pt x="4009263" y="1359694"/>
                    </a:cubicBezTo>
                    <a:cubicBezTo>
                      <a:pt x="3998023" y="1362456"/>
                      <a:pt x="3987165" y="1367409"/>
                      <a:pt x="3975735" y="1369219"/>
                    </a:cubicBezTo>
                    <a:cubicBezTo>
                      <a:pt x="3948589" y="1373505"/>
                      <a:pt x="3921252" y="1376553"/>
                      <a:pt x="3893915" y="1379982"/>
                    </a:cubicBezTo>
                    <a:cubicBezTo>
                      <a:pt x="3865722" y="1383506"/>
                      <a:pt x="3837623" y="1387221"/>
                      <a:pt x="3809428" y="1390364"/>
                    </a:cubicBezTo>
                    <a:cubicBezTo>
                      <a:pt x="3793998" y="1391984"/>
                      <a:pt x="3778472" y="1392269"/>
                      <a:pt x="3763042" y="1393793"/>
                    </a:cubicBezTo>
                    <a:cubicBezTo>
                      <a:pt x="3749516" y="1395127"/>
                      <a:pt x="3736086" y="1397603"/>
                      <a:pt x="3722561" y="1399223"/>
                    </a:cubicBezTo>
                    <a:cubicBezTo>
                      <a:pt x="3710845" y="1400556"/>
                      <a:pt x="3699034" y="1401318"/>
                      <a:pt x="3687318" y="1402652"/>
                    </a:cubicBezTo>
                    <a:cubicBezTo>
                      <a:pt x="3668554" y="1404842"/>
                      <a:pt x="3649885" y="1407319"/>
                      <a:pt x="3631216" y="1409605"/>
                    </a:cubicBezTo>
                    <a:cubicBezTo>
                      <a:pt x="3623406" y="1410462"/>
                      <a:pt x="3615214" y="1412843"/>
                      <a:pt x="3607880" y="1411415"/>
                    </a:cubicBezTo>
                    <a:cubicBezTo>
                      <a:pt x="3589401" y="1407795"/>
                      <a:pt x="3571208" y="1408843"/>
                      <a:pt x="3552825" y="1411319"/>
                    </a:cubicBezTo>
                    <a:cubicBezTo>
                      <a:pt x="3546539" y="1412177"/>
                      <a:pt x="3539776" y="1411986"/>
                      <a:pt x="3533680" y="1410367"/>
                    </a:cubicBezTo>
                    <a:cubicBezTo>
                      <a:pt x="3521202" y="1407128"/>
                      <a:pt x="3509106" y="1402556"/>
                      <a:pt x="3496818" y="1398556"/>
                    </a:cubicBezTo>
                    <a:cubicBezTo>
                      <a:pt x="3495484" y="1398080"/>
                      <a:pt x="3493865" y="1397984"/>
                      <a:pt x="3492437" y="1397699"/>
                    </a:cubicBezTo>
                    <a:cubicBezTo>
                      <a:pt x="3484340" y="1396079"/>
                      <a:pt x="3476340" y="1394460"/>
                      <a:pt x="3468243" y="1393031"/>
                    </a:cubicBezTo>
                    <a:cubicBezTo>
                      <a:pt x="3463862" y="1392269"/>
                      <a:pt x="3459385" y="1392174"/>
                      <a:pt x="3455003" y="1391507"/>
                    </a:cubicBezTo>
                    <a:cubicBezTo>
                      <a:pt x="3438049" y="1388840"/>
                      <a:pt x="3419380" y="1393317"/>
                      <a:pt x="3404711" y="1381792"/>
                    </a:cubicBezTo>
                    <a:cubicBezTo>
                      <a:pt x="3395186" y="1374362"/>
                      <a:pt x="3385947" y="1376077"/>
                      <a:pt x="3375756" y="1377220"/>
                    </a:cubicBezTo>
                    <a:cubicBezTo>
                      <a:pt x="3368040" y="1378077"/>
                      <a:pt x="3360134" y="1377791"/>
                      <a:pt x="3352324" y="1377887"/>
                    </a:cubicBezTo>
                    <a:cubicBezTo>
                      <a:pt x="3338608" y="1378172"/>
                      <a:pt x="3324892" y="1378268"/>
                      <a:pt x="3311176" y="1378744"/>
                    </a:cubicBezTo>
                    <a:cubicBezTo>
                      <a:pt x="3306794" y="1378934"/>
                      <a:pt x="3302318" y="1381316"/>
                      <a:pt x="3298031" y="1380935"/>
                    </a:cubicBezTo>
                    <a:cubicBezTo>
                      <a:pt x="3278219" y="1379125"/>
                      <a:pt x="3258407" y="1376267"/>
                      <a:pt x="3238595" y="1374648"/>
                    </a:cubicBezTo>
                    <a:cubicBezTo>
                      <a:pt x="3227356" y="1373696"/>
                      <a:pt x="3215830" y="1375505"/>
                      <a:pt x="3204686" y="1374172"/>
                    </a:cubicBezTo>
                    <a:cubicBezTo>
                      <a:pt x="3191828" y="1372648"/>
                      <a:pt x="3179255" y="1368743"/>
                      <a:pt x="3166491" y="1366361"/>
                    </a:cubicBezTo>
                    <a:cubicBezTo>
                      <a:pt x="3162967" y="1365695"/>
                      <a:pt x="3159062" y="1366552"/>
                      <a:pt x="3155347" y="1366742"/>
                    </a:cubicBezTo>
                    <a:cubicBezTo>
                      <a:pt x="3151156" y="1366933"/>
                      <a:pt x="3147060" y="1367314"/>
                      <a:pt x="3142869" y="1367409"/>
                    </a:cubicBezTo>
                    <a:cubicBezTo>
                      <a:pt x="3130105" y="1367600"/>
                      <a:pt x="3117342" y="1367314"/>
                      <a:pt x="3104578" y="1367981"/>
                    </a:cubicBezTo>
                    <a:cubicBezTo>
                      <a:pt x="3096768" y="1368362"/>
                      <a:pt x="3088577" y="1372267"/>
                      <a:pt x="3081337" y="1370838"/>
                    </a:cubicBezTo>
                    <a:cubicBezTo>
                      <a:pt x="3066574" y="1368076"/>
                      <a:pt x="3051810" y="1374267"/>
                      <a:pt x="3037047" y="1369124"/>
                    </a:cubicBezTo>
                    <a:cubicBezTo>
                      <a:pt x="3032474" y="1367600"/>
                      <a:pt x="3026188" y="1371410"/>
                      <a:pt x="3020663" y="1371600"/>
                    </a:cubicBezTo>
                    <a:cubicBezTo>
                      <a:pt x="3006852" y="1372076"/>
                      <a:pt x="2993041" y="1371981"/>
                      <a:pt x="2979230" y="1371886"/>
                    </a:cubicBezTo>
                    <a:cubicBezTo>
                      <a:pt x="2966847" y="1371791"/>
                      <a:pt x="2953988" y="1373124"/>
                      <a:pt x="2942082" y="1370457"/>
                    </a:cubicBezTo>
                    <a:cubicBezTo>
                      <a:pt x="2929604" y="1367600"/>
                      <a:pt x="2918365" y="1367981"/>
                      <a:pt x="2906268" y="1371219"/>
                    </a:cubicBezTo>
                    <a:cubicBezTo>
                      <a:pt x="2897981" y="1373410"/>
                      <a:pt x="2889218" y="1373696"/>
                      <a:pt x="2880646" y="1374362"/>
                    </a:cubicBezTo>
                    <a:cubicBezTo>
                      <a:pt x="2871407" y="1375124"/>
                      <a:pt x="2861215" y="1373124"/>
                      <a:pt x="2852833" y="1376267"/>
                    </a:cubicBezTo>
                    <a:cubicBezTo>
                      <a:pt x="2827877" y="1385602"/>
                      <a:pt x="2802255" y="1387602"/>
                      <a:pt x="2776157" y="1387602"/>
                    </a:cubicBezTo>
                    <a:cubicBezTo>
                      <a:pt x="2771394" y="1387602"/>
                      <a:pt x="2766536" y="1386269"/>
                      <a:pt x="2761965" y="1384840"/>
                    </a:cubicBezTo>
                    <a:cubicBezTo>
                      <a:pt x="2735294" y="1376267"/>
                      <a:pt x="2708529" y="1377029"/>
                      <a:pt x="2681383" y="1382268"/>
                    </a:cubicBezTo>
                    <a:cubicBezTo>
                      <a:pt x="2675763" y="1383411"/>
                      <a:pt x="2669477" y="1383602"/>
                      <a:pt x="2663857" y="1382459"/>
                    </a:cubicBezTo>
                    <a:cubicBezTo>
                      <a:pt x="2648045" y="1379125"/>
                      <a:pt x="2632710" y="1373600"/>
                      <a:pt x="2616803" y="1371219"/>
                    </a:cubicBezTo>
                    <a:cubicBezTo>
                      <a:pt x="2590515" y="1367314"/>
                      <a:pt x="2567750" y="1380458"/>
                      <a:pt x="2544223" y="1389031"/>
                    </a:cubicBezTo>
                    <a:cubicBezTo>
                      <a:pt x="2521839" y="1397127"/>
                      <a:pt x="2502789" y="1415415"/>
                      <a:pt x="2476309" y="1411319"/>
                    </a:cubicBezTo>
                    <a:cubicBezTo>
                      <a:pt x="2473643" y="1410938"/>
                      <a:pt x="2470690" y="1413510"/>
                      <a:pt x="2467737" y="1414177"/>
                    </a:cubicBezTo>
                    <a:cubicBezTo>
                      <a:pt x="2459641" y="1415987"/>
                      <a:pt x="2451545" y="1418177"/>
                      <a:pt x="2443353" y="1419035"/>
                    </a:cubicBezTo>
                    <a:cubicBezTo>
                      <a:pt x="2433352" y="1420178"/>
                      <a:pt x="2423160" y="1419797"/>
                      <a:pt x="2413159" y="1420749"/>
                    </a:cubicBezTo>
                    <a:cubicBezTo>
                      <a:pt x="2400300" y="1421892"/>
                      <a:pt x="2387632" y="1424940"/>
                      <a:pt x="2374868" y="1424940"/>
                    </a:cubicBezTo>
                    <a:cubicBezTo>
                      <a:pt x="2364581" y="1424940"/>
                      <a:pt x="2354389" y="1421416"/>
                      <a:pt x="2344198" y="1419701"/>
                    </a:cubicBezTo>
                    <a:cubicBezTo>
                      <a:pt x="2329815" y="1417320"/>
                      <a:pt x="2314003" y="1417987"/>
                      <a:pt x="2301335" y="1411891"/>
                    </a:cubicBezTo>
                    <a:cubicBezTo>
                      <a:pt x="2287810" y="1405414"/>
                      <a:pt x="2274951" y="1402461"/>
                      <a:pt x="2260949" y="1404461"/>
                    </a:cubicBezTo>
                    <a:cubicBezTo>
                      <a:pt x="2256282" y="1405128"/>
                      <a:pt x="2250281" y="1409129"/>
                      <a:pt x="2248186" y="1413224"/>
                    </a:cubicBezTo>
                    <a:cubicBezTo>
                      <a:pt x="2243518" y="1422368"/>
                      <a:pt x="2237137" y="1423988"/>
                      <a:pt x="2228469" y="1420844"/>
                    </a:cubicBezTo>
                    <a:cubicBezTo>
                      <a:pt x="2220944" y="1418177"/>
                      <a:pt x="2211705" y="1416844"/>
                      <a:pt x="2206562" y="1411700"/>
                    </a:cubicBezTo>
                    <a:cubicBezTo>
                      <a:pt x="2191988" y="1397127"/>
                      <a:pt x="2173414" y="1396651"/>
                      <a:pt x="2155317" y="1392746"/>
                    </a:cubicBezTo>
                    <a:cubicBezTo>
                      <a:pt x="2144269" y="1390364"/>
                      <a:pt x="2133981" y="1390269"/>
                      <a:pt x="2122932" y="1391888"/>
                    </a:cubicBezTo>
                    <a:cubicBezTo>
                      <a:pt x="2098930" y="1395508"/>
                      <a:pt x="2075593" y="1390364"/>
                      <a:pt x="2052542" y="1383792"/>
                    </a:cubicBezTo>
                    <a:cubicBezTo>
                      <a:pt x="2037302" y="1379411"/>
                      <a:pt x="2021681" y="1376744"/>
                      <a:pt x="2006537" y="1372267"/>
                    </a:cubicBezTo>
                    <a:cubicBezTo>
                      <a:pt x="1995202" y="1368838"/>
                      <a:pt x="1983868" y="1364742"/>
                      <a:pt x="1973486" y="1359218"/>
                    </a:cubicBezTo>
                    <a:cubicBezTo>
                      <a:pt x="1958435" y="1351121"/>
                      <a:pt x="1945292" y="1338929"/>
                      <a:pt x="1926146" y="1342168"/>
                    </a:cubicBezTo>
                    <a:cubicBezTo>
                      <a:pt x="1909286" y="1345025"/>
                      <a:pt x="1894047" y="1339025"/>
                      <a:pt x="1878616" y="1333310"/>
                    </a:cubicBezTo>
                    <a:cubicBezTo>
                      <a:pt x="1867281" y="1329119"/>
                      <a:pt x="1855948" y="1324832"/>
                      <a:pt x="1844231" y="1322165"/>
                    </a:cubicBezTo>
                    <a:cubicBezTo>
                      <a:pt x="1830324" y="1319022"/>
                      <a:pt x="1814608" y="1320356"/>
                      <a:pt x="1802225" y="1314545"/>
                    </a:cubicBezTo>
                    <a:cubicBezTo>
                      <a:pt x="1789271" y="1308449"/>
                      <a:pt x="1778509" y="1312545"/>
                      <a:pt x="1766983" y="1314260"/>
                    </a:cubicBezTo>
                    <a:cubicBezTo>
                      <a:pt x="1748600" y="1316927"/>
                      <a:pt x="1730311" y="1321880"/>
                      <a:pt x="1711738" y="1315593"/>
                    </a:cubicBezTo>
                    <a:cubicBezTo>
                      <a:pt x="1689164" y="1307973"/>
                      <a:pt x="1666780" y="1299782"/>
                      <a:pt x="1644111" y="1292543"/>
                    </a:cubicBezTo>
                    <a:cubicBezTo>
                      <a:pt x="1635347" y="1289780"/>
                      <a:pt x="1625919" y="1288637"/>
                      <a:pt x="1616774" y="1287399"/>
                    </a:cubicBezTo>
                    <a:cubicBezTo>
                      <a:pt x="1608107" y="1286351"/>
                      <a:pt x="1597725" y="1289018"/>
                      <a:pt x="1591056" y="1285018"/>
                    </a:cubicBezTo>
                    <a:cubicBezTo>
                      <a:pt x="1573911" y="1274731"/>
                      <a:pt x="1556291" y="1269683"/>
                      <a:pt x="1536478" y="1269683"/>
                    </a:cubicBezTo>
                    <a:cubicBezTo>
                      <a:pt x="1529048" y="1269683"/>
                      <a:pt x="1521809" y="1265396"/>
                      <a:pt x="1514285" y="1264634"/>
                    </a:cubicBezTo>
                    <a:cubicBezTo>
                      <a:pt x="1503997" y="1263682"/>
                      <a:pt x="1492186" y="1261110"/>
                      <a:pt x="1483233" y="1264730"/>
                    </a:cubicBezTo>
                    <a:cubicBezTo>
                      <a:pt x="1462183" y="1273302"/>
                      <a:pt x="1445134" y="1266158"/>
                      <a:pt x="1426750" y="1257681"/>
                    </a:cubicBezTo>
                    <a:cubicBezTo>
                      <a:pt x="1408652" y="1249299"/>
                      <a:pt x="1389602" y="1242632"/>
                      <a:pt x="1370362" y="1237107"/>
                    </a:cubicBezTo>
                    <a:cubicBezTo>
                      <a:pt x="1363123" y="1235107"/>
                      <a:pt x="1354456" y="1238441"/>
                      <a:pt x="1346454" y="1239107"/>
                    </a:cubicBezTo>
                    <a:cubicBezTo>
                      <a:pt x="1343596" y="1239298"/>
                      <a:pt x="1340453" y="1239584"/>
                      <a:pt x="1337882" y="1238631"/>
                    </a:cubicBezTo>
                    <a:cubicBezTo>
                      <a:pt x="1313022" y="1229487"/>
                      <a:pt x="1287780" y="1222534"/>
                      <a:pt x="1260825" y="1227296"/>
                    </a:cubicBezTo>
                    <a:cubicBezTo>
                      <a:pt x="1258349" y="1227773"/>
                      <a:pt x="1255586" y="1226725"/>
                      <a:pt x="1253109" y="1226058"/>
                    </a:cubicBezTo>
                    <a:cubicBezTo>
                      <a:pt x="1241012" y="1222629"/>
                      <a:pt x="1229201" y="1217200"/>
                      <a:pt x="1216915" y="1215962"/>
                    </a:cubicBezTo>
                    <a:cubicBezTo>
                      <a:pt x="1186625" y="1212914"/>
                      <a:pt x="1156146" y="1211675"/>
                      <a:pt x="1125664" y="1209675"/>
                    </a:cubicBezTo>
                    <a:cubicBezTo>
                      <a:pt x="1123759" y="1209580"/>
                      <a:pt x="1121759" y="1209580"/>
                      <a:pt x="1120045" y="1208913"/>
                    </a:cubicBezTo>
                    <a:cubicBezTo>
                      <a:pt x="1108805" y="1204817"/>
                      <a:pt x="1098995" y="1206151"/>
                      <a:pt x="1089469" y="1213961"/>
                    </a:cubicBezTo>
                    <a:cubicBezTo>
                      <a:pt x="1085278" y="1217390"/>
                      <a:pt x="1079563" y="1219200"/>
                      <a:pt x="1074325" y="1221105"/>
                    </a:cubicBezTo>
                    <a:cubicBezTo>
                      <a:pt x="1066609" y="1223963"/>
                      <a:pt x="1058704" y="1226725"/>
                      <a:pt x="1050703" y="1228535"/>
                    </a:cubicBezTo>
                    <a:cubicBezTo>
                      <a:pt x="1042797" y="1230249"/>
                      <a:pt x="1034320" y="1232630"/>
                      <a:pt x="1026700" y="1231297"/>
                    </a:cubicBezTo>
                    <a:cubicBezTo>
                      <a:pt x="1012984" y="1228916"/>
                      <a:pt x="999934" y="1223582"/>
                      <a:pt x="986409" y="1220057"/>
                    </a:cubicBezTo>
                    <a:cubicBezTo>
                      <a:pt x="981742" y="1218819"/>
                      <a:pt x="976598" y="1219010"/>
                      <a:pt x="971741" y="1218914"/>
                    </a:cubicBezTo>
                    <a:cubicBezTo>
                      <a:pt x="960596" y="1218629"/>
                      <a:pt x="949166" y="1221391"/>
                      <a:pt x="939070" y="1213485"/>
                    </a:cubicBezTo>
                    <a:cubicBezTo>
                      <a:pt x="929736" y="1206056"/>
                      <a:pt x="920305" y="1208246"/>
                      <a:pt x="910495" y="1213866"/>
                    </a:cubicBezTo>
                    <a:cubicBezTo>
                      <a:pt x="903446" y="1217867"/>
                      <a:pt x="895446" y="1221010"/>
                      <a:pt x="887540" y="1222534"/>
                    </a:cubicBezTo>
                    <a:cubicBezTo>
                      <a:pt x="876681" y="1224629"/>
                      <a:pt x="865918" y="1225487"/>
                      <a:pt x="854202" y="1224248"/>
                    </a:cubicBezTo>
                    <a:cubicBezTo>
                      <a:pt x="845915" y="1223391"/>
                      <a:pt x="839152" y="1223010"/>
                      <a:pt x="832675" y="1217962"/>
                    </a:cubicBezTo>
                    <a:cubicBezTo>
                      <a:pt x="831628" y="1217200"/>
                      <a:pt x="829723" y="1217009"/>
                      <a:pt x="828294" y="1217105"/>
                    </a:cubicBezTo>
                    <a:cubicBezTo>
                      <a:pt x="809530" y="1218724"/>
                      <a:pt x="790956" y="1217867"/>
                      <a:pt x="772001" y="1216723"/>
                    </a:cubicBezTo>
                    <a:cubicBezTo>
                      <a:pt x="747904" y="1215200"/>
                      <a:pt x="722566" y="1219676"/>
                      <a:pt x="701707" y="1235678"/>
                    </a:cubicBezTo>
                    <a:cubicBezTo>
                      <a:pt x="698659" y="1238060"/>
                      <a:pt x="694087" y="1239107"/>
                      <a:pt x="690086" y="1239679"/>
                    </a:cubicBezTo>
                    <a:cubicBezTo>
                      <a:pt x="671227" y="1242155"/>
                      <a:pt x="652272" y="1243870"/>
                      <a:pt x="633412" y="1246632"/>
                    </a:cubicBezTo>
                    <a:cubicBezTo>
                      <a:pt x="623125" y="1248156"/>
                      <a:pt x="612362" y="1249490"/>
                      <a:pt x="603028" y="1253681"/>
                    </a:cubicBezTo>
                    <a:cubicBezTo>
                      <a:pt x="593885" y="1257776"/>
                      <a:pt x="586549" y="1262634"/>
                      <a:pt x="581120" y="1254062"/>
                    </a:cubicBezTo>
                    <a:cubicBezTo>
                      <a:pt x="571406" y="1258634"/>
                      <a:pt x="562927" y="1262444"/>
                      <a:pt x="554642" y="1266539"/>
                    </a:cubicBezTo>
                    <a:cubicBezTo>
                      <a:pt x="551593" y="1268063"/>
                      <a:pt x="549021" y="1270540"/>
                      <a:pt x="545973" y="1271969"/>
                    </a:cubicBezTo>
                    <a:cubicBezTo>
                      <a:pt x="542734" y="1273493"/>
                      <a:pt x="539115" y="1274445"/>
                      <a:pt x="535591" y="1275207"/>
                    </a:cubicBezTo>
                    <a:cubicBezTo>
                      <a:pt x="519874" y="1278636"/>
                      <a:pt x="504158" y="1281779"/>
                      <a:pt x="488538" y="1285494"/>
                    </a:cubicBezTo>
                    <a:cubicBezTo>
                      <a:pt x="485489" y="1286256"/>
                      <a:pt x="482917" y="1289304"/>
                      <a:pt x="480155" y="1291304"/>
                    </a:cubicBezTo>
                    <a:cubicBezTo>
                      <a:pt x="478345" y="1292638"/>
                      <a:pt x="476536" y="1294638"/>
                      <a:pt x="474535" y="1294924"/>
                    </a:cubicBezTo>
                    <a:cubicBezTo>
                      <a:pt x="459295" y="1297210"/>
                      <a:pt x="444151" y="1299877"/>
                      <a:pt x="428816" y="1301020"/>
                    </a:cubicBezTo>
                    <a:cubicBezTo>
                      <a:pt x="415957" y="1301972"/>
                      <a:pt x="403574" y="1301687"/>
                      <a:pt x="400241" y="1318260"/>
                    </a:cubicBezTo>
                    <a:cubicBezTo>
                      <a:pt x="399669" y="1321118"/>
                      <a:pt x="395573" y="1324166"/>
                      <a:pt x="392431" y="1325594"/>
                    </a:cubicBezTo>
                    <a:cubicBezTo>
                      <a:pt x="383477" y="1329690"/>
                      <a:pt x="373951" y="1332452"/>
                      <a:pt x="365093" y="1336643"/>
                    </a:cubicBezTo>
                    <a:cubicBezTo>
                      <a:pt x="336042" y="1350645"/>
                      <a:pt x="305658" y="1359503"/>
                      <a:pt x="273177" y="1357884"/>
                    </a:cubicBezTo>
                    <a:cubicBezTo>
                      <a:pt x="263081" y="1357408"/>
                      <a:pt x="253270" y="1352264"/>
                      <a:pt x="246888" y="1350359"/>
                    </a:cubicBezTo>
                    <a:cubicBezTo>
                      <a:pt x="228506" y="1357884"/>
                      <a:pt x="213075" y="1365123"/>
                      <a:pt x="196977" y="1370552"/>
                    </a:cubicBezTo>
                    <a:cubicBezTo>
                      <a:pt x="182785" y="1375410"/>
                      <a:pt x="167926" y="1378458"/>
                      <a:pt x="153352" y="1381982"/>
                    </a:cubicBezTo>
                    <a:cubicBezTo>
                      <a:pt x="148018" y="1383316"/>
                      <a:pt x="142589" y="1384078"/>
                      <a:pt x="137160" y="1384745"/>
                    </a:cubicBezTo>
                    <a:cubicBezTo>
                      <a:pt x="120206" y="1386840"/>
                      <a:pt x="102489" y="1381792"/>
                      <a:pt x="85917" y="1389793"/>
                    </a:cubicBezTo>
                    <a:cubicBezTo>
                      <a:pt x="77248" y="1393984"/>
                      <a:pt x="68675" y="1399032"/>
                      <a:pt x="59532" y="1401223"/>
                    </a:cubicBezTo>
                    <a:cubicBezTo>
                      <a:pt x="49721" y="1403604"/>
                      <a:pt x="40124" y="1407319"/>
                      <a:pt x="30325" y="1409974"/>
                    </a:cubicBezTo>
                    <a:lnTo>
                      <a:pt x="0" y="1412360"/>
                    </a:lnTo>
                    <a:lnTo>
                      <a:pt x="0" y="1058622"/>
                    </a:lnTo>
                    <a:lnTo>
                      <a:pt x="17145" y="1060228"/>
                    </a:lnTo>
                    <a:cubicBezTo>
                      <a:pt x="26480" y="1061561"/>
                      <a:pt x="35528" y="1066133"/>
                      <a:pt x="44672" y="1066324"/>
                    </a:cubicBezTo>
                    <a:cubicBezTo>
                      <a:pt x="59055" y="1066610"/>
                      <a:pt x="71819" y="1068419"/>
                      <a:pt x="84677" y="1076230"/>
                    </a:cubicBezTo>
                    <a:cubicBezTo>
                      <a:pt x="104108" y="1087946"/>
                      <a:pt x="120110" y="1082993"/>
                      <a:pt x="132017" y="1064990"/>
                    </a:cubicBezTo>
                    <a:cubicBezTo>
                      <a:pt x="133255" y="1063181"/>
                      <a:pt x="134874" y="1060799"/>
                      <a:pt x="136779" y="1060323"/>
                    </a:cubicBezTo>
                    <a:cubicBezTo>
                      <a:pt x="153639" y="1056132"/>
                      <a:pt x="170974" y="1048131"/>
                      <a:pt x="187547" y="1049179"/>
                    </a:cubicBezTo>
                    <a:cubicBezTo>
                      <a:pt x="216789" y="1051084"/>
                      <a:pt x="244316" y="1048798"/>
                      <a:pt x="270891" y="1036415"/>
                    </a:cubicBezTo>
                    <a:cubicBezTo>
                      <a:pt x="272510" y="1035653"/>
                      <a:pt x="274987" y="1034891"/>
                      <a:pt x="276320" y="1035558"/>
                    </a:cubicBezTo>
                    <a:cubicBezTo>
                      <a:pt x="292322" y="1043845"/>
                      <a:pt x="309848" y="1050417"/>
                      <a:pt x="323755" y="1061561"/>
                    </a:cubicBezTo>
                    <a:cubicBezTo>
                      <a:pt x="336995" y="1072134"/>
                      <a:pt x="352997" y="1072229"/>
                      <a:pt x="361855" y="1057942"/>
                    </a:cubicBezTo>
                    <a:cubicBezTo>
                      <a:pt x="366236" y="1050893"/>
                      <a:pt x="372332" y="1042702"/>
                      <a:pt x="379571" y="1039939"/>
                    </a:cubicBezTo>
                    <a:cubicBezTo>
                      <a:pt x="395954" y="1033653"/>
                      <a:pt x="413481" y="1030414"/>
                      <a:pt x="430530" y="1025747"/>
                    </a:cubicBezTo>
                    <a:cubicBezTo>
                      <a:pt x="451581" y="1020032"/>
                      <a:pt x="472345" y="1020032"/>
                      <a:pt x="493300" y="1027176"/>
                    </a:cubicBezTo>
                    <a:cubicBezTo>
                      <a:pt x="508064" y="1032224"/>
                      <a:pt x="523113" y="1032224"/>
                      <a:pt x="537782" y="1025366"/>
                    </a:cubicBezTo>
                    <a:cubicBezTo>
                      <a:pt x="545687" y="1021652"/>
                      <a:pt x="553784" y="1017842"/>
                      <a:pt x="562166" y="1015746"/>
                    </a:cubicBezTo>
                    <a:cubicBezTo>
                      <a:pt x="567595" y="1014412"/>
                      <a:pt x="573881" y="1015651"/>
                      <a:pt x="579596" y="1016699"/>
                    </a:cubicBezTo>
                    <a:cubicBezTo>
                      <a:pt x="590645" y="1018794"/>
                      <a:pt x="602075" y="1025176"/>
                      <a:pt x="612362" y="1023557"/>
                    </a:cubicBezTo>
                    <a:cubicBezTo>
                      <a:pt x="647891" y="1017842"/>
                      <a:pt x="681419" y="1031272"/>
                      <a:pt x="716090" y="1031653"/>
                    </a:cubicBezTo>
                    <a:cubicBezTo>
                      <a:pt x="731806" y="1031843"/>
                      <a:pt x="747332" y="1034891"/>
                      <a:pt x="758381" y="1018985"/>
                    </a:cubicBezTo>
                    <a:cubicBezTo>
                      <a:pt x="759809" y="1016889"/>
                      <a:pt x="766763" y="1018032"/>
                      <a:pt x="771049" y="1018699"/>
                    </a:cubicBezTo>
                    <a:cubicBezTo>
                      <a:pt x="780574" y="1020128"/>
                      <a:pt x="790004" y="1023747"/>
                      <a:pt x="799433" y="1023652"/>
                    </a:cubicBezTo>
                    <a:cubicBezTo>
                      <a:pt x="818960" y="1023557"/>
                      <a:pt x="838581" y="1022033"/>
                      <a:pt x="858012" y="1020318"/>
                    </a:cubicBezTo>
                    <a:cubicBezTo>
                      <a:pt x="865346" y="1019651"/>
                      <a:pt x="872395" y="1017080"/>
                      <a:pt x="879634" y="1015270"/>
                    </a:cubicBezTo>
                    <a:cubicBezTo>
                      <a:pt x="883634" y="1014222"/>
                      <a:pt x="887921" y="1011460"/>
                      <a:pt x="891635" y="1012031"/>
                    </a:cubicBezTo>
                    <a:cubicBezTo>
                      <a:pt x="913162" y="1015365"/>
                      <a:pt x="932879" y="1007174"/>
                      <a:pt x="953262" y="1003078"/>
                    </a:cubicBezTo>
                    <a:cubicBezTo>
                      <a:pt x="962692" y="1001173"/>
                      <a:pt x="971550" y="996601"/>
                      <a:pt x="980694" y="993458"/>
                    </a:cubicBezTo>
                    <a:cubicBezTo>
                      <a:pt x="983075" y="992600"/>
                      <a:pt x="985742" y="991838"/>
                      <a:pt x="988124" y="992029"/>
                    </a:cubicBezTo>
                    <a:cubicBezTo>
                      <a:pt x="1001744" y="993172"/>
                      <a:pt x="1015270" y="994791"/>
                      <a:pt x="1028795" y="996029"/>
                    </a:cubicBezTo>
                    <a:cubicBezTo>
                      <a:pt x="1041083" y="997172"/>
                      <a:pt x="1053465" y="997553"/>
                      <a:pt x="1059275" y="1011555"/>
                    </a:cubicBezTo>
                    <a:cubicBezTo>
                      <a:pt x="1060133" y="1013746"/>
                      <a:pt x="1062990" y="1015365"/>
                      <a:pt x="1065181" y="1016794"/>
                    </a:cubicBezTo>
                    <a:cubicBezTo>
                      <a:pt x="1098995" y="1038797"/>
                      <a:pt x="1117092" y="1038225"/>
                      <a:pt x="1150144" y="1014984"/>
                    </a:cubicBezTo>
                    <a:cubicBezTo>
                      <a:pt x="1153573" y="1012603"/>
                      <a:pt x="1160907" y="1010888"/>
                      <a:pt x="1163193" y="1012793"/>
                    </a:cubicBezTo>
                    <a:cubicBezTo>
                      <a:pt x="1182624" y="1028605"/>
                      <a:pt x="1203865" y="1026890"/>
                      <a:pt x="1226249" y="1021937"/>
                    </a:cubicBezTo>
                    <a:cubicBezTo>
                      <a:pt x="1232059" y="1020604"/>
                      <a:pt x="1240251" y="1020604"/>
                      <a:pt x="1244632" y="1023747"/>
                    </a:cubicBezTo>
                    <a:cubicBezTo>
                      <a:pt x="1265492" y="1038320"/>
                      <a:pt x="1287876" y="1036225"/>
                      <a:pt x="1310545" y="1031939"/>
                    </a:cubicBezTo>
                    <a:cubicBezTo>
                      <a:pt x="1314069" y="1031272"/>
                      <a:pt x="1318356" y="1027652"/>
                      <a:pt x="1319879" y="1024319"/>
                    </a:cubicBezTo>
                    <a:cubicBezTo>
                      <a:pt x="1325309" y="1012508"/>
                      <a:pt x="1335501" y="1008507"/>
                      <a:pt x="1346740" y="1005173"/>
                    </a:cubicBezTo>
                    <a:cubicBezTo>
                      <a:pt x="1364457" y="999744"/>
                      <a:pt x="1381887" y="993362"/>
                      <a:pt x="1399699" y="988219"/>
                    </a:cubicBezTo>
                    <a:cubicBezTo>
                      <a:pt x="1404081" y="986981"/>
                      <a:pt x="1409510" y="987743"/>
                      <a:pt x="1414082" y="989171"/>
                    </a:cubicBezTo>
                    <a:cubicBezTo>
                      <a:pt x="1429703" y="994029"/>
                      <a:pt x="1439609" y="1006221"/>
                      <a:pt x="1450467" y="1017461"/>
                    </a:cubicBezTo>
                    <a:cubicBezTo>
                      <a:pt x="1455230" y="1022414"/>
                      <a:pt x="1461802" y="1025938"/>
                      <a:pt x="1468184" y="1028795"/>
                    </a:cubicBezTo>
                    <a:cubicBezTo>
                      <a:pt x="1484757" y="1036130"/>
                      <a:pt x="1501712" y="1042702"/>
                      <a:pt x="1518476" y="1049655"/>
                    </a:cubicBezTo>
                    <a:cubicBezTo>
                      <a:pt x="1520095" y="1050322"/>
                      <a:pt x="1521428" y="1052036"/>
                      <a:pt x="1522667" y="1053465"/>
                    </a:cubicBezTo>
                    <a:cubicBezTo>
                      <a:pt x="1535049" y="1068515"/>
                      <a:pt x="1547336" y="1083659"/>
                      <a:pt x="1559814" y="1098709"/>
                    </a:cubicBezTo>
                    <a:cubicBezTo>
                      <a:pt x="1562195" y="1101566"/>
                      <a:pt x="1565625" y="1103662"/>
                      <a:pt x="1568196" y="1106424"/>
                    </a:cubicBezTo>
                    <a:cubicBezTo>
                      <a:pt x="1571816" y="1110234"/>
                      <a:pt x="1576388" y="1113854"/>
                      <a:pt x="1578293" y="1118426"/>
                    </a:cubicBezTo>
                    <a:cubicBezTo>
                      <a:pt x="1584198" y="1132808"/>
                      <a:pt x="1595533" y="1139000"/>
                      <a:pt x="1609820" y="1141667"/>
                    </a:cubicBezTo>
                    <a:cubicBezTo>
                      <a:pt x="1622870" y="1144143"/>
                      <a:pt x="1635919" y="1146239"/>
                      <a:pt x="1648873" y="1149096"/>
                    </a:cubicBezTo>
                    <a:cubicBezTo>
                      <a:pt x="1664684" y="1152525"/>
                      <a:pt x="1680401" y="1156240"/>
                      <a:pt x="1696022" y="1160431"/>
                    </a:cubicBezTo>
                    <a:cubicBezTo>
                      <a:pt x="1702784" y="1162241"/>
                      <a:pt x="1709928" y="1164336"/>
                      <a:pt x="1715739" y="1168051"/>
                    </a:cubicBezTo>
                    <a:cubicBezTo>
                      <a:pt x="1732026" y="1178338"/>
                      <a:pt x="1749457" y="1185291"/>
                      <a:pt x="1768602" y="1182529"/>
                    </a:cubicBezTo>
                    <a:cubicBezTo>
                      <a:pt x="1783937" y="1180338"/>
                      <a:pt x="1796796" y="1185958"/>
                      <a:pt x="1806321" y="1194721"/>
                    </a:cubicBezTo>
                    <a:cubicBezTo>
                      <a:pt x="1823657" y="1210628"/>
                      <a:pt x="1842230" y="1207008"/>
                      <a:pt x="1860709" y="1201865"/>
                    </a:cubicBezTo>
                    <a:cubicBezTo>
                      <a:pt x="1870234" y="1199198"/>
                      <a:pt x="1878044" y="1199579"/>
                      <a:pt x="1887093" y="1202150"/>
                    </a:cubicBezTo>
                    <a:cubicBezTo>
                      <a:pt x="1908048" y="1208151"/>
                      <a:pt x="1922050" y="1224439"/>
                      <a:pt x="1935575" y="1238726"/>
                    </a:cubicBezTo>
                    <a:cubicBezTo>
                      <a:pt x="1947101" y="1250918"/>
                      <a:pt x="1960055" y="1257776"/>
                      <a:pt x="1974247" y="1262920"/>
                    </a:cubicBezTo>
                    <a:cubicBezTo>
                      <a:pt x="1992154" y="1269492"/>
                      <a:pt x="2006346" y="1267016"/>
                      <a:pt x="2014919" y="1251204"/>
                    </a:cubicBezTo>
                    <a:cubicBezTo>
                      <a:pt x="2017300" y="1246727"/>
                      <a:pt x="2021491" y="1241488"/>
                      <a:pt x="2025968" y="1240155"/>
                    </a:cubicBezTo>
                    <a:cubicBezTo>
                      <a:pt x="2047589" y="1233488"/>
                      <a:pt x="2069497" y="1223772"/>
                      <a:pt x="2092643" y="1229678"/>
                    </a:cubicBezTo>
                    <a:cubicBezTo>
                      <a:pt x="2124647" y="1237774"/>
                      <a:pt x="2155889" y="1237298"/>
                      <a:pt x="2187893" y="1229297"/>
                    </a:cubicBezTo>
                    <a:cubicBezTo>
                      <a:pt x="2239804" y="1216343"/>
                      <a:pt x="2291715" y="1202627"/>
                      <a:pt x="2346294" y="1205484"/>
                    </a:cubicBezTo>
                    <a:cubicBezTo>
                      <a:pt x="2355342" y="1205960"/>
                      <a:pt x="2366105" y="1200150"/>
                      <a:pt x="2373916" y="1194435"/>
                    </a:cubicBezTo>
                    <a:cubicBezTo>
                      <a:pt x="2388870" y="1183577"/>
                      <a:pt x="2388203" y="1182719"/>
                      <a:pt x="2404967" y="1191673"/>
                    </a:cubicBezTo>
                    <a:cubicBezTo>
                      <a:pt x="2408968" y="1193864"/>
                      <a:pt x="2413921" y="1195197"/>
                      <a:pt x="2416874" y="1198436"/>
                    </a:cubicBezTo>
                    <a:cubicBezTo>
                      <a:pt x="2431923" y="1214914"/>
                      <a:pt x="2450497" y="1210913"/>
                      <a:pt x="2468975" y="1208532"/>
                    </a:cubicBezTo>
                    <a:cubicBezTo>
                      <a:pt x="2472214" y="1208056"/>
                      <a:pt x="2476119" y="1207389"/>
                      <a:pt x="2478882" y="1208723"/>
                    </a:cubicBezTo>
                    <a:cubicBezTo>
                      <a:pt x="2491359" y="1214723"/>
                      <a:pt x="2501932" y="1212628"/>
                      <a:pt x="2512791" y="1204436"/>
                    </a:cubicBezTo>
                    <a:cubicBezTo>
                      <a:pt x="2522220" y="1197388"/>
                      <a:pt x="2533079" y="1193197"/>
                      <a:pt x="2544223" y="1201960"/>
                    </a:cubicBezTo>
                    <a:cubicBezTo>
                      <a:pt x="2568988" y="1221391"/>
                      <a:pt x="2595467" y="1222343"/>
                      <a:pt x="2623471" y="1210056"/>
                    </a:cubicBezTo>
                    <a:cubicBezTo>
                      <a:pt x="2643473" y="1201293"/>
                      <a:pt x="2663190" y="1199293"/>
                      <a:pt x="2684241" y="1208151"/>
                    </a:cubicBezTo>
                    <a:cubicBezTo>
                      <a:pt x="2692337" y="1211580"/>
                      <a:pt x="2702814" y="1209294"/>
                      <a:pt x="2712244" y="1210056"/>
                    </a:cubicBezTo>
                    <a:cubicBezTo>
                      <a:pt x="2717578" y="1210437"/>
                      <a:pt x="2723484" y="1210532"/>
                      <a:pt x="2728055" y="1212914"/>
                    </a:cubicBezTo>
                    <a:cubicBezTo>
                      <a:pt x="2740248" y="1219010"/>
                      <a:pt x="2751582" y="1226820"/>
                      <a:pt x="2763869" y="1232821"/>
                    </a:cubicBezTo>
                    <a:cubicBezTo>
                      <a:pt x="2769775" y="1235678"/>
                      <a:pt x="2776823" y="1237202"/>
                      <a:pt x="2783491" y="1237298"/>
                    </a:cubicBezTo>
                    <a:cubicBezTo>
                      <a:pt x="2803208" y="1237774"/>
                      <a:pt x="2822925" y="1237774"/>
                      <a:pt x="2842546" y="1236917"/>
                    </a:cubicBezTo>
                    <a:cubicBezTo>
                      <a:pt x="2874931" y="1235583"/>
                      <a:pt x="2907792" y="1235297"/>
                      <a:pt x="2931128" y="1206913"/>
                    </a:cubicBezTo>
                    <a:cubicBezTo>
                      <a:pt x="2933034" y="1204627"/>
                      <a:pt x="2937129" y="1203293"/>
                      <a:pt x="2940368" y="1202912"/>
                    </a:cubicBezTo>
                    <a:cubicBezTo>
                      <a:pt x="2955322" y="1201103"/>
                      <a:pt x="2970657" y="1200912"/>
                      <a:pt x="2985421" y="1197959"/>
                    </a:cubicBezTo>
                    <a:cubicBezTo>
                      <a:pt x="2997232" y="1195578"/>
                      <a:pt x="3007043" y="1196340"/>
                      <a:pt x="3015996" y="1204722"/>
                    </a:cubicBezTo>
                    <a:cubicBezTo>
                      <a:pt x="3027712" y="1215771"/>
                      <a:pt x="3042000" y="1222248"/>
                      <a:pt x="3057621" y="1218724"/>
                    </a:cubicBezTo>
                    <a:cubicBezTo>
                      <a:pt x="3073241" y="1215295"/>
                      <a:pt x="3083528" y="1222724"/>
                      <a:pt x="3095054" y="1230440"/>
                    </a:cubicBezTo>
                    <a:cubicBezTo>
                      <a:pt x="3103436" y="1236059"/>
                      <a:pt x="3112961" y="1243108"/>
                      <a:pt x="3122295" y="1243679"/>
                    </a:cubicBezTo>
                    <a:cubicBezTo>
                      <a:pt x="3143441" y="1244917"/>
                      <a:pt x="3161634" y="1264539"/>
                      <a:pt x="3184589" y="1253395"/>
                    </a:cubicBezTo>
                    <a:cubicBezTo>
                      <a:pt x="3186113" y="1252633"/>
                      <a:pt x="3188875" y="1254538"/>
                      <a:pt x="3191066" y="1255014"/>
                    </a:cubicBezTo>
                    <a:cubicBezTo>
                      <a:pt x="3208592" y="1258634"/>
                      <a:pt x="3225070" y="1255109"/>
                      <a:pt x="3237929" y="1243203"/>
                    </a:cubicBezTo>
                    <a:cubicBezTo>
                      <a:pt x="3254788" y="1227677"/>
                      <a:pt x="3273457" y="1226153"/>
                      <a:pt x="3294221" y="1231202"/>
                    </a:cubicBezTo>
                    <a:cubicBezTo>
                      <a:pt x="3300889" y="1232821"/>
                      <a:pt x="3307557" y="1233964"/>
                      <a:pt x="3314319" y="1235297"/>
                    </a:cubicBezTo>
                    <a:cubicBezTo>
                      <a:pt x="3323463" y="1237202"/>
                      <a:pt x="3332703" y="1239203"/>
                      <a:pt x="3341846" y="1241108"/>
                    </a:cubicBezTo>
                    <a:cubicBezTo>
                      <a:pt x="3350705" y="1243013"/>
                      <a:pt x="3360516" y="1246251"/>
                      <a:pt x="3367373" y="1238060"/>
                    </a:cubicBezTo>
                    <a:cubicBezTo>
                      <a:pt x="3373279" y="1231011"/>
                      <a:pt x="3377470" y="1231678"/>
                      <a:pt x="3382899" y="1237774"/>
                    </a:cubicBezTo>
                    <a:cubicBezTo>
                      <a:pt x="3401759" y="1259110"/>
                      <a:pt x="3424619" y="1272445"/>
                      <a:pt x="3453765" y="1273397"/>
                    </a:cubicBezTo>
                    <a:cubicBezTo>
                      <a:pt x="3459766" y="1273588"/>
                      <a:pt x="3465862" y="1274921"/>
                      <a:pt x="3471767" y="1276350"/>
                    </a:cubicBezTo>
                    <a:cubicBezTo>
                      <a:pt x="3475387" y="1277207"/>
                      <a:pt x="3479769" y="1278160"/>
                      <a:pt x="3481959" y="1280732"/>
                    </a:cubicBezTo>
                    <a:cubicBezTo>
                      <a:pt x="3499009" y="1300353"/>
                      <a:pt x="3520250" y="1313974"/>
                      <a:pt x="3543396" y="1324928"/>
                    </a:cubicBezTo>
                    <a:cubicBezTo>
                      <a:pt x="3551682" y="1328833"/>
                      <a:pt x="3560541" y="1332738"/>
                      <a:pt x="3569494" y="1333881"/>
                    </a:cubicBezTo>
                    <a:cubicBezTo>
                      <a:pt x="3578828" y="1335024"/>
                      <a:pt x="3588639" y="1333119"/>
                      <a:pt x="3598164" y="1332071"/>
                    </a:cubicBezTo>
                    <a:cubicBezTo>
                      <a:pt x="3603784" y="1331500"/>
                      <a:pt x="3610261" y="1331595"/>
                      <a:pt x="3614738" y="1328833"/>
                    </a:cubicBezTo>
                    <a:cubicBezTo>
                      <a:pt x="3628930" y="1320165"/>
                      <a:pt x="3642646" y="1310831"/>
                      <a:pt x="3655886" y="1300734"/>
                    </a:cubicBezTo>
                    <a:cubicBezTo>
                      <a:pt x="3667221" y="1292066"/>
                      <a:pt x="3669507" y="1290828"/>
                      <a:pt x="3679317" y="1301687"/>
                    </a:cubicBezTo>
                    <a:cubicBezTo>
                      <a:pt x="3689414" y="1312831"/>
                      <a:pt x="3701987" y="1318641"/>
                      <a:pt x="3715893" y="1321022"/>
                    </a:cubicBezTo>
                    <a:cubicBezTo>
                      <a:pt x="3737896" y="1324737"/>
                      <a:pt x="3760089" y="1327880"/>
                      <a:pt x="3782282" y="1329690"/>
                    </a:cubicBezTo>
                    <a:cubicBezTo>
                      <a:pt x="3802380" y="1331309"/>
                      <a:pt x="3812000" y="1322546"/>
                      <a:pt x="3816001" y="1302639"/>
                    </a:cubicBezTo>
                    <a:cubicBezTo>
                      <a:pt x="3818287" y="1291590"/>
                      <a:pt x="3821240" y="1279588"/>
                      <a:pt x="3833431" y="1276636"/>
                    </a:cubicBezTo>
                    <a:cubicBezTo>
                      <a:pt x="3853339" y="1271873"/>
                      <a:pt x="3874008" y="1269778"/>
                      <a:pt x="3883819" y="1246442"/>
                    </a:cubicBezTo>
                    <a:cubicBezTo>
                      <a:pt x="3889248" y="1251585"/>
                      <a:pt x="3892582" y="1254633"/>
                      <a:pt x="3895821" y="1257681"/>
                    </a:cubicBezTo>
                    <a:cubicBezTo>
                      <a:pt x="3904774" y="1266158"/>
                      <a:pt x="3923347" y="1269778"/>
                      <a:pt x="3932778" y="1262444"/>
                    </a:cubicBezTo>
                    <a:cubicBezTo>
                      <a:pt x="3946684" y="1251776"/>
                      <a:pt x="3959448" y="1253776"/>
                      <a:pt x="3972782" y="1262063"/>
                    </a:cubicBezTo>
                    <a:cubicBezTo>
                      <a:pt x="3995071" y="1275779"/>
                      <a:pt x="4019931" y="1272635"/>
                      <a:pt x="4042505" y="1267111"/>
                    </a:cubicBezTo>
                    <a:cubicBezTo>
                      <a:pt x="4059555" y="1263015"/>
                      <a:pt x="4077748" y="1255490"/>
                      <a:pt x="4088892" y="1238250"/>
                    </a:cubicBezTo>
                    <a:cubicBezTo>
                      <a:pt x="4092416" y="1232726"/>
                      <a:pt x="4100322" y="1229963"/>
                      <a:pt x="4106609" y="1226344"/>
                    </a:cubicBezTo>
                    <a:cubicBezTo>
                      <a:pt x="4111848" y="1223391"/>
                      <a:pt x="4117372" y="1220629"/>
                      <a:pt x="4123182" y="1218724"/>
                    </a:cubicBezTo>
                    <a:cubicBezTo>
                      <a:pt x="4129373" y="1216628"/>
                      <a:pt x="4136232" y="1213580"/>
                      <a:pt x="4142328" y="1214438"/>
                    </a:cubicBezTo>
                    <a:cubicBezTo>
                      <a:pt x="4160806" y="1216914"/>
                      <a:pt x="4175475" y="1212056"/>
                      <a:pt x="4188524" y="1198245"/>
                    </a:cubicBezTo>
                    <a:cubicBezTo>
                      <a:pt x="4195287" y="1191101"/>
                      <a:pt x="4205288" y="1182434"/>
                      <a:pt x="4213860" y="1182338"/>
                    </a:cubicBezTo>
                    <a:cubicBezTo>
                      <a:pt x="4234720" y="1182053"/>
                      <a:pt x="4252055" y="1175195"/>
                      <a:pt x="4270820" y="1167003"/>
                    </a:cubicBezTo>
                    <a:cubicBezTo>
                      <a:pt x="4282916" y="1161764"/>
                      <a:pt x="4296632" y="1158145"/>
                      <a:pt x="4309587" y="1153287"/>
                    </a:cubicBezTo>
                    <a:cubicBezTo>
                      <a:pt x="4324731" y="1147572"/>
                      <a:pt x="4341210" y="1145477"/>
                      <a:pt x="4350449" y="1129665"/>
                    </a:cubicBezTo>
                    <a:cubicBezTo>
                      <a:pt x="4351496" y="1127951"/>
                      <a:pt x="4354640" y="1127665"/>
                      <a:pt x="4356164" y="1126046"/>
                    </a:cubicBezTo>
                    <a:cubicBezTo>
                      <a:pt x="4361021" y="1121093"/>
                      <a:pt x="4367308" y="1116521"/>
                      <a:pt x="4369880" y="1110520"/>
                    </a:cubicBezTo>
                    <a:cubicBezTo>
                      <a:pt x="4377309" y="1092994"/>
                      <a:pt x="4383119" y="1074896"/>
                      <a:pt x="4389787" y="1057085"/>
                    </a:cubicBezTo>
                    <a:cubicBezTo>
                      <a:pt x="4391216" y="1053275"/>
                      <a:pt x="4392549" y="1048417"/>
                      <a:pt x="4395502" y="1046226"/>
                    </a:cubicBezTo>
                    <a:cubicBezTo>
                      <a:pt x="4412552" y="1033653"/>
                      <a:pt x="4429888" y="1021556"/>
                      <a:pt x="4447413" y="1009650"/>
                    </a:cubicBezTo>
                    <a:cubicBezTo>
                      <a:pt x="4454462" y="1004887"/>
                      <a:pt x="4460367" y="1007555"/>
                      <a:pt x="4466654" y="1013079"/>
                    </a:cubicBezTo>
                    <a:cubicBezTo>
                      <a:pt x="4472750" y="1018318"/>
                      <a:pt x="4480275" y="1023747"/>
                      <a:pt x="4487894" y="1025081"/>
                    </a:cubicBezTo>
                    <a:cubicBezTo>
                      <a:pt x="4503135" y="1027652"/>
                      <a:pt x="4518946" y="1028224"/>
                      <a:pt x="4534472" y="1028224"/>
                    </a:cubicBezTo>
                    <a:cubicBezTo>
                      <a:pt x="4540282" y="1028224"/>
                      <a:pt x="4546473" y="1024795"/>
                      <a:pt x="4551903" y="1022033"/>
                    </a:cubicBezTo>
                    <a:cubicBezTo>
                      <a:pt x="4562189" y="1016794"/>
                      <a:pt x="4571714" y="1009745"/>
                      <a:pt x="4582382" y="1005364"/>
                    </a:cubicBezTo>
                    <a:cubicBezTo>
                      <a:pt x="4594765" y="1000316"/>
                      <a:pt x="4602194" y="992219"/>
                      <a:pt x="4605909" y="979551"/>
                    </a:cubicBezTo>
                    <a:cubicBezTo>
                      <a:pt x="4611434" y="960692"/>
                      <a:pt x="4624579" y="947547"/>
                      <a:pt x="4640104" y="936879"/>
                    </a:cubicBezTo>
                    <a:cubicBezTo>
                      <a:pt x="4659821" y="923258"/>
                      <a:pt x="4683348" y="923925"/>
                      <a:pt x="4705731" y="920591"/>
                    </a:cubicBezTo>
                    <a:cubicBezTo>
                      <a:pt x="4714304" y="919353"/>
                      <a:pt x="4723162" y="918305"/>
                      <a:pt x="4730973" y="915162"/>
                    </a:cubicBezTo>
                    <a:cubicBezTo>
                      <a:pt x="4760595" y="903351"/>
                      <a:pt x="4790218" y="892112"/>
                      <a:pt x="4822794" y="892397"/>
                    </a:cubicBezTo>
                    <a:cubicBezTo>
                      <a:pt x="4825460" y="892397"/>
                      <a:pt x="4828128" y="892112"/>
                      <a:pt x="4830794" y="891635"/>
                    </a:cubicBezTo>
                    <a:cubicBezTo>
                      <a:pt x="4853940" y="887730"/>
                      <a:pt x="4877848" y="886206"/>
                      <a:pt x="4894421" y="865442"/>
                    </a:cubicBezTo>
                    <a:cubicBezTo>
                      <a:pt x="4897469" y="861632"/>
                      <a:pt x="4904422" y="860489"/>
                      <a:pt x="4909756" y="858964"/>
                    </a:cubicBezTo>
                    <a:cubicBezTo>
                      <a:pt x="4918996" y="856488"/>
                      <a:pt x="4925188" y="851440"/>
                      <a:pt x="4928521" y="842391"/>
                    </a:cubicBezTo>
                    <a:cubicBezTo>
                      <a:pt x="4934141" y="826770"/>
                      <a:pt x="4940808" y="811435"/>
                      <a:pt x="4945857" y="795623"/>
                    </a:cubicBezTo>
                    <a:cubicBezTo>
                      <a:pt x="4949381" y="784765"/>
                      <a:pt x="4955953" y="778764"/>
                      <a:pt x="4966145" y="774287"/>
                    </a:cubicBezTo>
                    <a:cubicBezTo>
                      <a:pt x="4971860" y="771811"/>
                      <a:pt x="4976813" y="766382"/>
                      <a:pt x="4980909" y="761333"/>
                    </a:cubicBezTo>
                    <a:cubicBezTo>
                      <a:pt x="4985862" y="755237"/>
                      <a:pt x="4988433" y="747141"/>
                      <a:pt x="4993862" y="741712"/>
                    </a:cubicBezTo>
                    <a:cubicBezTo>
                      <a:pt x="5007102" y="728186"/>
                      <a:pt x="5011198" y="713232"/>
                      <a:pt x="5006816" y="694754"/>
                    </a:cubicBezTo>
                    <a:cubicBezTo>
                      <a:pt x="5002911" y="678371"/>
                      <a:pt x="5013198" y="656463"/>
                      <a:pt x="5026724" y="653129"/>
                    </a:cubicBezTo>
                    <a:cubicBezTo>
                      <a:pt x="5041678" y="649414"/>
                      <a:pt x="5051965" y="640271"/>
                      <a:pt x="5062538" y="630079"/>
                    </a:cubicBezTo>
                    <a:cubicBezTo>
                      <a:pt x="5068443" y="624364"/>
                      <a:pt x="5076730" y="619411"/>
                      <a:pt x="5084731" y="617982"/>
                    </a:cubicBezTo>
                    <a:cubicBezTo>
                      <a:pt x="5115116" y="612458"/>
                      <a:pt x="5143786" y="619220"/>
                      <a:pt x="5172647" y="630174"/>
                    </a:cubicBezTo>
                    <a:cubicBezTo>
                      <a:pt x="5191506" y="637318"/>
                      <a:pt x="5212461" y="639223"/>
                      <a:pt x="5232654" y="642080"/>
                    </a:cubicBezTo>
                    <a:cubicBezTo>
                      <a:pt x="5238941" y="642937"/>
                      <a:pt x="5246942" y="641033"/>
                      <a:pt x="5252371" y="637508"/>
                    </a:cubicBezTo>
                    <a:cubicBezTo>
                      <a:pt x="5271421" y="625316"/>
                      <a:pt x="5290376" y="612743"/>
                      <a:pt x="5308092" y="598646"/>
                    </a:cubicBezTo>
                    <a:cubicBezTo>
                      <a:pt x="5324571" y="585407"/>
                      <a:pt x="5343144" y="579882"/>
                      <a:pt x="5363147" y="581311"/>
                    </a:cubicBezTo>
                    <a:cubicBezTo>
                      <a:pt x="5377720" y="582359"/>
                      <a:pt x="5390864" y="579977"/>
                      <a:pt x="5404580" y="576358"/>
                    </a:cubicBezTo>
                    <a:cubicBezTo>
                      <a:pt x="5416010" y="573310"/>
                      <a:pt x="5428583" y="571214"/>
                      <a:pt x="5440203" y="572548"/>
                    </a:cubicBezTo>
                    <a:cubicBezTo>
                      <a:pt x="5456491" y="574453"/>
                      <a:pt x="5469922" y="571691"/>
                      <a:pt x="5482971" y="561880"/>
                    </a:cubicBezTo>
                    <a:cubicBezTo>
                      <a:pt x="5489924" y="556641"/>
                      <a:pt x="5498878" y="553879"/>
                      <a:pt x="5507165" y="550259"/>
                    </a:cubicBezTo>
                    <a:cubicBezTo>
                      <a:pt x="5519928" y="544640"/>
                      <a:pt x="5533168" y="539877"/>
                      <a:pt x="5545645" y="533591"/>
                    </a:cubicBezTo>
                    <a:cubicBezTo>
                      <a:pt x="5559076" y="526923"/>
                      <a:pt x="5571363" y="517684"/>
                      <a:pt x="5585079" y="511969"/>
                    </a:cubicBezTo>
                    <a:cubicBezTo>
                      <a:pt x="5599843" y="505778"/>
                      <a:pt x="5609368" y="496348"/>
                      <a:pt x="5615368" y="481679"/>
                    </a:cubicBezTo>
                    <a:cubicBezTo>
                      <a:pt x="5619179" y="472440"/>
                      <a:pt x="5624417" y="462629"/>
                      <a:pt x="5631656" y="456152"/>
                    </a:cubicBezTo>
                    <a:cubicBezTo>
                      <a:pt x="5646611" y="442913"/>
                      <a:pt x="5664136" y="432625"/>
                      <a:pt x="5679377" y="419576"/>
                    </a:cubicBezTo>
                    <a:cubicBezTo>
                      <a:pt x="5700808" y="401288"/>
                      <a:pt x="5720620" y="381857"/>
                      <a:pt x="5722525" y="350615"/>
                    </a:cubicBezTo>
                    <a:cubicBezTo>
                      <a:pt x="5723572" y="333375"/>
                      <a:pt x="5732716" y="326041"/>
                      <a:pt x="5749576" y="321945"/>
                    </a:cubicBezTo>
                    <a:cubicBezTo>
                      <a:pt x="5755195" y="320612"/>
                      <a:pt x="5763197" y="318040"/>
                      <a:pt x="5764911" y="313849"/>
                    </a:cubicBezTo>
                    <a:cubicBezTo>
                      <a:pt x="5770054" y="301371"/>
                      <a:pt x="5780722" y="298895"/>
                      <a:pt x="5791009" y="293942"/>
                    </a:cubicBezTo>
                    <a:cubicBezTo>
                      <a:pt x="5797201" y="290989"/>
                      <a:pt x="5804821" y="285179"/>
                      <a:pt x="5806440" y="279178"/>
                    </a:cubicBezTo>
                    <a:cubicBezTo>
                      <a:pt x="5813107" y="254889"/>
                      <a:pt x="5831395" y="240602"/>
                      <a:pt x="5848636" y="224885"/>
                    </a:cubicBezTo>
                    <a:cubicBezTo>
                      <a:pt x="5853684" y="220218"/>
                      <a:pt x="5859113" y="214884"/>
                      <a:pt x="5861590" y="208788"/>
                    </a:cubicBezTo>
                    <a:cubicBezTo>
                      <a:pt x="5866829" y="195643"/>
                      <a:pt x="5874639" y="186118"/>
                      <a:pt x="5888355" y="181166"/>
                    </a:cubicBezTo>
                    <a:cubicBezTo>
                      <a:pt x="5892736" y="179642"/>
                      <a:pt x="5896737" y="176117"/>
                      <a:pt x="5900071" y="172784"/>
                    </a:cubicBezTo>
                    <a:cubicBezTo>
                      <a:pt x="5907215" y="165545"/>
                      <a:pt x="5913215" y="157067"/>
                      <a:pt x="5920740" y="150305"/>
                    </a:cubicBezTo>
                    <a:cubicBezTo>
                      <a:pt x="5939885" y="132874"/>
                      <a:pt x="5958840" y="115729"/>
                      <a:pt x="5969985" y="91345"/>
                    </a:cubicBezTo>
                    <a:cubicBezTo>
                      <a:pt x="5975413" y="79439"/>
                      <a:pt x="5981605" y="66485"/>
                      <a:pt x="5991130" y="58293"/>
                    </a:cubicBezTo>
                    <a:cubicBezTo>
                      <a:pt x="6003227" y="47911"/>
                      <a:pt x="6019133" y="42005"/>
                      <a:pt x="6033325" y="33909"/>
                    </a:cubicBezTo>
                    <a:cubicBezTo>
                      <a:pt x="6040469" y="29813"/>
                      <a:pt x="6047137" y="24860"/>
                      <a:pt x="6054376" y="20955"/>
                    </a:cubicBezTo>
                    <a:cubicBezTo>
                      <a:pt x="6067234" y="14097"/>
                      <a:pt x="6080379" y="7715"/>
                      <a:pt x="6095524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4" name="Freeform: Shape 13">
                <a:extLst>
                  <a:ext uri="{FF2B5EF4-FFF2-40B4-BE49-F238E27FC236}">
                    <a16:creationId xmlns:a16="http://schemas.microsoft.com/office/drawing/2014/main" id="{B911230A-EF3B-4760-9087-E4FBE05BDC5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44" y="3296011"/>
                <a:ext cx="12191456" cy="2849975"/>
              </a:xfrm>
              <a:custGeom>
                <a:avLst/>
                <a:gdLst>
                  <a:gd name="connsiteX0" fmla="*/ 6095524 w 6095524"/>
                  <a:gd name="connsiteY0" fmla="*/ 0 h 1424940"/>
                  <a:gd name="connsiteX1" fmla="*/ 6095524 w 6095524"/>
                  <a:gd name="connsiteY1" fmla="*/ 17431 h 1424940"/>
                  <a:gd name="connsiteX2" fmla="*/ 6095524 w 6095524"/>
                  <a:gd name="connsiteY2" fmla="*/ 216290 h 1424940"/>
                  <a:gd name="connsiteX3" fmla="*/ 6079998 w 6095524"/>
                  <a:gd name="connsiteY3" fmla="*/ 230600 h 1424940"/>
                  <a:gd name="connsiteX4" fmla="*/ 6012751 w 6095524"/>
                  <a:gd name="connsiteY4" fmla="*/ 260699 h 1424940"/>
                  <a:gd name="connsiteX5" fmla="*/ 5992749 w 6095524"/>
                  <a:gd name="connsiteY5" fmla="*/ 268700 h 1424940"/>
                  <a:gd name="connsiteX6" fmla="*/ 5910358 w 6095524"/>
                  <a:gd name="connsiteY6" fmla="*/ 320231 h 1424940"/>
                  <a:gd name="connsiteX7" fmla="*/ 5835777 w 6095524"/>
                  <a:gd name="connsiteY7" fmla="*/ 383953 h 1424940"/>
                  <a:gd name="connsiteX8" fmla="*/ 5781008 w 6095524"/>
                  <a:gd name="connsiteY8" fmla="*/ 459581 h 1424940"/>
                  <a:gd name="connsiteX9" fmla="*/ 5765673 w 6095524"/>
                  <a:gd name="connsiteY9" fmla="*/ 477584 h 1424940"/>
                  <a:gd name="connsiteX10" fmla="*/ 5723763 w 6095524"/>
                  <a:gd name="connsiteY10" fmla="*/ 500158 h 1424940"/>
                  <a:gd name="connsiteX11" fmla="*/ 5686711 w 6095524"/>
                  <a:gd name="connsiteY11" fmla="*/ 517112 h 1424940"/>
                  <a:gd name="connsiteX12" fmla="*/ 5659850 w 6095524"/>
                  <a:gd name="connsiteY12" fmla="*/ 535877 h 1424940"/>
                  <a:gd name="connsiteX13" fmla="*/ 5637181 w 6095524"/>
                  <a:gd name="connsiteY13" fmla="*/ 553117 h 1424940"/>
                  <a:gd name="connsiteX14" fmla="*/ 5585841 w 6095524"/>
                  <a:gd name="connsiteY14" fmla="*/ 597694 h 1424940"/>
                  <a:gd name="connsiteX15" fmla="*/ 5528977 w 6095524"/>
                  <a:gd name="connsiteY15" fmla="*/ 635318 h 1424940"/>
                  <a:gd name="connsiteX16" fmla="*/ 5483256 w 6095524"/>
                  <a:gd name="connsiteY16" fmla="*/ 681419 h 1424940"/>
                  <a:gd name="connsiteX17" fmla="*/ 5464397 w 6095524"/>
                  <a:gd name="connsiteY17" fmla="*/ 706374 h 1424940"/>
                  <a:gd name="connsiteX18" fmla="*/ 5424773 w 6095524"/>
                  <a:gd name="connsiteY18" fmla="*/ 723424 h 1424940"/>
                  <a:gd name="connsiteX19" fmla="*/ 5381815 w 6095524"/>
                  <a:gd name="connsiteY19" fmla="*/ 750094 h 1424940"/>
                  <a:gd name="connsiteX20" fmla="*/ 5351335 w 6095524"/>
                  <a:gd name="connsiteY20" fmla="*/ 776573 h 1424940"/>
                  <a:gd name="connsiteX21" fmla="*/ 5327809 w 6095524"/>
                  <a:gd name="connsiteY21" fmla="*/ 794290 h 1424940"/>
                  <a:gd name="connsiteX22" fmla="*/ 5294566 w 6095524"/>
                  <a:gd name="connsiteY22" fmla="*/ 812102 h 1424940"/>
                  <a:gd name="connsiteX23" fmla="*/ 5261229 w 6095524"/>
                  <a:gd name="connsiteY23" fmla="*/ 835438 h 1424940"/>
                  <a:gd name="connsiteX24" fmla="*/ 5245037 w 6095524"/>
                  <a:gd name="connsiteY24" fmla="*/ 849821 h 1424940"/>
                  <a:gd name="connsiteX25" fmla="*/ 5213699 w 6095524"/>
                  <a:gd name="connsiteY25" fmla="*/ 873728 h 1424940"/>
                  <a:gd name="connsiteX26" fmla="*/ 5181409 w 6095524"/>
                  <a:gd name="connsiteY26" fmla="*/ 896017 h 1424940"/>
                  <a:gd name="connsiteX27" fmla="*/ 5120735 w 6095524"/>
                  <a:gd name="connsiteY27" fmla="*/ 921544 h 1424940"/>
                  <a:gd name="connsiteX28" fmla="*/ 5065490 w 6095524"/>
                  <a:gd name="connsiteY28" fmla="*/ 959072 h 1424940"/>
                  <a:gd name="connsiteX29" fmla="*/ 5021675 w 6095524"/>
                  <a:gd name="connsiteY29" fmla="*/ 986504 h 1424940"/>
                  <a:gd name="connsiteX30" fmla="*/ 4996148 w 6095524"/>
                  <a:gd name="connsiteY30" fmla="*/ 1004507 h 1424940"/>
                  <a:gd name="connsiteX31" fmla="*/ 4949285 w 6095524"/>
                  <a:gd name="connsiteY31" fmla="*/ 1044702 h 1424940"/>
                  <a:gd name="connsiteX32" fmla="*/ 4876609 w 6095524"/>
                  <a:gd name="connsiteY32" fmla="*/ 1086993 h 1424940"/>
                  <a:gd name="connsiteX33" fmla="*/ 4832699 w 6095524"/>
                  <a:gd name="connsiteY33" fmla="*/ 1109853 h 1424940"/>
                  <a:gd name="connsiteX34" fmla="*/ 4738211 w 6095524"/>
                  <a:gd name="connsiteY34" fmla="*/ 1144334 h 1424940"/>
                  <a:gd name="connsiteX35" fmla="*/ 4707731 w 6095524"/>
                  <a:gd name="connsiteY35" fmla="*/ 1156621 h 1424940"/>
                  <a:gd name="connsiteX36" fmla="*/ 4672870 w 6095524"/>
                  <a:gd name="connsiteY36" fmla="*/ 1164717 h 1424940"/>
                  <a:gd name="connsiteX37" fmla="*/ 4616863 w 6095524"/>
                  <a:gd name="connsiteY37" fmla="*/ 1183862 h 1424940"/>
                  <a:gd name="connsiteX38" fmla="*/ 4507516 w 6095524"/>
                  <a:gd name="connsiteY38" fmla="*/ 1216819 h 1424940"/>
                  <a:gd name="connsiteX39" fmla="*/ 4483513 w 6095524"/>
                  <a:gd name="connsiteY39" fmla="*/ 1221867 h 1424940"/>
                  <a:gd name="connsiteX40" fmla="*/ 4422362 w 6095524"/>
                  <a:gd name="connsiteY40" fmla="*/ 1243108 h 1424940"/>
                  <a:gd name="connsiteX41" fmla="*/ 4385691 w 6095524"/>
                  <a:gd name="connsiteY41" fmla="*/ 1257395 h 1424940"/>
                  <a:gd name="connsiteX42" fmla="*/ 4355306 w 6095524"/>
                  <a:gd name="connsiteY42" fmla="*/ 1265587 h 1424940"/>
                  <a:gd name="connsiteX43" fmla="*/ 4328446 w 6095524"/>
                  <a:gd name="connsiteY43" fmla="*/ 1269397 h 1424940"/>
                  <a:gd name="connsiteX44" fmla="*/ 4257770 w 6095524"/>
                  <a:gd name="connsiteY44" fmla="*/ 1288256 h 1424940"/>
                  <a:gd name="connsiteX45" fmla="*/ 4229576 w 6095524"/>
                  <a:gd name="connsiteY45" fmla="*/ 1295686 h 1424940"/>
                  <a:gd name="connsiteX46" fmla="*/ 4156424 w 6095524"/>
                  <a:gd name="connsiteY46" fmla="*/ 1321213 h 1424940"/>
                  <a:gd name="connsiteX47" fmla="*/ 4094416 w 6095524"/>
                  <a:gd name="connsiteY47" fmla="*/ 1338072 h 1424940"/>
                  <a:gd name="connsiteX48" fmla="*/ 4068509 w 6095524"/>
                  <a:gd name="connsiteY48" fmla="*/ 1346168 h 1424940"/>
                  <a:gd name="connsiteX49" fmla="*/ 4009263 w 6095524"/>
                  <a:gd name="connsiteY49" fmla="*/ 1359694 h 1424940"/>
                  <a:gd name="connsiteX50" fmla="*/ 3975735 w 6095524"/>
                  <a:gd name="connsiteY50" fmla="*/ 1369219 h 1424940"/>
                  <a:gd name="connsiteX51" fmla="*/ 3893915 w 6095524"/>
                  <a:gd name="connsiteY51" fmla="*/ 1379982 h 1424940"/>
                  <a:gd name="connsiteX52" fmla="*/ 3809428 w 6095524"/>
                  <a:gd name="connsiteY52" fmla="*/ 1390364 h 1424940"/>
                  <a:gd name="connsiteX53" fmla="*/ 3763042 w 6095524"/>
                  <a:gd name="connsiteY53" fmla="*/ 1393793 h 1424940"/>
                  <a:gd name="connsiteX54" fmla="*/ 3722561 w 6095524"/>
                  <a:gd name="connsiteY54" fmla="*/ 1399223 h 1424940"/>
                  <a:gd name="connsiteX55" fmla="*/ 3687318 w 6095524"/>
                  <a:gd name="connsiteY55" fmla="*/ 1402652 h 1424940"/>
                  <a:gd name="connsiteX56" fmla="*/ 3631216 w 6095524"/>
                  <a:gd name="connsiteY56" fmla="*/ 1409605 h 1424940"/>
                  <a:gd name="connsiteX57" fmla="*/ 3607880 w 6095524"/>
                  <a:gd name="connsiteY57" fmla="*/ 1411415 h 1424940"/>
                  <a:gd name="connsiteX58" fmla="*/ 3552825 w 6095524"/>
                  <a:gd name="connsiteY58" fmla="*/ 1411319 h 1424940"/>
                  <a:gd name="connsiteX59" fmla="*/ 3533680 w 6095524"/>
                  <a:gd name="connsiteY59" fmla="*/ 1410367 h 1424940"/>
                  <a:gd name="connsiteX60" fmla="*/ 3496818 w 6095524"/>
                  <a:gd name="connsiteY60" fmla="*/ 1398556 h 1424940"/>
                  <a:gd name="connsiteX61" fmla="*/ 3492437 w 6095524"/>
                  <a:gd name="connsiteY61" fmla="*/ 1397699 h 1424940"/>
                  <a:gd name="connsiteX62" fmla="*/ 3468243 w 6095524"/>
                  <a:gd name="connsiteY62" fmla="*/ 1393031 h 1424940"/>
                  <a:gd name="connsiteX63" fmla="*/ 3455003 w 6095524"/>
                  <a:gd name="connsiteY63" fmla="*/ 1391507 h 1424940"/>
                  <a:gd name="connsiteX64" fmla="*/ 3404711 w 6095524"/>
                  <a:gd name="connsiteY64" fmla="*/ 1381792 h 1424940"/>
                  <a:gd name="connsiteX65" fmla="*/ 3375756 w 6095524"/>
                  <a:gd name="connsiteY65" fmla="*/ 1377220 h 1424940"/>
                  <a:gd name="connsiteX66" fmla="*/ 3352324 w 6095524"/>
                  <a:gd name="connsiteY66" fmla="*/ 1377887 h 1424940"/>
                  <a:gd name="connsiteX67" fmla="*/ 3311176 w 6095524"/>
                  <a:gd name="connsiteY67" fmla="*/ 1378744 h 1424940"/>
                  <a:gd name="connsiteX68" fmla="*/ 3298031 w 6095524"/>
                  <a:gd name="connsiteY68" fmla="*/ 1380935 h 1424940"/>
                  <a:gd name="connsiteX69" fmla="*/ 3238595 w 6095524"/>
                  <a:gd name="connsiteY69" fmla="*/ 1374648 h 1424940"/>
                  <a:gd name="connsiteX70" fmla="*/ 3204686 w 6095524"/>
                  <a:gd name="connsiteY70" fmla="*/ 1374172 h 1424940"/>
                  <a:gd name="connsiteX71" fmla="*/ 3166491 w 6095524"/>
                  <a:gd name="connsiteY71" fmla="*/ 1366361 h 1424940"/>
                  <a:gd name="connsiteX72" fmla="*/ 3155347 w 6095524"/>
                  <a:gd name="connsiteY72" fmla="*/ 1366742 h 1424940"/>
                  <a:gd name="connsiteX73" fmla="*/ 3142869 w 6095524"/>
                  <a:gd name="connsiteY73" fmla="*/ 1367409 h 1424940"/>
                  <a:gd name="connsiteX74" fmla="*/ 3104578 w 6095524"/>
                  <a:gd name="connsiteY74" fmla="*/ 1367981 h 1424940"/>
                  <a:gd name="connsiteX75" fmla="*/ 3081337 w 6095524"/>
                  <a:gd name="connsiteY75" fmla="*/ 1370838 h 1424940"/>
                  <a:gd name="connsiteX76" fmla="*/ 3037047 w 6095524"/>
                  <a:gd name="connsiteY76" fmla="*/ 1369124 h 1424940"/>
                  <a:gd name="connsiteX77" fmla="*/ 3020663 w 6095524"/>
                  <a:gd name="connsiteY77" fmla="*/ 1371600 h 1424940"/>
                  <a:gd name="connsiteX78" fmla="*/ 2979230 w 6095524"/>
                  <a:gd name="connsiteY78" fmla="*/ 1371886 h 1424940"/>
                  <a:gd name="connsiteX79" fmla="*/ 2942082 w 6095524"/>
                  <a:gd name="connsiteY79" fmla="*/ 1370457 h 1424940"/>
                  <a:gd name="connsiteX80" fmla="*/ 2906268 w 6095524"/>
                  <a:gd name="connsiteY80" fmla="*/ 1371219 h 1424940"/>
                  <a:gd name="connsiteX81" fmla="*/ 2880646 w 6095524"/>
                  <a:gd name="connsiteY81" fmla="*/ 1374362 h 1424940"/>
                  <a:gd name="connsiteX82" fmla="*/ 2852833 w 6095524"/>
                  <a:gd name="connsiteY82" fmla="*/ 1376267 h 1424940"/>
                  <a:gd name="connsiteX83" fmla="*/ 2776157 w 6095524"/>
                  <a:gd name="connsiteY83" fmla="*/ 1387602 h 1424940"/>
                  <a:gd name="connsiteX84" fmla="*/ 2761965 w 6095524"/>
                  <a:gd name="connsiteY84" fmla="*/ 1384840 h 1424940"/>
                  <a:gd name="connsiteX85" fmla="*/ 2681383 w 6095524"/>
                  <a:gd name="connsiteY85" fmla="*/ 1382268 h 1424940"/>
                  <a:gd name="connsiteX86" fmla="*/ 2663857 w 6095524"/>
                  <a:gd name="connsiteY86" fmla="*/ 1382459 h 1424940"/>
                  <a:gd name="connsiteX87" fmla="*/ 2616803 w 6095524"/>
                  <a:gd name="connsiteY87" fmla="*/ 1371219 h 1424940"/>
                  <a:gd name="connsiteX88" fmla="*/ 2544223 w 6095524"/>
                  <a:gd name="connsiteY88" fmla="*/ 1389031 h 1424940"/>
                  <a:gd name="connsiteX89" fmla="*/ 2476309 w 6095524"/>
                  <a:gd name="connsiteY89" fmla="*/ 1411319 h 1424940"/>
                  <a:gd name="connsiteX90" fmla="*/ 2467737 w 6095524"/>
                  <a:gd name="connsiteY90" fmla="*/ 1414177 h 1424940"/>
                  <a:gd name="connsiteX91" fmla="*/ 2443353 w 6095524"/>
                  <a:gd name="connsiteY91" fmla="*/ 1419035 h 1424940"/>
                  <a:gd name="connsiteX92" fmla="*/ 2413159 w 6095524"/>
                  <a:gd name="connsiteY92" fmla="*/ 1420749 h 1424940"/>
                  <a:gd name="connsiteX93" fmla="*/ 2374868 w 6095524"/>
                  <a:gd name="connsiteY93" fmla="*/ 1424940 h 1424940"/>
                  <a:gd name="connsiteX94" fmla="*/ 2344198 w 6095524"/>
                  <a:gd name="connsiteY94" fmla="*/ 1419701 h 1424940"/>
                  <a:gd name="connsiteX95" fmla="*/ 2301335 w 6095524"/>
                  <a:gd name="connsiteY95" fmla="*/ 1411891 h 1424940"/>
                  <a:gd name="connsiteX96" fmla="*/ 2260949 w 6095524"/>
                  <a:gd name="connsiteY96" fmla="*/ 1404461 h 1424940"/>
                  <a:gd name="connsiteX97" fmla="*/ 2248186 w 6095524"/>
                  <a:gd name="connsiteY97" fmla="*/ 1413224 h 1424940"/>
                  <a:gd name="connsiteX98" fmla="*/ 2228469 w 6095524"/>
                  <a:gd name="connsiteY98" fmla="*/ 1420844 h 1424940"/>
                  <a:gd name="connsiteX99" fmla="*/ 2206562 w 6095524"/>
                  <a:gd name="connsiteY99" fmla="*/ 1411700 h 1424940"/>
                  <a:gd name="connsiteX100" fmla="*/ 2155317 w 6095524"/>
                  <a:gd name="connsiteY100" fmla="*/ 1392746 h 1424940"/>
                  <a:gd name="connsiteX101" fmla="*/ 2122932 w 6095524"/>
                  <a:gd name="connsiteY101" fmla="*/ 1391888 h 1424940"/>
                  <a:gd name="connsiteX102" fmla="*/ 2052542 w 6095524"/>
                  <a:gd name="connsiteY102" fmla="*/ 1383792 h 1424940"/>
                  <a:gd name="connsiteX103" fmla="*/ 2006537 w 6095524"/>
                  <a:gd name="connsiteY103" fmla="*/ 1372267 h 1424940"/>
                  <a:gd name="connsiteX104" fmla="*/ 1973486 w 6095524"/>
                  <a:gd name="connsiteY104" fmla="*/ 1359218 h 1424940"/>
                  <a:gd name="connsiteX105" fmla="*/ 1926146 w 6095524"/>
                  <a:gd name="connsiteY105" fmla="*/ 1342168 h 1424940"/>
                  <a:gd name="connsiteX106" fmla="*/ 1878616 w 6095524"/>
                  <a:gd name="connsiteY106" fmla="*/ 1333310 h 1424940"/>
                  <a:gd name="connsiteX107" fmla="*/ 1844231 w 6095524"/>
                  <a:gd name="connsiteY107" fmla="*/ 1322165 h 1424940"/>
                  <a:gd name="connsiteX108" fmla="*/ 1802225 w 6095524"/>
                  <a:gd name="connsiteY108" fmla="*/ 1314545 h 1424940"/>
                  <a:gd name="connsiteX109" fmla="*/ 1766983 w 6095524"/>
                  <a:gd name="connsiteY109" fmla="*/ 1314260 h 1424940"/>
                  <a:gd name="connsiteX110" fmla="*/ 1711738 w 6095524"/>
                  <a:gd name="connsiteY110" fmla="*/ 1315593 h 1424940"/>
                  <a:gd name="connsiteX111" fmla="*/ 1644111 w 6095524"/>
                  <a:gd name="connsiteY111" fmla="*/ 1292543 h 1424940"/>
                  <a:gd name="connsiteX112" fmla="*/ 1616774 w 6095524"/>
                  <a:gd name="connsiteY112" fmla="*/ 1287399 h 1424940"/>
                  <a:gd name="connsiteX113" fmla="*/ 1591056 w 6095524"/>
                  <a:gd name="connsiteY113" fmla="*/ 1285018 h 1424940"/>
                  <a:gd name="connsiteX114" fmla="*/ 1536478 w 6095524"/>
                  <a:gd name="connsiteY114" fmla="*/ 1269683 h 1424940"/>
                  <a:gd name="connsiteX115" fmla="*/ 1514285 w 6095524"/>
                  <a:gd name="connsiteY115" fmla="*/ 1264634 h 1424940"/>
                  <a:gd name="connsiteX116" fmla="*/ 1483233 w 6095524"/>
                  <a:gd name="connsiteY116" fmla="*/ 1264730 h 1424940"/>
                  <a:gd name="connsiteX117" fmla="*/ 1426750 w 6095524"/>
                  <a:gd name="connsiteY117" fmla="*/ 1257681 h 1424940"/>
                  <a:gd name="connsiteX118" fmla="*/ 1370362 w 6095524"/>
                  <a:gd name="connsiteY118" fmla="*/ 1237107 h 1424940"/>
                  <a:gd name="connsiteX119" fmla="*/ 1346454 w 6095524"/>
                  <a:gd name="connsiteY119" fmla="*/ 1239107 h 1424940"/>
                  <a:gd name="connsiteX120" fmla="*/ 1337882 w 6095524"/>
                  <a:gd name="connsiteY120" fmla="*/ 1238631 h 1424940"/>
                  <a:gd name="connsiteX121" fmla="*/ 1260825 w 6095524"/>
                  <a:gd name="connsiteY121" fmla="*/ 1227296 h 1424940"/>
                  <a:gd name="connsiteX122" fmla="*/ 1253109 w 6095524"/>
                  <a:gd name="connsiteY122" fmla="*/ 1226058 h 1424940"/>
                  <a:gd name="connsiteX123" fmla="*/ 1216915 w 6095524"/>
                  <a:gd name="connsiteY123" fmla="*/ 1215962 h 1424940"/>
                  <a:gd name="connsiteX124" fmla="*/ 1125664 w 6095524"/>
                  <a:gd name="connsiteY124" fmla="*/ 1209675 h 1424940"/>
                  <a:gd name="connsiteX125" fmla="*/ 1120045 w 6095524"/>
                  <a:gd name="connsiteY125" fmla="*/ 1208913 h 1424940"/>
                  <a:gd name="connsiteX126" fmla="*/ 1089469 w 6095524"/>
                  <a:gd name="connsiteY126" fmla="*/ 1213961 h 1424940"/>
                  <a:gd name="connsiteX127" fmla="*/ 1074325 w 6095524"/>
                  <a:gd name="connsiteY127" fmla="*/ 1221105 h 1424940"/>
                  <a:gd name="connsiteX128" fmla="*/ 1050703 w 6095524"/>
                  <a:gd name="connsiteY128" fmla="*/ 1228535 h 1424940"/>
                  <a:gd name="connsiteX129" fmla="*/ 1026700 w 6095524"/>
                  <a:gd name="connsiteY129" fmla="*/ 1231297 h 1424940"/>
                  <a:gd name="connsiteX130" fmla="*/ 986409 w 6095524"/>
                  <a:gd name="connsiteY130" fmla="*/ 1220057 h 1424940"/>
                  <a:gd name="connsiteX131" fmla="*/ 971741 w 6095524"/>
                  <a:gd name="connsiteY131" fmla="*/ 1218914 h 1424940"/>
                  <a:gd name="connsiteX132" fmla="*/ 939070 w 6095524"/>
                  <a:gd name="connsiteY132" fmla="*/ 1213485 h 1424940"/>
                  <a:gd name="connsiteX133" fmla="*/ 910495 w 6095524"/>
                  <a:gd name="connsiteY133" fmla="*/ 1213866 h 1424940"/>
                  <a:gd name="connsiteX134" fmla="*/ 887540 w 6095524"/>
                  <a:gd name="connsiteY134" fmla="*/ 1222534 h 1424940"/>
                  <a:gd name="connsiteX135" fmla="*/ 854202 w 6095524"/>
                  <a:gd name="connsiteY135" fmla="*/ 1224248 h 1424940"/>
                  <a:gd name="connsiteX136" fmla="*/ 832675 w 6095524"/>
                  <a:gd name="connsiteY136" fmla="*/ 1217962 h 1424940"/>
                  <a:gd name="connsiteX137" fmla="*/ 828294 w 6095524"/>
                  <a:gd name="connsiteY137" fmla="*/ 1217105 h 1424940"/>
                  <a:gd name="connsiteX138" fmla="*/ 772001 w 6095524"/>
                  <a:gd name="connsiteY138" fmla="*/ 1216723 h 1424940"/>
                  <a:gd name="connsiteX139" fmla="*/ 701707 w 6095524"/>
                  <a:gd name="connsiteY139" fmla="*/ 1235678 h 1424940"/>
                  <a:gd name="connsiteX140" fmla="*/ 690086 w 6095524"/>
                  <a:gd name="connsiteY140" fmla="*/ 1239679 h 1424940"/>
                  <a:gd name="connsiteX141" fmla="*/ 633412 w 6095524"/>
                  <a:gd name="connsiteY141" fmla="*/ 1246632 h 1424940"/>
                  <a:gd name="connsiteX142" fmla="*/ 603028 w 6095524"/>
                  <a:gd name="connsiteY142" fmla="*/ 1253681 h 1424940"/>
                  <a:gd name="connsiteX143" fmla="*/ 581120 w 6095524"/>
                  <a:gd name="connsiteY143" fmla="*/ 1254062 h 1424940"/>
                  <a:gd name="connsiteX144" fmla="*/ 554642 w 6095524"/>
                  <a:gd name="connsiteY144" fmla="*/ 1266539 h 1424940"/>
                  <a:gd name="connsiteX145" fmla="*/ 545973 w 6095524"/>
                  <a:gd name="connsiteY145" fmla="*/ 1271969 h 1424940"/>
                  <a:gd name="connsiteX146" fmla="*/ 535591 w 6095524"/>
                  <a:gd name="connsiteY146" fmla="*/ 1275207 h 1424940"/>
                  <a:gd name="connsiteX147" fmla="*/ 488538 w 6095524"/>
                  <a:gd name="connsiteY147" fmla="*/ 1285494 h 1424940"/>
                  <a:gd name="connsiteX148" fmla="*/ 480155 w 6095524"/>
                  <a:gd name="connsiteY148" fmla="*/ 1291304 h 1424940"/>
                  <a:gd name="connsiteX149" fmla="*/ 474535 w 6095524"/>
                  <a:gd name="connsiteY149" fmla="*/ 1294924 h 1424940"/>
                  <a:gd name="connsiteX150" fmla="*/ 428816 w 6095524"/>
                  <a:gd name="connsiteY150" fmla="*/ 1301020 h 1424940"/>
                  <a:gd name="connsiteX151" fmla="*/ 400241 w 6095524"/>
                  <a:gd name="connsiteY151" fmla="*/ 1318260 h 1424940"/>
                  <a:gd name="connsiteX152" fmla="*/ 392431 w 6095524"/>
                  <a:gd name="connsiteY152" fmla="*/ 1325594 h 1424940"/>
                  <a:gd name="connsiteX153" fmla="*/ 365093 w 6095524"/>
                  <a:gd name="connsiteY153" fmla="*/ 1336643 h 1424940"/>
                  <a:gd name="connsiteX154" fmla="*/ 273177 w 6095524"/>
                  <a:gd name="connsiteY154" fmla="*/ 1357884 h 1424940"/>
                  <a:gd name="connsiteX155" fmla="*/ 246888 w 6095524"/>
                  <a:gd name="connsiteY155" fmla="*/ 1350359 h 1424940"/>
                  <a:gd name="connsiteX156" fmla="*/ 196977 w 6095524"/>
                  <a:gd name="connsiteY156" fmla="*/ 1370552 h 1424940"/>
                  <a:gd name="connsiteX157" fmla="*/ 153352 w 6095524"/>
                  <a:gd name="connsiteY157" fmla="*/ 1381982 h 1424940"/>
                  <a:gd name="connsiteX158" fmla="*/ 137160 w 6095524"/>
                  <a:gd name="connsiteY158" fmla="*/ 1384745 h 1424940"/>
                  <a:gd name="connsiteX159" fmla="*/ 85917 w 6095524"/>
                  <a:gd name="connsiteY159" fmla="*/ 1389793 h 1424940"/>
                  <a:gd name="connsiteX160" fmla="*/ 59532 w 6095524"/>
                  <a:gd name="connsiteY160" fmla="*/ 1401223 h 1424940"/>
                  <a:gd name="connsiteX161" fmla="*/ 30325 w 6095524"/>
                  <a:gd name="connsiteY161" fmla="*/ 1409974 h 1424940"/>
                  <a:gd name="connsiteX162" fmla="*/ 0 w 6095524"/>
                  <a:gd name="connsiteY162" fmla="*/ 1412360 h 1424940"/>
                  <a:gd name="connsiteX163" fmla="*/ 0 w 6095524"/>
                  <a:gd name="connsiteY163" fmla="*/ 1058622 h 1424940"/>
                  <a:gd name="connsiteX164" fmla="*/ 17145 w 6095524"/>
                  <a:gd name="connsiteY164" fmla="*/ 1060228 h 1424940"/>
                  <a:gd name="connsiteX165" fmla="*/ 44672 w 6095524"/>
                  <a:gd name="connsiteY165" fmla="*/ 1066324 h 1424940"/>
                  <a:gd name="connsiteX166" fmla="*/ 84677 w 6095524"/>
                  <a:gd name="connsiteY166" fmla="*/ 1076230 h 1424940"/>
                  <a:gd name="connsiteX167" fmla="*/ 132017 w 6095524"/>
                  <a:gd name="connsiteY167" fmla="*/ 1064990 h 1424940"/>
                  <a:gd name="connsiteX168" fmla="*/ 136779 w 6095524"/>
                  <a:gd name="connsiteY168" fmla="*/ 1060323 h 1424940"/>
                  <a:gd name="connsiteX169" fmla="*/ 187547 w 6095524"/>
                  <a:gd name="connsiteY169" fmla="*/ 1049179 h 1424940"/>
                  <a:gd name="connsiteX170" fmla="*/ 270891 w 6095524"/>
                  <a:gd name="connsiteY170" fmla="*/ 1036415 h 1424940"/>
                  <a:gd name="connsiteX171" fmla="*/ 276320 w 6095524"/>
                  <a:gd name="connsiteY171" fmla="*/ 1035558 h 1424940"/>
                  <a:gd name="connsiteX172" fmla="*/ 323755 w 6095524"/>
                  <a:gd name="connsiteY172" fmla="*/ 1061561 h 1424940"/>
                  <a:gd name="connsiteX173" fmla="*/ 361855 w 6095524"/>
                  <a:gd name="connsiteY173" fmla="*/ 1057942 h 1424940"/>
                  <a:gd name="connsiteX174" fmla="*/ 379571 w 6095524"/>
                  <a:gd name="connsiteY174" fmla="*/ 1039939 h 1424940"/>
                  <a:gd name="connsiteX175" fmla="*/ 430530 w 6095524"/>
                  <a:gd name="connsiteY175" fmla="*/ 1025747 h 1424940"/>
                  <a:gd name="connsiteX176" fmla="*/ 493300 w 6095524"/>
                  <a:gd name="connsiteY176" fmla="*/ 1027176 h 1424940"/>
                  <a:gd name="connsiteX177" fmla="*/ 537782 w 6095524"/>
                  <a:gd name="connsiteY177" fmla="*/ 1025366 h 1424940"/>
                  <a:gd name="connsiteX178" fmla="*/ 562166 w 6095524"/>
                  <a:gd name="connsiteY178" fmla="*/ 1015746 h 1424940"/>
                  <a:gd name="connsiteX179" fmla="*/ 579596 w 6095524"/>
                  <a:gd name="connsiteY179" fmla="*/ 1016699 h 1424940"/>
                  <a:gd name="connsiteX180" fmla="*/ 612362 w 6095524"/>
                  <a:gd name="connsiteY180" fmla="*/ 1023557 h 1424940"/>
                  <a:gd name="connsiteX181" fmla="*/ 716090 w 6095524"/>
                  <a:gd name="connsiteY181" fmla="*/ 1031653 h 1424940"/>
                  <a:gd name="connsiteX182" fmla="*/ 758381 w 6095524"/>
                  <a:gd name="connsiteY182" fmla="*/ 1018985 h 1424940"/>
                  <a:gd name="connsiteX183" fmla="*/ 771049 w 6095524"/>
                  <a:gd name="connsiteY183" fmla="*/ 1018699 h 1424940"/>
                  <a:gd name="connsiteX184" fmla="*/ 799433 w 6095524"/>
                  <a:gd name="connsiteY184" fmla="*/ 1023652 h 1424940"/>
                  <a:gd name="connsiteX185" fmla="*/ 858012 w 6095524"/>
                  <a:gd name="connsiteY185" fmla="*/ 1020318 h 1424940"/>
                  <a:gd name="connsiteX186" fmla="*/ 879634 w 6095524"/>
                  <a:gd name="connsiteY186" fmla="*/ 1015270 h 1424940"/>
                  <a:gd name="connsiteX187" fmla="*/ 891635 w 6095524"/>
                  <a:gd name="connsiteY187" fmla="*/ 1012031 h 1424940"/>
                  <a:gd name="connsiteX188" fmla="*/ 953262 w 6095524"/>
                  <a:gd name="connsiteY188" fmla="*/ 1003078 h 1424940"/>
                  <a:gd name="connsiteX189" fmla="*/ 980694 w 6095524"/>
                  <a:gd name="connsiteY189" fmla="*/ 993458 h 1424940"/>
                  <a:gd name="connsiteX190" fmla="*/ 988124 w 6095524"/>
                  <a:gd name="connsiteY190" fmla="*/ 992029 h 1424940"/>
                  <a:gd name="connsiteX191" fmla="*/ 1028795 w 6095524"/>
                  <a:gd name="connsiteY191" fmla="*/ 996029 h 1424940"/>
                  <a:gd name="connsiteX192" fmla="*/ 1059275 w 6095524"/>
                  <a:gd name="connsiteY192" fmla="*/ 1011555 h 1424940"/>
                  <a:gd name="connsiteX193" fmla="*/ 1065181 w 6095524"/>
                  <a:gd name="connsiteY193" fmla="*/ 1016794 h 1424940"/>
                  <a:gd name="connsiteX194" fmla="*/ 1150144 w 6095524"/>
                  <a:gd name="connsiteY194" fmla="*/ 1014984 h 1424940"/>
                  <a:gd name="connsiteX195" fmla="*/ 1163193 w 6095524"/>
                  <a:gd name="connsiteY195" fmla="*/ 1012793 h 1424940"/>
                  <a:gd name="connsiteX196" fmla="*/ 1226249 w 6095524"/>
                  <a:gd name="connsiteY196" fmla="*/ 1021937 h 1424940"/>
                  <a:gd name="connsiteX197" fmla="*/ 1244632 w 6095524"/>
                  <a:gd name="connsiteY197" fmla="*/ 1023747 h 1424940"/>
                  <a:gd name="connsiteX198" fmla="*/ 1310545 w 6095524"/>
                  <a:gd name="connsiteY198" fmla="*/ 1031939 h 1424940"/>
                  <a:gd name="connsiteX199" fmla="*/ 1319879 w 6095524"/>
                  <a:gd name="connsiteY199" fmla="*/ 1024319 h 1424940"/>
                  <a:gd name="connsiteX200" fmla="*/ 1346740 w 6095524"/>
                  <a:gd name="connsiteY200" fmla="*/ 1005173 h 1424940"/>
                  <a:gd name="connsiteX201" fmla="*/ 1399699 w 6095524"/>
                  <a:gd name="connsiteY201" fmla="*/ 988219 h 1424940"/>
                  <a:gd name="connsiteX202" fmla="*/ 1414082 w 6095524"/>
                  <a:gd name="connsiteY202" fmla="*/ 989171 h 1424940"/>
                  <a:gd name="connsiteX203" fmla="*/ 1450467 w 6095524"/>
                  <a:gd name="connsiteY203" fmla="*/ 1017461 h 1424940"/>
                  <a:gd name="connsiteX204" fmla="*/ 1468184 w 6095524"/>
                  <a:gd name="connsiteY204" fmla="*/ 1028795 h 1424940"/>
                  <a:gd name="connsiteX205" fmla="*/ 1518476 w 6095524"/>
                  <a:gd name="connsiteY205" fmla="*/ 1049655 h 1424940"/>
                  <a:gd name="connsiteX206" fmla="*/ 1522667 w 6095524"/>
                  <a:gd name="connsiteY206" fmla="*/ 1053465 h 1424940"/>
                  <a:gd name="connsiteX207" fmla="*/ 1559814 w 6095524"/>
                  <a:gd name="connsiteY207" fmla="*/ 1098709 h 1424940"/>
                  <a:gd name="connsiteX208" fmla="*/ 1568196 w 6095524"/>
                  <a:gd name="connsiteY208" fmla="*/ 1106424 h 1424940"/>
                  <a:gd name="connsiteX209" fmla="*/ 1578293 w 6095524"/>
                  <a:gd name="connsiteY209" fmla="*/ 1118426 h 1424940"/>
                  <a:gd name="connsiteX210" fmla="*/ 1609820 w 6095524"/>
                  <a:gd name="connsiteY210" fmla="*/ 1141667 h 1424940"/>
                  <a:gd name="connsiteX211" fmla="*/ 1648873 w 6095524"/>
                  <a:gd name="connsiteY211" fmla="*/ 1149096 h 1424940"/>
                  <a:gd name="connsiteX212" fmla="*/ 1696022 w 6095524"/>
                  <a:gd name="connsiteY212" fmla="*/ 1160431 h 1424940"/>
                  <a:gd name="connsiteX213" fmla="*/ 1715739 w 6095524"/>
                  <a:gd name="connsiteY213" fmla="*/ 1168051 h 1424940"/>
                  <a:gd name="connsiteX214" fmla="*/ 1768602 w 6095524"/>
                  <a:gd name="connsiteY214" fmla="*/ 1182529 h 1424940"/>
                  <a:gd name="connsiteX215" fmla="*/ 1806321 w 6095524"/>
                  <a:gd name="connsiteY215" fmla="*/ 1194721 h 1424940"/>
                  <a:gd name="connsiteX216" fmla="*/ 1860709 w 6095524"/>
                  <a:gd name="connsiteY216" fmla="*/ 1201865 h 1424940"/>
                  <a:gd name="connsiteX217" fmla="*/ 1887093 w 6095524"/>
                  <a:gd name="connsiteY217" fmla="*/ 1202150 h 1424940"/>
                  <a:gd name="connsiteX218" fmla="*/ 1935575 w 6095524"/>
                  <a:gd name="connsiteY218" fmla="*/ 1238726 h 1424940"/>
                  <a:gd name="connsiteX219" fmla="*/ 1974247 w 6095524"/>
                  <a:gd name="connsiteY219" fmla="*/ 1262920 h 1424940"/>
                  <a:gd name="connsiteX220" fmla="*/ 2014919 w 6095524"/>
                  <a:gd name="connsiteY220" fmla="*/ 1251204 h 1424940"/>
                  <a:gd name="connsiteX221" fmla="*/ 2025968 w 6095524"/>
                  <a:gd name="connsiteY221" fmla="*/ 1240155 h 1424940"/>
                  <a:gd name="connsiteX222" fmla="*/ 2092643 w 6095524"/>
                  <a:gd name="connsiteY222" fmla="*/ 1229678 h 1424940"/>
                  <a:gd name="connsiteX223" fmla="*/ 2187893 w 6095524"/>
                  <a:gd name="connsiteY223" fmla="*/ 1229297 h 1424940"/>
                  <a:gd name="connsiteX224" fmla="*/ 2346294 w 6095524"/>
                  <a:gd name="connsiteY224" fmla="*/ 1205484 h 1424940"/>
                  <a:gd name="connsiteX225" fmla="*/ 2373916 w 6095524"/>
                  <a:gd name="connsiteY225" fmla="*/ 1194435 h 1424940"/>
                  <a:gd name="connsiteX226" fmla="*/ 2404967 w 6095524"/>
                  <a:gd name="connsiteY226" fmla="*/ 1191673 h 1424940"/>
                  <a:gd name="connsiteX227" fmla="*/ 2416874 w 6095524"/>
                  <a:gd name="connsiteY227" fmla="*/ 1198436 h 1424940"/>
                  <a:gd name="connsiteX228" fmla="*/ 2468975 w 6095524"/>
                  <a:gd name="connsiteY228" fmla="*/ 1208532 h 1424940"/>
                  <a:gd name="connsiteX229" fmla="*/ 2478882 w 6095524"/>
                  <a:gd name="connsiteY229" fmla="*/ 1208723 h 1424940"/>
                  <a:gd name="connsiteX230" fmla="*/ 2512791 w 6095524"/>
                  <a:gd name="connsiteY230" fmla="*/ 1204436 h 1424940"/>
                  <a:gd name="connsiteX231" fmla="*/ 2544223 w 6095524"/>
                  <a:gd name="connsiteY231" fmla="*/ 1201960 h 1424940"/>
                  <a:gd name="connsiteX232" fmla="*/ 2623471 w 6095524"/>
                  <a:gd name="connsiteY232" fmla="*/ 1210056 h 1424940"/>
                  <a:gd name="connsiteX233" fmla="*/ 2684241 w 6095524"/>
                  <a:gd name="connsiteY233" fmla="*/ 1208151 h 1424940"/>
                  <a:gd name="connsiteX234" fmla="*/ 2712244 w 6095524"/>
                  <a:gd name="connsiteY234" fmla="*/ 1210056 h 1424940"/>
                  <a:gd name="connsiteX235" fmla="*/ 2728055 w 6095524"/>
                  <a:gd name="connsiteY235" fmla="*/ 1212914 h 1424940"/>
                  <a:gd name="connsiteX236" fmla="*/ 2763869 w 6095524"/>
                  <a:gd name="connsiteY236" fmla="*/ 1232821 h 1424940"/>
                  <a:gd name="connsiteX237" fmla="*/ 2783491 w 6095524"/>
                  <a:gd name="connsiteY237" fmla="*/ 1237298 h 1424940"/>
                  <a:gd name="connsiteX238" fmla="*/ 2842546 w 6095524"/>
                  <a:gd name="connsiteY238" fmla="*/ 1236917 h 1424940"/>
                  <a:gd name="connsiteX239" fmla="*/ 2931128 w 6095524"/>
                  <a:gd name="connsiteY239" fmla="*/ 1206913 h 1424940"/>
                  <a:gd name="connsiteX240" fmla="*/ 2940368 w 6095524"/>
                  <a:gd name="connsiteY240" fmla="*/ 1202912 h 1424940"/>
                  <a:gd name="connsiteX241" fmla="*/ 2985421 w 6095524"/>
                  <a:gd name="connsiteY241" fmla="*/ 1197959 h 1424940"/>
                  <a:gd name="connsiteX242" fmla="*/ 3015996 w 6095524"/>
                  <a:gd name="connsiteY242" fmla="*/ 1204722 h 1424940"/>
                  <a:gd name="connsiteX243" fmla="*/ 3057621 w 6095524"/>
                  <a:gd name="connsiteY243" fmla="*/ 1218724 h 1424940"/>
                  <a:gd name="connsiteX244" fmla="*/ 3095054 w 6095524"/>
                  <a:gd name="connsiteY244" fmla="*/ 1230440 h 1424940"/>
                  <a:gd name="connsiteX245" fmla="*/ 3122295 w 6095524"/>
                  <a:gd name="connsiteY245" fmla="*/ 1243679 h 1424940"/>
                  <a:gd name="connsiteX246" fmla="*/ 3184589 w 6095524"/>
                  <a:gd name="connsiteY246" fmla="*/ 1253395 h 1424940"/>
                  <a:gd name="connsiteX247" fmla="*/ 3191066 w 6095524"/>
                  <a:gd name="connsiteY247" fmla="*/ 1255014 h 1424940"/>
                  <a:gd name="connsiteX248" fmla="*/ 3237929 w 6095524"/>
                  <a:gd name="connsiteY248" fmla="*/ 1243203 h 1424940"/>
                  <a:gd name="connsiteX249" fmla="*/ 3294221 w 6095524"/>
                  <a:gd name="connsiteY249" fmla="*/ 1231202 h 1424940"/>
                  <a:gd name="connsiteX250" fmla="*/ 3314319 w 6095524"/>
                  <a:gd name="connsiteY250" fmla="*/ 1235297 h 1424940"/>
                  <a:gd name="connsiteX251" fmla="*/ 3341846 w 6095524"/>
                  <a:gd name="connsiteY251" fmla="*/ 1241108 h 1424940"/>
                  <a:gd name="connsiteX252" fmla="*/ 3367373 w 6095524"/>
                  <a:gd name="connsiteY252" fmla="*/ 1238060 h 1424940"/>
                  <a:gd name="connsiteX253" fmla="*/ 3382899 w 6095524"/>
                  <a:gd name="connsiteY253" fmla="*/ 1237774 h 1424940"/>
                  <a:gd name="connsiteX254" fmla="*/ 3453765 w 6095524"/>
                  <a:gd name="connsiteY254" fmla="*/ 1273397 h 1424940"/>
                  <a:gd name="connsiteX255" fmla="*/ 3471767 w 6095524"/>
                  <a:gd name="connsiteY255" fmla="*/ 1276350 h 1424940"/>
                  <a:gd name="connsiteX256" fmla="*/ 3481959 w 6095524"/>
                  <a:gd name="connsiteY256" fmla="*/ 1280732 h 1424940"/>
                  <a:gd name="connsiteX257" fmla="*/ 3543396 w 6095524"/>
                  <a:gd name="connsiteY257" fmla="*/ 1324928 h 1424940"/>
                  <a:gd name="connsiteX258" fmla="*/ 3569494 w 6095524"/>
                  <a:gd name="connsiteY258" fmla="*/ 1333881 h 1424940"/>
                  <a:gd name="connsiteX259" fmla="*/ 3598164 w 6095524"/>
                  <a:gd name="connsiteY259" fmla="*/ 1332071 h 1424940"/>
                  <a:gd name="connsiteX260" fmla="*/ 3614738 w 6095524"/>
                  <a:gd name="connsiteY260" fmla="*/ 1328833 h 1424940"/>
                  <a:gd name="connsiteX261" fmla="*/ 3655886 w 6095524"/>
                  <a:gd name="connsiteY261" fmla="*/ 1300734 h 1424940"/>
                  <a:gd name="connsiteX262" fmla="*/ 3679317 w 6095524"/>
                  <a:gd name="connsiteY262" fmla="*/ 1301687 h 1424940"/>
                  <a:gd name="connsiteX263" fmla="*/ 3715893 w 6095524"/>
                  <a:gd name="connsiteY263" fmla="*/ 1321022 h 1424940"/>
                  <a:gd name="connsiteX264" fmla="*/ 3782282 w 6095524"/>
                  <a:gd name="connsiteY264" fmla="*/ 1329690 h 1424940"/>
                  <a:gd name="connsiteX265" fmla="*/ 3816001 w 6095524"/>
                  <a:gd name="connsiteY265" fmla="*/ 1302639 h 1424940"/>
                  <a:gd name="connsiteX266" fmla="*/ 3833431 w 6095524"/>
                  <a:gd name="connsiteY266" fmla="*/ 1276636 h 1424940"/>
                  <a:gd name="connsiteX267" fmla="*/ 3883819 w 6095524"/>
                  <a:gd name="connsiteY267" fmla="*/ 1246442 h 1424940"/>
                  <a:gd name="connsiteX268" fmla="*/ 3895821 w 6095524"/>
                  <a:gd name="connsiteY268" fmla="*/ 1257681 h 1424940"/>
                  <a:gd name="connsiteX269" fmla="*/ 3932778 w 6095524"/>
                  <a:gd name="connsiteY269" fmla="*/ 1262444 h 1424940"/>
                  <a:gd name="connsiteX270" fmla="*/ 3972782 w 6095524"/>
                  <a:gd name="connsiteY270" fmla="*/ 1262063 h 1424940"/>
                  <a:gd name="connsiteX271" fmla="*/ 4042505 w 6095524"/>
                  <a:gd name="connsiteY271" fmla="*/ 1267111 h 1424940"/>
                  <a:gd name="connsiteX272" fmla="*/ 4088892 w 6095524"/>
                  <a:gd name="connsiteY272" fmla="*/ 1238250 h 1424940"/>
                  <a:gd name="connsiteX273" fmla="*/ 4106609 w 6095524"/>
                  <a:gd name="connsiteY273" fmla="*/ 1226344 h 1424940"/>
                  <a:gd name="connsiteX274" fmla="*/ 4123182 w 6095524"/>
                  <a:gd name="connsiteY274" fmla="*/ 1218724 h 1424940"/>
                  <a:gd name="connsiteX275" fmla="*/ 4142328 w 6095524"/>
                  <a:gd name="connsiteY275" fmla="*/ 1214438 h 1424940"/>
                  <a:gd name="connsiteX276" fmla="*/ 4188524 w 6095524"/>
                  <a:gd name="connsiteY276" fmla="*/ 1198245 h 1424940"/>
                  <a:gd name="connsiteX277" fmla="*/ 4213860 w 6095524"/>
                  <a:gd name="connsiteY277" fmla="*/ 1182338 h 1424940"/>
                  <a:gd name="connsiteX278" fmla="*/ 4270820 w 6095524"/>
                  <a:gd name="connsiteY278" fmla="*/ 1167003 h 1424940"/>
                  <a:gd name="connsiteX279" fmla="*/ 4309587 w 6095524"/>
                  <a:gd name="connsiteY279" fmla="*/ 1153287 h 1424940"/>
                  <a:gd name="connsiteX280" fmla="*/ 4350449 w 6095524"/>
                  <a:gd name="connsiteY280" fmla="*/ 1129665 h 1424940"/>
                  <a:gd name="connsiteX281" fmla="*/ 4356164 w 6095524"/>
                  <a:gd name="connsiteY281" fmla="*/ 1126046 h 1424940"/>
                  <a:gd name="connsiteX282" fmla="*/ 4369880 w 6095524"/>
                  <a:gd name="connsiteY282" fmla="*/ 1110520 h 1424940"/>
                  <a:gd name="connsiteX283" fmla="*/ 4389787 w 6095524"/>
                  <a:gd name="connsiteY283" fmla="*/ 1057085 h 1424940"/>
                  <a:gd name="connsiteX284" fmla="*/ 4395502 w 6095524"/>
                  <a:gd name="connsiteY284" fmla="*/ 1046226 h 1424940"/>
                  <a:gd name="connsiteX285" fmla="*/ 4447413 w 6095524"/>
                  <a:gd name="connsiteY285" fmla="*/ 1009650 h 1424940"/>
                  <a:gd name="connsiteX286" fmla="*/ 4466654 w 6095524"/>
                  <a:gd name="connsiteY286" fmla="*/ 1013079 h 1424940"/>
                  <a:gd name="connsiteX287" fmla="*/ 4487894 w 6095524"/>
                  <a:gd name="connsiteY287" fmla="*/ 1025081 h 1424940"/>
                  <a:gd name="connsiteX288" fmla="*/ 4534472 w 6095524"/>
                  <a:gd name="connsiteY288" fmla="*/ 1028224 h 1424940"/>
                  <a:gd name="connsiteX289" fmla="*/ 4551903 w 6095524"/>
                  <a:gd name="connsiteY289" fmla="*/ 1022033 h 1424940"/>
                  <a:gd name="connsiteX290" fmla="*/ 4582382 w 6095524"/>
                  <a:gd name="connsiteY290" fmla="*/ 1005364 h 1424940"/>
                  <a:gd name="connsiteX291" fmla="*/ 4605909 w 6095524"/>
                  <a:gd name="connsiteY291" fmla="*/ 979551 h 1424940"/>
                  <a:gd name="connsiteX292" fmla="*/ 4640104 w 6095524"/>
                  <a:gd name="connsiteY292" fmla="*/ 936879 h 1424940"/>
                  <a:gd name="connsiteX293" fmla="*/ 4705731 w 6095524"/>
                  <a:gd name="connsiteY293" fmla="*/ 920591 h 1424940"/>
                  <a:gd name="connsiteX294" fmla="*/ 4730973 w 6095524"/>
                  <a:gd name="connsiteY294" fmla="*/ 915162 h 1424940"/>
                  <a:gd name="connsiteX295" fmla="*/ 4822794 w 6095524"/>
                  <a:gd name="connsiteY295" fmla="*/ 892397 h 1424940"/>
                  <a:gd name="connsiteX296" fmla="*/ 4830794 w 6095524"/>
                  <a:gd name="connsiteY296" fmla="*/ 891635 h 1424940"/>
                  <a:gd name="connsiteX297" fmla="*/ 4894421 w 6095524"/>
                  <a:gd name="connsiteY297" fmla="*/ 865442 h 1424940"/>
                  <a:gd name="connsiteX298" fmla="*/ 4909756 w 6095524"/>
                  <a:gd name="connsiteY298" fmla="*/ 858964 h 1424940"/>
                  <a:gd name="connsiteX299" fmla="*/ 4928521 w 6095524"/>
                  <a:gd name="connsiteY299" fmla="*/ 842391 h 1424940"/>
                  <a:gd name="connsiteX300" fmla="*/ 4945857 w 6095524"/>
                  <a:gd name="connsiteY300" fmla="*/ 795623 h 1424940"/>
                  <a:gd name="connsiteX301" fmla="*/ 4966145 w 6095524"/>
                  <a:gd name="connsiteY301" fmla="*/ 774287 h 1424940"/>
                  <a:gd name="connsiteX302" fmla="*/ 4980909 w 6095524"/>
                  <a:gd name="connsiteY302" fmla="*/ 761333 h 1424940"/>
                  <a:gd name="connsiteX303" fmla="*/ 4993862 w 6095524"/>
                  <a:gd name="connsiteY303" fmla="*/ 741712 h 1424940"/>
                  <a:gd name="connsiteX304" fmla="*/ 5006816 w 6095524"/>
                  <a:gd name="connsiteY304" fmla="*/ 694754 h 1424940"/>
                  <a:gd name="connsiteX305" fmla="*/ 5026724 w 6095524"/>
                  <a:gd name="connsiteY305" fmla="*/ 653129 h 1424940"/>
                  <a:gd name="connsiteX306" fmla="*/ 5062538 w 6095524"/>
                  <a:gd name="connsiteY306" fmla="*/ 630079 h 1424940"/>
                  <a:gd name="connsiteX307" fmla="*/ 5084731 w 6095524"/>
                  <a:gd name="connsiteY307" fmla="*/ 617982 h 1424940"/>
                  <a:gd name="connsiteX308" fmla="*/ 5172647 w 6095524"/>
                  <a:gd name="connsiteY308" fmla="*/ 630174 h 1424940"/>
                  <a:gd name="connsiteX309" fmla="*/ 5232654 w 6095524"/>
                  <a:gd name="connsiteY309" fmla="*/ 642080 h 1424940"/>
                  <a:gd name="connsiteX310" fmla="*/ 5252371 w 6095524"/>
                  <a:gd name="connsiteY310" fmla="*/ 637508 h 1424940"/>
                  <a:gd name="connsiteX311" fmla="*/ 5308092 w 6095524"/>
                  <a:gd name="connsiteY311" fmla="*/ 598646 h 1424940"/>
                  <a:gd name="connsiteX312" fmla="*/ 5363147 w 6095524"/>
                  <a:gd name="connsiteY312" fmla="*/ 581311 h 1424940"/>
                  <a:gd name="connsiteX313" fmla="*/ 5404580 w 6095524"/>
                  <a:gd name="connsiteY313" fmla="*/ 576358 h 1424940"/>
                  <a:gd name="connsiteX314" fmla="*/ 5440203 w 6095524"/>
                  <a:gd name="connsiteY314" fmla="*/ 572548 h 1424940"/>
                  <a:gd name="connsiteX315" fmla="*/ 5482971 w 6095524"/>
                  <a:gd name="connsiteY315" fmla="*/ 561880 h 1424940"/>
                  <a:gd name="connsiteX316" fmla="*/ 5507165 w 6095524"/>
                  <a:gd name="connsiteY316" fmla="*/ 550259 h 1424940"/>
                  <a:gd name="connsiteX317" fmla="*/ 5545645 w 6095524"/>
                  <a:gd name="connsiteY317" fmla="*/ 533591 h 1424940"/>
                  <a:gd name="connsiteX318" fmla="*/ 5585079 w 6095524"/>
                  <a:gd name="connsiteY318" fmla="*/ 511969 h 1424940"/>
                  <a:gd name="connsiteX319" fmla="*/ 5615368 w 6095524"/>
                  <a:gd name="connsiteY319" fmla="*/ 481679 h 1424940"/>
                  <a:gd name="connsiteX320" fmla="*/ 5631656 w 6095524"/>
                  <a:gd name="connsiteY320" fmla="*/ 456152 h 1424940"/>
                  <a:gd name="connsiteX321" fmla="*/ 5679377 w 6095524"/>
                  <a:gd name="connsiteY321" fmla="*/ 419576 h 1424940"/>
                  <a:gd name="connsiteX322" fmla="*/ 5722525 w 6095524"/>
                  <a:gd name="connsiteY322" fmla="*/ 350615 h 1424940"/>
                  <a:gd name="connsiteX323" fmla="*/ 5749576 w 6095524"/>
                  <a:gd name="connsiteY323" fmla="*/ 321945 h 1424940"/>
                  <a:gd name="connsiteX324" fmla="*/ 5764911 w 6095524"/>
                  <a:gd name="connsiteY324" fmla="*/ 313849 h 1424940"/>
                  <a:gd name="connsiteX325" fmla="*/ 5791009 w 6095524"/>
                  <a:gd name="connsiteY325" fmla="*/ 293942 h 1424940"/>
                  <a:gd name="connsiteX326" fmla="*/ 5806440 w 6095524"/>
                  <a:gd name="connsiteY326" fmla="*/ 279178 h 1424940"/>
                  <a:gd name="connsiteX327" fmla="*/ 5848636 w 6095524"/>
                  <a:gd name="connsiteY327" fmla="*/ 224885 h 1424940"/>
                  <a:gd name="connsiteX328" fmla="*/ 5861590 w 6095524"/>
                  <a:gd name="connsiteY328" fmla="*/ 208788 h 1424940"/>
                  <a:gd name="connsiteX329" fmla="*/ 5888355 w 6095524"/>
                  <a:gd name="connsiteY329" fmla="*/ 181166 h 1424940"/>
                  <a:gd name="connsiteX330" fmla="*/ 5900071 w 6095524"/>
                  <a:gd name="connsiteY330" fmla="*/ 172784 h 1424940"/>
                  <a:gd name="connsiteX331" fmla="*/ 5920740 w 6095524"/>
                  <a:gd name="connsiteY331" fmla="*/ 150305 h 1424940"/>
                  <a:gd name="connsiteX332" fmla="*/ 5969985 w 6095524"/>
                  <a:gd name="connsiteY332" fmla="*/ 91345 h 1424940"/>
                  <a:gd name="connsiteX333" fmla="*/ 5991130 w 6095524"/>
                  <a:gd name="connsiteY333" fmla="*/ 58293 h 1424940"/>
                  <a:gd name="connsiteX334" fmla="*/ 6033325 w 6095524"/>
                  <a:gd name="connsiteY334" fmla="*/ 33909 h 1424940"/>
                  <a:gd name="connsiteX335" fmla="*/ 6054376 w 6095524"/>
                  <a:gd name="connsiteY335" fmla="*/ 20955 h 1424940"/>
                  <a:gd name="connsiteX336" fmla="*/ 6095524 w 6095524"/>
                  <a:gd name="connsiteY336" fmla="*/ 0 h 14249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</a:cxnLst>
                <a:rect l="l" t="t" r="r" b="b"/>
                <a:pathLst>
                  <a:path w="6095524" h="1424940">
                    <a:moveTo>
                      <a:pt x="6095524" y="0"/>
                    </a:moveTo>
                    <a:cubicBezTo>
                      <a:pt x="6095524" y="7811"/>
                      <a:pt x="6095524" y="12573"/>
                      <a:pt x="6095524" y="17431"/>
                    </a:cubicBezTo>
                    <a:lnTo>
                      <a:pt x="6095524" y="216290"/>
                    </a:lnTo>
                    <a:lnTo>
                      <a:pt x="6079998" y="230600"/>
                    </a:lnTo>
                    <a:cubicBezTo>
                      <a:pt x="6058567" y="241363"/>
                      <a:pt x="6035706" y="251079"/>
                      <a:pt x="6012751" y="260699"/>
                    </a:cubicBezTo>
                    <a:cubicBezTo>
                      <a:pt x="6006084" y="263462"/>
                      <a:pt x="5998749" y="264986"/>
                      <a:pt x="5992749" y="268700"/>
                    </a:cubicBezTo>
                    <a:cubicBezTo>
                      <a:pt x="5965126" y="285655"/>
                      <a:pt x="5938361" y="303943"/>
                      <a:pt x="5910358" y="320231"/>
                    </a:cubicBezTo>
                    <a:cubicBezTo>
                      <a:pt x="5881497" y="337090"/>
                      <a:pt x="5855684" y="356997"/>
                      <a:pt x="5835777" y="383953"/>
                    </a:cubicBezTo>
                    <a:cubicBezTo>
                      <a:pt x="5817298" y="409004"/>
                      <a:pt x="5799391" y="434435"/>
                      <a:pt x="5781008" y="459581"/>
                    </a:cubicBezTo>
                    <a:cubicBezTo>
                      <a:pt x="5776341" y="465963"/>
                      <a:pt x="5772054" y="473488"/>
                      <a:pt x="5765673" y="477584"/>
                    </a:cubicBezTo>
                    <a:cubicBezTo>
                      <a:pt x="5752433" y="486156"/>
                      <a:pt x="5737955" y="493109"/>
                      <a:pt x="5723763" y="500158"/>
                    </a:cubicBezTo>
                    <a:cubicBezTo>
                      <a:pt x="5711571" y="506159"/>
                      <a:pt x="5698617" y="510635"/>
                      <a:pt x="5686711" y="517112"/>
                    </a:cubicBezTo>
                    <a:cubicBezTo>
                      <a:pt x="5677186" y="522256"/>
                      <a:pt x="5668708" y="529400"/>
                      <a:pt x="5659850" y="535877"/>
                    </a:cubicBezTo>
                    <a:cubicBezTo>
                      <a:pt x="5652135" y="541496"/>
                      <a:pt x="5643658" y="546354"/>
                      <a:pt x="5637181" y="553117"/>
                    </a:cubicBezTo>
                    <a:cubicBezTo>
                      <a:pt x="5621369" y="569500"/>
                      <a:pt x="5605462" y="585597"/>
                      <a:pt x="5585841" y="597694"/>
                    </a:cubicBezTo>
                    <a:cubicBezTo>
                      <a:pt x="5566505" y="609695"/>
                      <a:pt x="5548217" y="623126"/>
                      <a:pt x="5528977" y="635318"/>
                    </a:cubicBezTo>
                    <a:cubicBezTo>
                      <a:pt x="5510117" y="647224"/>
                      <a:pt x="5493067" y="660273"/>
                      <a:pt x="5483256" y="681419"/>
                    </a:cubicBezTo>
                    <a:cubicBezTo>
                      <a:pt x="5478875" y="690753"/>
                      <a:pt x="5472684" y="700945"/>
                      <a:pt x="5464397" y="706374"/>
                    </a:cubicBezTo>
                    <a:cubicBezTo>
                      <a:pt x="5452586" y="714089"/>
                      <a:pt x="5437632" y="716852"/>
                      <a:pt x="5424773" y="723424"/>
                    </a:cubicBezTo>
                    <a:cubicBezTo>
                      <a:pt x="5409628" y="731139"/>
                      <a:pt x="5392103" y="737807"/>
                      <a:pt x="5381815" y="750094"/>
                    </a:cubicBezTo>
                    <a:cubicBezTo>
                      <a:pt x="5372671" y="761048"/>
                      <a:pt x="5363432" y="769620"/>
                      <a:pt x="5351335" y="776573"/>
                    </a:cubicBezTo>
                    <a:cubicBezTo>
                      <a:pt x="5342858" y="781431"/>
                      <a:pt x="5336572" y="790289"/>
                      <a:pt x="5327809" y="794290"/>
                    </a:cubicBezTo>
                    <a:cubicBezTo>
                      <a:pt x="5316284" y="799624"/>
                      <a:pt x="5304663" y="803815"/>
                      <a:pt x="5294566" y="812102"/>
                    </a:cubicBezTo>
                    <a:cubicBezTo>
                      <a:pt x="5284089" y="820674"/>
                      <a:pt x="5272183" y="827437"/>
                      <a:pt x="5261229" y="835438"/>
                    </a:cubicBezTo>
                    <a:cubicBezTo>
                      <a:pt x="5255419" y="839724"/>
                      <a:pt x="5250656" y="845344"/>
                      <a:pt x="5245037" y="849821"/>
                    </a:cubicBezTo>
                    <a:cubicBezTo>
                      <a:pt x="5234750" y="858012"/>
                      <a:pt x="5224272" y="866013"/>
                      <a:pt x="5213699" y="873728"/>
                    </a:cubicBezTo>
                    <a:cubicBezTo>
                      <a:pt x="5203127" y="881444"/>
                      <a:pt x="5193030" y="890397"/>
                      <a:pt x="5181409" y="896017"/>
                    </a:cubicBezTo>
                    <a:cubicBezTo>
                      <a:pt x="5161598" y="905542"/>
                      <a:pt x="5139976" y="911257"/>
                      <a:pt x="5120735" y="921544"/>
                    </a:cubicBezTo>
                    <a:cubicBezTo>
                      <a:pt x="5101209" y="932021"/>
                      <a:pt x="5082826" y="945166"/>
                      <a:pt x="5065490" y="959072"/>
                    </a:cubicBezTo>
                    <a:cubicBezTo>
                      <a:pt x="5051774" y="970026"/>
                      <a:pt x="5038916" y="980885"/>
                      <a:pt x="5021675" y="986504"/>
                    </a:cubicBezTo>
                    <a:cubicBezTo>
                      <a:pt x="5012055" y="989648"/>
                      <a:pt x="5001959" y="996506"/>
                      <a:pt x="4996148" y="1004507"/>
                    </a:cubicBezTo>
                    <a:cubicBezTo>
                      <a:pt x="4983575" y="1021937"/>
                      <a:pt x="4967478" y="1034225"/>
                      <a:pt x="4949285" y="1044702"/>
                    </a:cubicBezTo>
                    <a:cubicBezTo>
                      <a:pt x="4924996" y="1058799"/>
                      <a:pt x="4900993" y="1073182"/>
                      <a:pt x="4876609" y="1086993"/>
                    </a:cubicBezTo>
                    <a:cubicBezTo>
                      <a:pt x="4862227" y="1095185"/>
                      <a:pt x="4847940" y="1103852"/>
                      <a:pt x="4832699" y="1109853"/>
                    </a:cubicBezTo>
                    <a:cubicBezTo>
                      <a:pt x="4801553" y="1122236"/>
                      <a:pt x="4769644" y="1132808"/>
                      <a:pt x="4738211" y="1144334"/>
                    </a:cubicBezTo>
                    <a:cubicBezTo>
                      <a:pt x="4727924" y="1148048"/>
                      <a:pt x="4718209" y="1153382"/>
                      <a:pt x="4707731" y="1156621"/>
                    </a:cubicBezTo>
                    <a:cubicBezTo>
                      <a:pt x="4696396" y="1160145"/>
                      <a:pt x="4684205" y="1161193"/>
                      <a:pt x="4672870" y="1164717"/>
                    </a:cubicBezTo>
                    <a:cubicBezTo>
                      <a:pt x="4654010" y="1170527"/>
                      <a:pt x="4635722" y="1177957"/>
                      <a:pt x="4616863" y="1183862"/>
                    </a:cubicBezTo>
                    <a:cubicBezTo>
                      <a:pt x="4580477" y="1195197"/>
                      <a:pt x="4543996" y="1206056"/>
                      <a:pt x="4507516" y="1216819"/>
                    </a:cubicBezTo>
                    <a:cubicBezTo>
                      <a:pt x="4499706" y="1219105"/>
                      <a:pt x="4491228" y="1219391"/>
                      <a:pt x="4483513" y="1221867"/>
                    </a:cubicBezTo>
                    <a:cubicBezTo>
                      <a:pt x="4463034" y="1228535"/>
                      <a:pt x="4442650" y="1235773"/>
                      <a:pt x="4422362" y="1243108"/>
                    </a:cubicBezTo>
                    <a:cubicBezTo>
                      <a:pt x="4410075" y="1247585"/>
                      <a:pt x="4398073" y="1253109"/>
                      <a:pt x="4385691" y="1257395"/>
                    </a:cubicBezTo>
                    <a:cubicBezTo>
                      <a:pt x="4375785" y="1260824"/>
                      <a:pt x="4365593" y="1263491"/>
                      <a:pt x="4355306" y="1265587"/>
                    </a:cubicBezTo>
                    <a:cubicBezTo>
                      <a:pt x="4346448" y="1267397"/>
                      <a:pt x="4337209" y="1267206"/>
                      <a:pt x="4328446" y="1269397"/>
                    </a:cubicBezTo>
                    <a:cubicBezTo>
                      <a:pt x="4304728" y="1275302"/>
                      <a:pt x="4281297" y="1281970"/>
                      <a:pt x="4257770" y="1288256"/>
                    </a:cubicBezTo>
                    <a:cubicBezTo>
                      <a:pt x="4248341" y="1290733"/>
                      <a:pt x="4238720" y="1292543"/>
                      <a:pt x="4229576" y="1295686"/>
                    </a:cubicBezTo>
                    <a:cubicBezTo>
                      <a:pt x="4205097" y="1303973"/>
                      <a:pt x="4180999" y="1313402"/>
                      <a:pt x="4156424" y="1321213"/>
                    </a:cubicBezTo>
                    <a:cubicBezTo>
                      <a:pt x="4136041" y="1327690"/>
                      <a:pt x="4115086" y="1332357"/>
                      <a:pt x="4094416" y="1338072"/>
                    </a:cubicBezTo>
                    <a:cubicBezTo>
                      <a:pt x="4085653" y="1340549"/>
                      <a:pt x="4077271" y="1344073"/>
                      <a:pt x="4068509" y="1346168"/>
                    </a:cubicBezTo>
                    <a:cubicBezTo>
                      <a:pt x="4048887" y="1350931"/>
                      <a:pt x="4028980" y="1354931"/>
                      <a:pt x="4009263" y="1359694"/>
                    </a:cubicBezTo>
                    <a:cubicBezTo>
                      <a:pt x="3998023" y="1362456"/>
                      <a:pt x="3987165" y="1367409"/>
                      <a:pt x="3975735" y="1369219"/>
                    </a:cubicBezTo>
                    <a:cubicBezTo>
                      <a:pt x="3948589" y="1373505"/>
                      <a:pt x="3921252" y="1376553"/>
                      <a:pt x="3893915" y="1379982"/>
                    </a:cubicBezTo>
                    <a:cubicBezTo>
                      <a:pt x="3865722" y="1383506"/>
                      <a:pt x="3837623" y="1387221"/>
                      <a:pt x="3809428" y="1390364"/>
                    </a:cubicBezTo>
                    <a:cubicBezTo>
                      <a:pt x="3793998" y="1391984"/>
                      <a:pt x="3778472" y="1392269"/>
                      <a:pt x="3763042" y="1393793"/>
                    </a:cubicBezTo>
                    <a:cubicBezTo>
                      <a:pt x="3749516" y="1395127"/>
                      <a:pt x="3736086" y="1397603"/>
                      <a:pt x="3722561" y="1399223"/>
                    </a:cubicBezTo>
                    <a:cubicBezTo>
                      <a:pt x="3710845" y="1400556"/>
                      <a:pt x="3699034" y="1401318"/>
                      <a:pt x="3687318" y="1402652"/>
                    </a:cubicBezTo>
                    <a:cubicBezTo>
                      <a:pt x="3668554" y="1404842"/>
                      <a:pt x="3649885" y="1407319"/>
                      <a:pt x="3631216" y="1409605"/>
                    </a:cubicBezTo>
                    <a:cubicBezTo>
                      <a:pt x="3623406" y="1410462"/>
                      <a:pt x="3615214" y="1412843"/>
                      <a:pt x="3607880" y="1411415"/>
                    </a:cubicBezTo>
                    <a:cubicBezTo>
                      <a:pt x="3589401" y="1407795"/>
                      <a:pt x="3571208" y="1408843"/>
                      <a:pt x="3552825" y="1411319"/>
                    </a:cubicBezTo>
                    <a:cubicBezTo>
                      <a:pt x="3546539" y="1412177"/>
                      <a:pt x="3539776" y="1411986"/>
                      <a:pt x="3533680" y="1410367"/>
                    </a:cubicBezTo>
                    <a:cubicBezTo>
                      <a:pt x="3521202" y="1407128"/>
                      <a:pt x="3509106" y="1402556"/>
                      <a:pt x="3496818" y="1398556"/>
                    </a:cubicBezTo>
                    <a:cubicBezTo>
                      <a:pt x="3495484" y="1398080"/>
                      <a:pt x="3493865" y="1397984"/>
                      <a:pt x="3492437" y="1397699"/>
                    </a:cubicBezTo>
                    <a:cubicBezTo>
                      <a:pt x="3484340" y="1396079"/>
                      <a:pt x="3476340" y="1394460"/>
                      <a:pt x="3468243" y="1393031"/>
                    </a:cubicBezTo>
                    <a:cubicBezTo>
                      <a:pt x="3463862" y="1392269"/>
                      <a:pt x="3459385" y="1392174"/>
                      <a:pt x="3455003" y="1391507"/>
                    </a:cubicBezTo>
                    <a:cubicBezTo>
                      <a:pt x="3438049" y="1388840"/>
                      <a:pt x="3419380" y="1393317"/>
                      <a:pt x="3404711" y="1381792"/>
                    </a:cubicBezTo>
                    <a:cubicBezTo>
                      <a:pt x="3395186" y="1374362"/>
                      <a:pt x="3385947" y="1376077"/>
                      <a:pt x="3375756" y="1377220"/>
                    </a:cubicBezTo>
                    <a:cubicBezTo>
                      <a:pt x="3368040" y="1378077"/>
                      <a:pt x="3360134" y="1377791"/>
                      <a:pt x="3352324" y="1377887"/>
                    </a:cubicBezTo>
                    <a:cubicBezTo>
                      <a:pt x="3338608" y="1378172"/>
                      <a:pt x="3324892" y="1378268"/>
                      <a:pt x="3311176" y="1378744"/>
                    </a:cubicBezTo>
                    <a:cubicBezTo>
                      <a:pt x="3306794" y="1378934"/>
                      <a:pt x="3302318" y="1381316"/>
                      <a:pt x="3298031" y="1380935"/>
                    </a:cubicBezTo>
                    <a:cubicBezTo>
                      <a:pt x="3278219" y="1379125"/>
                      <a:pt x="3258407" y="1376267"/>
                      <a:pt x="3238595" y="1374648"/>
                    </a:cubicBezTo>
                    <a:cubicBezTo>
                      <a:pt x="3227356" y="1373696"/>
                      <a:pt x="3215830" y="1375505"/>
                      <a:pt x="3204686" y="1374172"/>
                    </a:cubicBezTo>
                    <a:cubicBezTo>
                      <a:pt x="3191828" y="1372648"/>
                      <a:pt x="3179255" y="1368743"/>
                      <a:pt x="3166491" y="1366361"/>
                    </a:cubicBezTo>
                    <a:cubicBezTo>
                      <a:pt x="3162967" y="1365695"/>
                      <a:pt x="3159062" y="1366552"/>
                      <a:pt x="3155347" y="1366742"/>
                    </a:cubicBezTo>
                    <a:cubicBezTo>
                      <a:pt x="3151156" y="1366933"/>
                      <a:pt x="3147060" y="1367314"/>
                      <a:pt x="3142869" y="1367409"/>
                    </a:cubicBezTo>
                    <a:cubicBezTo>
                      <a:pt x="3130105" y="1367600"/>
                      <a:pt x="3117342" y="1367314"/>
                      <a:pt x="3104578" y="1367981"/>
                    </a:cubicBezTo>
                    <a:cubicBezTo>
                      <a:pt x="3096768" y="1368362"/>
                      <a:pt x="3088577" y="1372267"/>
                      <a:pt x="3081337" y="1370838"/>
                    </a:cubicBezTo>
                    <a:cubicBezTo>
                      <a:pt x="3066574" y="1368076"/>
                      <a:pt x="3051810" y="1374267"/>
                      <a:pt x="3037047" y="1369124"/>
                    </a:cubicBezTo>
                    <a:cubicBezTo>
                      <a:pt x="3032474" y="1367600"/>
                      <a:pt x="3026188" y="1371410"/>
                      <a:pt x="3020663" y="1371600"/>
                    </a:cubicBezTo>
                    <a:cubicBezTo>
                      <a:pt x="3006852" y="1372076"/>
                      <a:pt x="2993041" y="1371981"/>
                      <a:pt x="2979230" y="1371886"/>
                    </a:cubicBezTo>
                    <a:cubicBezTo>
                      <a:pt x="2966847" y="1371791"/>
                      <a:pt x="2953988" y="1373124"/>
                      <a:pt x="2942082" y="1370457"/>
                    </a:cubicBezTo>
                    <a:cubicBezTo>
                      <a:pt x="2929604" y="1367600"/>
                      <a:pt x="2918365" y="1367981"/>
                      <a:pt x="2906268" y="1371219"/>
                    </a:cubicBezTo>
                    <a:cubicBezTo>
                      <a:pt x="2897981" y="1373410"/>
                      <a:pt x="2889218" y="1373696"/>
                      <a:pt x="2880646" y="1374362"/>
                    </a:cubicBezTo>
                    <a:cubicBezTo>
                      <a:pt x="2871407" y="1375124"/>
                      <a:pt x="2861215" y="1373124"/>
                      <a:pt x="2852833" y="1376267"/>
                    </a:cubicBezTo>
                    <a:cubicBezTo>
                      <a:pt x="2827877" y="1385602"/>
                      <a:pt x="2802255" y="1387602"/>
                      <a:pt x="2776157" y="1387602"/>
                    </a:cubicBezTo>
                    <a:cubicBezTo>
                      <a:pt x="2771394" y="1387602"/>
                      <a:pt x="2766536" y="1386269"/>
                      <a:pt x="2761965" y="1384840"/>
                    </a:cubicBezTo>
                    <a:cubicBezTo>
                      <a:pt x="2735294" y="1376267"/>
                      <a:pt x="2708529" y="1377029"/>
                      <a:pt x="2681383" y="1382268"/>
                    </a:cubicBezTo>
                    <a:cubicBezTo>
                      <a:pt x="2675763" y="1383411"/>
                      <a:pt x="2669477" y="1383602"/>
                      <a:pt x="2663857" y="1382459"/>
                    </a:cubicBezTo>
                    <a:cubicBezTo>
                      <a:pt x="2648045" y="1379125"/>
                      <a:pt x="2632710" y="1373600"/>
                      <a:pt x="2616803" y="1371219"/>
                    </a:cubicBezTo>
                    <a:cubicBezTo>
                      <a:pt x="2590515" y="1367314"/>
                      <a:pt x="2567750" y="1380458"/>
                      <a:pt x="2544223" y="1389031"/>
                    </a:cubicBezTo>
                    <a:cubicBezTo>
                      <a:pt x="2521839" y="1397127"/>
                      <a:pt x="2502789" y="1415415"/>
                      <a:pt x="2476309" y="1411319"/>
                    </a:cubicBezTo>
                    <a:cubicBezTo>
                      <a:pt x="2473643" y="1410938"/>
                      <a:pt x="2470690" y="1413510"/>
                      <a:pt x="2467737" y="1414177"/>
                    </a:cubicBezTo>
                    <a:cubicBezTo>
                      <a:pt x="2459641" y="1415987"/>
                      <a:pt x="2451545" y="1418177"/>
                      <a:pt x="2443353" y="1419035"/>
                    </a:cubicBezTo>
                    <a:cubicBezTo>
                      <a:pt x="2433352" y="1420178"/>
                      <a:pt x="2423160" y="1419797"/>
                      <a:pt x="2413159" y="1420749"/>
                    </a:cubicBezTo>
                    <a:cubicBezTo>
                      <a:pt x="2400300" y="1421892"/>
                      <a:pt x="2387632" y="1424940"/>
                      <a:pt x="2374868" y="1424940"/>
                    </a:cubicBezTo>
                    <a:cubicBezTo>
                      <a:pt x="2364581" y="1424940"/>
                      <a:pt x="2354389" y="1421416"/>
                      <a:pt x="2344198" y="1419701"/>
                    </a:cubicBezTo>
                    <a:cubicBezTo>
                      <a:pt x="2329815" y="1417320"/>
                      <a:pt x="2314003" y="1417987"/>
                      <a:pt x="2301335" y="1411891"/>
                    </a:cubicBezTo>
                    <a:cubicBezTo>
                      <a:pt x="2287810" y="1405414"/>
                      <a:pt x="2274951" y="1402461"/>
                      <a:pt x="2260949" y="1404461"/>
                    </a:cubicBezTo>
                    <a:cubicBezTo>
                      <a:pt x="2256282" y="1405128"/>
                      <a:pt x="2250281" y="1409129"/>
                      <a:pt x="2248186" y="1413224"/>
                    </a:cubicBezTo>
                    <a:cubicBezTo>
                      <a:pt x="2243518" y="1422368"/>
                      <a:pt x="2237137" y="1423988"/>
                      <a:pt x="2228469" y="1420844"/>
                    </a:cubicBezTo>
                    <a:cubicBezTo>
                      <a:pt x="2220944" y="1418177"/>
                      <a:pt x="2211705" y="1416844"/>
                      <a:pt x="2206562" y="1411700"/>
                    </a:cubicBezTo>
                    <a:cubicBezTo>
                      <a:pt x="2191988" y="1397127"/>
                      <a:pt x="2173414" y="1396651"/>
                      <a:pt x="2155317" y="1392746"/>
                    </a:cubicBezTo>
                    <a:cubicBezTo>
                      <a:pt x="2144269" y="1390364"/>
                      <a:pt x="2133981" y="1390269"/>
                      <a:pt x="2122932" y="1391888"/>
                    </a:cubicBezTo>
                    <a:cubicBezTo>
                      <a:pt x="2098930" y="1395508"/>
                      <a:pt x="2075593" y="1390364"/>
                      <a:pt x="2052542" y="1383792"/>
                    </a:cubicBezTo>
                    <a:cubicBezTo>
                      <a:pt x="2037302" y="1379411"/>
                      <a:pt x="2021681" y="1376744"/>
                      <a:pt x="2006537" y="1372267"/>
                    </a:cubicBezTo>
                    <a:cubicBezTo>
                      <a:pt x="1995202" y="1368838"/>
                      <a:pt x="1983868" y="1364742"/>
                      <a:pt x="1973486" y="1359218"/>
                    </a:cubicBezTo>
                    <a:cubicBezTo>
                      <a:pt x="1958435" y="1351121"/>
                      <a:pt x="1945292" y="1338929"/>
                      <a:pt x="1926146" y="1342168"/>
                    </a:cubicBezTo>
                    <a:cubicBezTo>
                      <a:pt x="1909286" y="1345025"/>
                      <a:pt x="1894047" y="1339025"/>
                      <a:pt x="1878616" y="1333310"/>
                    </a:cubicBezTo>
                    <a:cubicBezTo>
                      <a:pt x="1867281" y="1329119"/>
                      <a:pt x="1855948" y="1324832"/>
                      <a:pt x="1844231" y="1322165"/>
                    </a:cubicBezTo>
                    <a:cubicBezTo>
                      <a:pt x="1830324" y="1319022"/>
                      <a:pt x="1814608" y="1320356"/>
                      <a:pt x="1802225" y="1314545"/>
                    </a:cubicBezTo>
                    <a:cubicBezTo>
                      <a:pt x="1789271" y="1308449"/>
                      <a:pt x="1778509" y="1312545"/>
                      <a:pt x="1766983" y="1314260"/>
                    </a:cubicBezTo>
                    <a:cubicBezTo>
                      <a:pt x="1748600" y="1316927"/>
                      <a:pt x="1730311" y="1321880"/>
                      <a:pt x="1711738" y="1315593"/>
                    </a:cubicBezTo>
                    <a:cubicBezTo>
                      <a:pt x="1689164" y="1307973"/>
                      <a:pt x="1666780" y="1299782"/>
                      <a:pt x="1644111" y="1292543"/>
                    </a:cubicBezTo>
                    <a:cubicBezTo>
                      <a:pt x="1635347" y="1289780"/>
                      <a:pt x="1625919" y="1288637"/>
                      <a:pt x="1616774" y="1287399"/>
                    </a:cubicBezTo>
                    <a:cubicBezTo>
                      <a:pt x="1608107" y="1286351"/>
                      <a:pt x="1597725" y="1289018"/>
                      <a:pt x="1591056" y="1285018"/>
                    </a:cubicBezTo>
                    <a:cubicBezTo>
                      <a:pt x="1573911" y="1274731"/>
                      <a:pt x="1556291" y="1269683"/>
                      <a:pt x="1536478" y="1269683"/>
                    </a:cubicBezTo>
                    <a:cubicBezTo>
                      <a:pt x="1529048" y="1269683"/>
                      <a:pt x="1521809" y="1265396"/>
                      <a:pt x="1514285" y="1264634"/>
                    </a:cubicBezTo>
                    <a:cubicBezTo>
                      <a:pt x="1503997" y="1263682"/>
                      <a:pt x="1492186" y="1261110"/>
                      <a:pt x="1483233" y="1264730"/>
                    </a:cubicBezTo>
                    <a:cubicBezTo>
                      <a:pt x="1462183" y="1273302"/>
                      <a:pt x="1445134" y="1266158"/>
                      <a:pt x="1426750" y="1257681"/>
                    </a:cubicBezTo>
                    <a:cubicBezTo>
                      <a:pt x="1408652" y="1249299"/>
                      <a:pt x="1389602" y="1242632"/>
                      <a:pt x="1370362" y="1237107"/>
                    </a:cubicBezTo>
                    <a:cubicBezTo>
                      <a:pt x="1363123" y="1235107"/>
                      <a:pt x="1354456" y="1238441"/>
                      <a:pt x="1346454" y="1239107"/>
                    </a:cubicBezTo>
                    <a:cubicBezTo>
                      <a:pt x="1343596" y="1239298"/>
                      <a:pt x="1340453" y="1239584"/>
                      <a:pt x="1337882" y="1238631"/>
                    </a:cubicBezTo>
                    <a:cubicBezTo>
                      <a:pt x="1313022" y="1229487"/>
                      <a:pt x="1287780" y="1222534"/>
                      <a:pt x="1260825" y="1227296"/>
                    </a:cubicBezTo>
                    <a:cubicBezTo>
                      <a:pt x="1258349" y="1227773"/>
                      <a:pt x="1255586" y="1226725"/>
                      <a:pt x="1253109" y="1226058"/>
                    </a:cubicBezTo>
                    <a:cubicBezTo>
                      <a:pt x="1241012" y="1222629"/>
                      <a:pt x="1229201" y="1217200"/>
                      <a:pt x="1216915" y="1215962"/>
                    </a:cubicBezTo>
                    <a:cubicBezTo>
                      <a:pt x="1186625" y="1212914"/>
                      <a:pt x="1156146" y="1211675"/>
                      <a:pt x="1125664" y="1209675"/>
                    </a:cubicBezTo>
                    <a:cubicBezTo>
                      <a:pt x="1123759" y="1209580"/>
                      <a:pt x="1121759" y="1209580"/>
                      <a:pt x="1120045" y="1208913"/>
                    </a:cubicBezTo>
                    <a:cubicBezTo>
                      <a:pt x="1108805" y="1204817"/>
                      <a:pt x="1098995" y="1206151"/>
                      <a:pt x="1089469" y="1213961"/>
                    </a:cubicBezTo>
                    <a:cubicBezTo>
                      <a:pt x="1085278" y="1217390"/>
                      <a:pt x="1079563" y="1219200"/>
                      <a:pt x="1074325" y="1221105"/>
                    </a:cubicBezTo>
                    <a:cubicBezTo>
                      <a:pt x="1066609" y="1223963"/>
                      <a:pt x="1058704" y="1226725"/>
                      <a:pt x="1050703" y="1228535"/>
                    </a:cubicBezTo>
                    <a:cubicBezTo>
                      <a:pt x="1042797" y="1230249"/>
                      <a:pt x="1034320" y="1232630"/>
                      <a:pt x="1026700" y="1231297"/>
                    </a:cubicBezTo>
                    <a:cubicBezTo>
                      <a:pt x="1012984" y="1228916"/>
                      <a:pt x="999934" y="1223582"/>
                      <a:pt x="986409" y="1220057"/>
                    </a:cubicBezTo>
                    <a:cubicBezTo>
                      <a:pt x="981742" y="1218819"/>
                      <a:pt x="976598" y="1219010"/>
                      <a:pt x="971741" y="1218914"/>
                    </a:cubicBezTo>
                    <a:cubicBezTo>
                      <a:pt x="960596" y="1218629"/>
                      <a:pt x="949166" y="1221391"/>
                      <a:pt x="939070" y="1213485"/>
                    </a:cubicBezTo>
                    <a:cubicBezTo>
                      <a:pt x="929736" y="1206056"/>
                      <a:pt x="920305" y="1208246"/>
                      <a:pt x="910495" y="1213866"/>
                    </a:cubicBezTo>
                    <a:cubicBezTo>
                      <a:pt x="903446" y="1217867"/>
                      <a:pt x="895446" y="1221010"/>
                      <a:pt x="887540" y="1222534"/>
                    </a:cubicBezTo>
                    <a:cubicBezTo>
                      <a:pt x="876681" y="1224629"/>
                      <a:pt x="865918" y="1225487"/>
                      <a:pt x="854202" y="1224248"/>
                    </a:cubicBezTo>
                    <a:cubicBezTo>
                      <a:pt x="845915" y="1223391"/>
                      <a:pt x="839152" y="1223010"/>
                      <a:pt x="832675" y="1217962"/>
                    </a:cubicBezTo>
                    <a:cubicBezTo>
                      <a:pt x="831628" y="1217200"/>
                      <a:pt x="829723" y="1217009"/>
                      <a:pt x="828294" y="1217105"/>
                    </a:cubicBezTo>
                    <a:cubicBezTo>
                      <a:pt x="809530" y="1218724"/>
                      <a:pt x="790956" y="1217867"/>
                      <a:pt x="772001" y="1216723"/>
                    </a:cubicBezTo>
                    <a:cubicBezTo>
                      <a:pt x="747904" y="1215200"/>
                      <a:pt x="722566" y="1219676"/>
                      <a:pt x="701707" y="1235678"/>
                    </a:cubicBezTo>
                    <a:cubicBezTo>
                      <a:pt x="698659" y="1238060"/>
                      <a:pt x="694087" y="1239107"/>
                      <a:pt x="690086" y="1239679"/>
                    </a:cubicBezTo>
                    <a:cubicBezTo>
                      <a:pt x="671227" y="1242155"/>
                      <a:pt x="652272" y="1243870"/>
                      <a:pt x="633412" y="1246632"/>
                    </a:cubicBezTo>
                    <a:cubicBezTo>
                      <a:pt x="623125" y="1248156"/>
                      <a:pt x="612362" y="1249490"/>
                      <a:pt x="603028" y="1253681"/>
                    </a:cubicBezTo>
                    <a:cubicBezTo>
                      <a:pt x="593885" y="1257776"/>
                      <a:pt x="586549" y="1262634"/>
                      <a:pt x="581120" y="1254062"/>
                    </a:cubicBezTo>
                    <a:cubicBezTo>
                      <a:pt x="571406" y="1258634"/>
                      <a:pt x="562927" y="1262444"/>
                      <a:pt x="554642" y="1266539"/>
                    </a:cubicBezTo>
                    <a:cubicBezTo>
                      <a:pt x="551593" y="1268063"/>
                      <a:pt x="549021" y="1270540"/>
                      <a:pt x="545973" y="1271969"/>
                    </a:cubicBezTo>
                    <a:cubicBezTo>
                      <a:pt x="542734" y="1273493"/>
                      <a:pt x="539115" y="1274445"/>
                      <a:pt x="535591" y="1275207"/>
                    </a:cubicBezTo>
                    <a:cubicBezTo>
                      <a:pt x="519874" y="1278636"/>
                      <a:pt x="504158" y="1281779"/>
                      <a:pt x="488538" y="1285494"/>
                    </a:cubicBezTo>
                    <a:cubicBezTo>
                      <a:pt x="485489" y="1286256"/>
                      <a:pt x="482917" y="1289304"/>
                      <a:pt x="480155" y="1291304"/>
                    </a:cubicBezTo>
                    <a:cubicBezTo>
                      <a:pt x="478345" y="1292638"/>
                      <a:pt x="476536" y="1294638"/>
                      <a:pt x="474535" y="1294924"/>
                    </a:cubicBezTo>
                    <a:cubicBezTo>
                      <a:pt x="459295" y="1297210"/>
                      <a:pt x="444151" y="1299877"/>
                      <a:pt x="428816" y="1301020"/>
                    </a:cubicBezTo>
                    <a:cubicBezTo>
                      <a:pt x="415957" y="1301972"/>
                      <a:pt x="403574" y="1301687"/>
                      <a:pt x="400241" y="1318260"/>
                    </a:cubicBezTo>
                    <a:cubicBezTo>
                      <a:pt x="399669" y="1321118"/>
                      <a:pt x="395573" y="1324166"/>
                      <a:pt x="392431" y="1325594"/>
                    </a:cubicBezTo>
                    <a:cubicBezTo>
                      <a:pt x="383477" y="1329690"/>
                      <a:pt x="373951" y="1332452"/>
                      <a:pt x="365093" y="1336643"/>
                    </a:cubicBezTo>
                    <a:cubicBezTo>
                      <a:pt x="336042" y="1350645"/>
                      <a:pt x="305658" y="1359503"/>
                      <a:pt x="273177" y="1357884"/>
                    </a:cubicBezTo>
                    <a:cubicBezTo>
                      <a:pt x="263081" y="1357408"/>
                      <a:pt x="253270" y="1352264"/>
                      <a:pt x="246888" y="1350359"/>
                    </a:cubicBezTo>
                    <a:cubicBezTo>
                      <a:pt x="228506" y="1357884"/>
                      <a:pt x="213075" y="1365123"/>
                      <a:pt x="196977" y="1370552"/>
                    </a:cubicBezTo>
                    <a:cubicBezTo>
                      <a:pt x="182785" y="1375410"/>
                      <a:pt x="167926" y="1378458"/>
                      <a:pt x="153352" y="1381982"/>
                    </a:cubicBezTo>
                    <a:cubicBezTo>
                      <a:pt x="148018" y="1383316"/>
                      <a:pt x="142589" y="1384078"/>
                      <a:pt x="137160" y="1384745"/>
                    </a:cubicBezTo>
                    <a:cubicBezTo>
                      <a:pt x="120206" y="1386840"/>
                      <a:pt x="102489" y="1381792"/>
                      <a:pt x="85917" y="1389793"/>
                    </a:cubicBezTo>
                    <a:cubicBezTo>
                      <a:pt x="77248" y="1393984"/>
                      <a:pt x="68675" y="1399032"/>
                      <a:pt x="59532" y="1401223"/>
                    </a:cubicBezTo>
                    <a:cubicBezTo>
                      <a:pt x="49721" y="1403604"/>
                      <a:pt x="40124" y="1407319"/>
                      <a:pt x="30325" y="1409974"/>
                    </a:cubicBezTo>
                    <a:lnTo>
                      <a:pt x="0" y="1412360"/>
                    </a:lnTo>
                    <a:lnTo>
                      <a:pt x="0" y="1058622"/>
                    </a:lnTo>
                    <a:lnTo>
                      <a:pt x="17145" y="1060228"/>
                    </a:lnTo>
                    <a:cubicBezTo>
                      <a:pt x="26480" y="1061561"/>
                      <a:pt x="35528" y="1066133"/>
                      <a:pt x="44672" y="1066324"/>
                    </a:cubicBezTo>
                    <a:cubicBezTo>
                      <a:pt x="59055" y="1066610"/>
                      <a:pt x="71819" y="1068419"/>
                      <a:pt x="84677" y="1076230"/>
                    </a:cubicBezTo>
                    <a:cubicBezTo>
                      <a:pt x="104108" y="1087946"/>
                      <a:pt x="120110" y="1082993"/>
                      <a:pt x="132017" y="1064990"/>
                    </a:cubicBezTo>
                    <a:cubicBezTo>
                      <a:pt x="133255" y="1063181"/>
                      <a:pt x="134874" y="1060799"/>
                      <a:pt x="136779" y="1060323"/>
                    </a:cubicBezTo>
                    <a:cubicBezTo>
                      <a:pt x="153639" y="1056132"/>
                      <a:pt x="170974" y="1048131"/>
                      <a:pt x="187547" y="1049179"/>
                    </a:cubicBezTo>
                    <a:cubicBezTo>
                      <a:pt x="216789" y="1051084"/>
                      <a:pt x="244316" y="1048798"/>
                      <a:pt x="270891" y="1036415"/>
                    </a:cubicBezTo>
                    <a:cubicBezTo>
                      <a:pt x="272510" y="1035653"/>
                      <a:pt x="274987" y="1034891"/>
                      <a:pt x="276320" y="1035558"/>
                    </a:cubicBezTo>
                    <a:cubicBezTo>
                      <a:pt x="292322" y="1043845"/>
                      <a:pt x="309848" y="1050417"/>
                      <a:pt x="323755" y="1061561"/>
                    </a:cubicBezTo>
                    <a:cubicBezTo>
                      <a:pt x="336995" y="1072134"/>
                      <a:pt x="352997" y="1072229"/>
                      <a:pt x="361855" y="1057942"/>
                    </a:cubicBezTo>
                    <a:cubicBezTo>
                      <a:pt x="366236" y="1050893"/>
                      <a:pt x="372332" y="1042702"/>
                      <a:pt x="379571" y="1039939"/>
                    </a:cubicBezTo>
                    <a:cubicBezTo>
                      <a:pt x="395954" y="1033653"/>
                      <a:pt x="413481" y="1030414"/>
                      <a:pt x="430530" y="1025747"/>
                    </a:cubicBezTo>
                    <a:cubicBezTo>
                      <a:pt x="451581" y="1020032"/>
                      <a:pt x="472345" y="1020032"/>
                      <a:pt x="493300" y="1027176"/>
                    </a:cubicBezTo>
                    <a:cubicBezTo>
                      <a:pt x="508064" y="1032224"/>
                      <a:pt x="523113" y="1032224"/>
                      <a:pt x="537782" y="1025366"/>
                    </a:cubicBezTo>
                    <a:cubicBezTo>
                      <a:pt x="545687" y="1021652"/>
                      <a:pt x="553784" y="1017842"/>
                      <a:pt x="562166" y="1015746"/>
                    </a:cubicBezTo>
                    <a:cubicBezTo>
                      <a:pt x="567595" y="1014412"/>
                      <a:pt x="573881" y="1015651"/>
                      <a:pt x="579596" y="1016699"/>
                    </a:cubicBezTo>
                    <a:cubicBezTo>
                      <a:pt x="590645" y="1018794"/>
                      <a:pt x="602075" y="1025176"/>
                      <a:pt x="612362" y="1023557"/>
                    </a:cubicBezTo>
                    <a:cubicBezTo>
                      <a:pt x="647891" y="1017842"/>
                      <a:pt x="681419" y="1031272"/>
                      <a:pt x="716090" y="1031653"/>
                    </a:cubicBezTo>
                    <a:cubicBezTo>
                      <a:pt x="731806" y="1031843"/>
                      <a:pt x="747332" y="1034891"/>
                      <a:pt x="758381" y="1018985"/>
                    </a:cubicBezTo>
                    <a:cubicBezTo>
                      <a:pt x="759809" y="1016889"/>
                      <a:pt x="766763" y="1018032"/>
                      <a:pt x="771049" y="1018699"/>
                    </a:cubicBezTo>
                    <a:cubicBezTo>
                      <a:pt x="780574" y="1020128"/>
                      <a:pt x="790004" y="1023747"/>
                      <a:pt x="799433" y="1023652"/>
                    </a:cubicBezTo>
                    <a:cubicBezTo>
                      <a:pt x="818960" y="1023557"/>
                      <a:pt x="838581" y="1022033"/>
                      <a:pt x="858012" y="1020318"/>
                    </a:cubicBezTo>
                    <a:cubicBezTo>
                      <a:pt x="865346" y="1019651"/>
                      <a:pt x="872395" y="1017080"/>
                      <a:pt x="879634" y="1015270"/>
                    </a:cubicBezTo>
                    <a:cubicBezTo>
                      <a:pt x="883634" y="1014222"/>
                      <a:pt x="887921" y="1011460"/>
                      <a:pt x="891635" y="1012031"/>
                    </a:cubicBezTo>
                    <a:cubicBezTo>
                      <a:pt x="913162" y="1015365"/>
                      <a:pt x="932879" y="1007174"/>
                      <a:pt x="953262" y="1003078"/>
                    </a:cubicBezTo>
                    <a:cubicBezTo>
                      <a:pt x="962692" y="1001173"/>
                      <a:pt x="971550" y="996601"/>
                      <a:pt x="980694" y="993458"/>
                    </a:cubicBezTo>
                    <a:cubicBezTo>
                      <a:pt x="983075" y="992600"/>
                      <a:pt x="985742" y="991838"/>
                      <a:pt x="988124" y="992029"/>
                    </a:cubicBezTo>
                    <a:cubicBezTo>
                      <a:pt x="1001744" y="993172"/>
                      <a:pt x="1015270" y="994791"/>
                      <a:pt x="1028795" y="996029"/>
                    </a:cubicBezTo>
                    <a:cubicBezTo>
                      <a:pt x="1041083" y="997172"/>
                      <a:pt x="1053465" y="997553"/>
                      <a:pt x="1059275" y="1011555"/>
                    </a:cubicBezTo>
                    <a:cubicBezTo>
                      <a:pt x="1060133" y="1013746"/>
                      <a:pt x="1062990" y="1015365"/>
                      <a:pt x="1065181" y="1016794"/>
                    </a:cubicBezTo>
                    <a:cubicBezTo>
                      <a:pt x="1098995" y="1038797"/>
                      <a:pt x="1117092" y="1038225"/>
                      <a:pt x="1150144" y="1014984"/>
                    </a:cubicBezTo>
                    <a:cubicBezTo>
                      <a:pt x="1153573" y="1012603"/>
                      <a:pt x="1160907" y="1010888"/>
                      <a:pt x="1163193" y="1012793"/>
                    </a:cubicBezTo>
                    <a:cubicBezTo>
                      <a:pt x="1182624" y="1028605"/>
                      <a:pt x="1203865" y="1026890"/>
                      <a:pt x="1226249" y="1021937"/>
                    </a:cubicBezTo>
                    <a:cubicBezTo>
                      <a:pt x="1232059" y="1020604"/>
                      <a:pt x="1240251" y="1020604"/>
                      <a:pt x="1244632" y="1023747"/>
                    </a:cubicBezTo>
                    <a:cubicBezTo>
                      <a:pt x="1265492" y="1038320"/>
                      <a:pt x="1287876" y="1036225"/>
                      <a:pt x="1310545" y="1031939"/>
                    </a:cubicBezTo>
                    <a:cubicBezTo>
                      <a:pt x="1314069" y="1031272"/>
                      <a:pt x="1318356" y="1027652"/>
                      <a:pt x="1319879" y="1024319"/>
                    </a:cubicBezTo>
                    <a:cubicBezTo>
                      <a:pt x="1325309" y="1012508"/>
                      <a:pt x="1335501" y="1008507"/>
                      <a:pt x="1346740" y="1005173"/>
                    </a:cubicBezTo>
                    <a:cubicBezTo>
                      <a:pt x="1364457" y="999744"/>
                      <a:pt x="1381887" y="993362"/>
                      <a:pt x="1399699" y="988219"/>
                    </a:cubicBezTo>
                    <a:cubicBezTo>
                      <a:pt x="1404081" y="986981"/>
                      <a:pt x="1409510" y="987743"/>
                      <a:pt x="1414082" y="989171"/>
                    </a:cubicBezTo>
                    <a:cubicBezTo>
                      <a:pt x="1429703" y="994029"/>
                      <a:pt x="1439609" y="1006221"/>
                      <a:pt x="1450467" y="1017461"/>
                    </a:cubicBezTo>
                    <a:cubicBezTo>
                      <a:pt x="1455230" y="1022414"/>
                      <a:pt x="1461802" y="1025938"/>
                      <a:pt x="1468184" y="1028795"/>
                    </a:cubicBezTo>
                    <a:cubicBezTo>
                      <a:pt x="1484757" y="1036130"/>
                      <a:pt x="1501712" y="1042702"/>
                      <a:pt x="1518476" y="1049655"/>
                    </a:cubicBezTo>
                    <a:cubicBezTo>
                      <a:pt x="1520095" y="1050322"/>
                      <a:pt x="1521428" y="1052036"/>
                      <a:pt x="1522667" y="1053465"/>
                    </a:cubicBezTo>
                    <a:cubicBezTo>
                      <a:pt x="1535049" y="1068515"/>
                      <a:pt x="1547336" y="1083659"/>
                      <a:pt x="1559814" y="1098709"/>
                    </a:cubicBezTo>
                    <a:cubicBezTo>
                      <a:pt x="1562195" y="1101566"/>
                      <a:pt x="1565625" y="1103662"/>
                      <a:pt x="1568196" y="1106424"/>
                    </a:cubicBezTo>
                    <a:cubicBezTo>
                      <a:pt x="1571816" y="1110234"/>
                      <a:pt x="1576388" y="1113854"/>
                      <a:pt x="1578293" y="1118426"/>
                    </a:cubicBezTo>
                    <a:cubicBezTo>
                      <a:pt x="1584198" y="1132808"/>
                      <a:pt x="1595533" y="1139000"/>
                      <a:pt x="1609820" y="1141667"/>
                    </a:cubicBezTo>
                    <a:cubicBezTo>
                      <a:pt x="1622870" y="1144143"/>
                      <a:pt x="1635919" y="1146239"/>
                      <a:pt x="1648873" y="1149096"/>
                    </a:cubicBezTo>
                    <a:cubicBezTo>
                      <a:pt x="1664684" y="1152525"/>
                      <a:pt x="1680401" y="1156240"/>
                      <a:pt x="1696022" y="1160431"/>
                    </a:cubicBezTo>
                    <a:cubicBezTo>
                      <a:pt x="1702784" y="1162241"/>
                      <a:pt x="1709928" y="1164336"/>
                      <a:pt x="1715739" y="1168051"/>
                    </a:cubicBezTo>
                    <a:cubicBezTo>
                      <a:pt x="1732026" y="1178338"/>
                      <a:pt x="1749457" y="1185291"/>
                      <a:pt x="1768602" y="1182529"/>
                    </a:cubicBezTo>
                    <a:cubicBezTo>
                      <a:pt x="1783937" y="1180338"/>
                      <a:pt x="1796796" y="1185958"/>
                      <a:pt x="1806321" y="1194721"/>
                    </a:cubicBezTo>
                    <a:cubicBezTo>
                      <a:pt x="1823657" y="1210628"/>
                      <a:pt x="1842230" y="1207008"/>
                      <a:pt x="1860709" y="1201865"/>
                    </a:cubicBezTo>
                    <a:cubicBezTo>
                      <a:pt x="1870234" y="1199198"/>
                      <a:pt x="1878044" y="1199579"/>
                      <a:pt x="1887093" y="1202150"/>
                    </a:cubicBezTo>
                    <a:cubicBezTo>
                      <a:pt x="1908048" y="1208151"/>
                      <a:pt x="1922050" y="1224439"/>
                      <a:pt x="1935575" y="1238726"/>
                    </a:cubicBezTo>
                    <a:cubicBezTo>
                      <a:pt x="1947101" y="1250918"/>
                      <a:pt x="1960055" y="1257776"/>
                      <a:pt x="1974247" y="1262920"/>
                    </a:cubicBezTo>
                    <a:cubicBezTo>
                      <a:pt x="1992154" y="1269492"/>
                      <a:pt x="2006346" y="1267016"/>
                      <a:pt x="2014919" y="1251204"/>
                    </a:cubicBezTo>
                    <a:cubicBezTo>
                      <a:pt x="2017300" y="1246727"/>
                      <a:pt x="2021491" y="1241488"/>
                      <a:pt x="2025968" y="1240155"/>
                    </a:cubicBezTo>
                    <a:cubicBezTo>
                      <a:pt x="2047589" y="1233488"/>
                      <a:pt x="2069497" y="1223772"/>
                      <a:pt x="2092643" y="1229678"/>
                    </a:cubicBezTo>
                    <a:cubicBezTo>
                      <a:pt x="2124647" y="1237774"/>
                      <a:pt x="2155889" y="1237298"/>
                      <a:pt x="2187893" y="1229297"/>
                    </a:cubicBezTo>
                    <a:cubicBezTo>
                      <a:pt x="2239804" y="1216343"/>
                      <a:pt x="2291715" y="1202627"/>
                      <a:pt x="2346294" y="1205484"/>
                    </a:cubicBezTo>
                    <a:cubicBezTo>
                      <a:pt x="2355342" y="1205960"/>
                      <a:pt x="2366105" y="1200150"/>
                      <a:pt x="2373916" y="1194435"/>
                    </a:cubicBezTo>
                    <a:cubicBezTo>
                      <a:pt x="2388870" y="1183577"/>
                      <a:pt x="2388203" y="1182719"/>
                      <a:pt x="2404967" y="1191673"/>
                    </a:cubicBezTo>
                    <a:cubicBezTo>
                      <a:pt x="2408968" y="1193864"/>
                      <a:pt x="2413921" y="1195197"/>
                      <a:pt x="2416874" y="1198436"/>
                    </a:cubicBezTo>
                    <a:cubicBezTo>
                      <a:pt x="2431923" y="1214914"/>
                      <a:pt x="2450497" y="1210913"/>
                      <a:pt x="2468975" y="1208532"/>
                    </a:cubicBezTo>
                    <a:cubicBezTo>
                      <a:pt x="2472214" y="1208056"/>
                      <a:pt x="2476119" y="1207389"/>
                      <a:pt x="2478882" y="1208723"/>
                    </a:cubicBezTo>
                    <a:cubicBezTo>
                      <a:pt x="2491359" y="1214723"/>
                      <a:pt x="2501932" y="1212628"/>
                      <a:pt x="2512791" y="1204436"/>
                    </a:cubicBezTo>
                    <a:cubicBezTo>
                      <a:pt x="2522220" y="1197388"/>
                      <a:pt x="2533079" y="1193197"/>
                      <a:pt x="2544223" y="1201960"/>
                    </a:cubicBezTo>
                    <a:cubicBezTo>
                      <a:pt x="2568988" y="1221391"/>
                      <a:pt x="2595467" y="1222343"/>
                      <a:pt x="2623471" y="1210056"/>
                    </a:cubicBezTo>
                    <a:cubicBezTo>
                      <a:pt x="2643473" y="1201293"/>
                      <a:pt x="2663190" y="1199293"/>
                      <a:pt x="2684241" y="1208151"/>
                    </a:cubicBezTo>
                    <a:cubicBezTo>
                      <a:pt x="2692337" y="1211580"/>
                      <a:pt x="2702814" y="1209294"/>
                      <a:pt x="2712244" y="1210056"/>
                    </a:cubicBezTo>
                    <a:cubicBezTo>
                      <a:pt x="2717578" y="1210437"/>
                      <a:pt x="2723484" y="1210532"/>
                      <a:pt x="2728055" y="1212914"/>
                    </a:cubicBezTo>
                    <a:cubicBezTo>
                      <a:pt x="2740248" y="1219010"/>
                      <a:pt x="2751582" y="1226820"/>
                      <a:pt x="2763869" y="1232821"/>
                    </a:cubicBezTo>
                    <a:cubicBezTo>
                      <a:pt x="2769775" y="1235678"/>
                      <a:pt x="2776823" y="1237202"/>
                      <a:pt x="2783491" y="1237298"/>
                    </a:cubicBezTo>
                    <a:cubicBezTo>
                      <a:pt x="2803208" y="1237774"/>
                      <a:pt x="2822925" y="1237774"/>
                      <a:pt x="2842546" y="1236917"/>
                    </a:cubicBezTo>
                    <a:cubicBezTo>
                      <a:pt x="2874931" y="1235583"/>
                      <a:pt x="2907792" y="1235297"/>
                      <a:pt x="2931128" y="1206913"/>
                    </a:cubicBezTo>
                    <a:cubicBezTo>
                      <a:pt x="2933034" y="1204627"/>
                      <a:pt x="2937129" y="1203293"/>
                      <a:pt x="2940368" y="1202912"/>
                    </a:cubicBezTo>
                    <a:cubicBezTo>
                      <a:pt x="2955322" y="1201103"/>
                      <a:pt x="2970657" y="1200912"/>
                      <a:pt x="2985421" y="1197959"/>
                    </a:cubicBezTo>
                    <a:cubicBezTo>
                      <a:pt x="2997232" y="1195578"/>
                      <a:pt x="3007043" y="1196340"/>
                      <a:pt x="3015996" y="1204722"/>
                    </a:cubicBezTo>
                    <a:cubicBezTo>
                      <a:pt x="3027712" y="1215771"/>
                      <a:pt x="3042000" y="1222248"/>
                      <a:pt x="3057621" y="1218724"/>
                    </a:cubicBezTo>
                    <a:cubicBezTo>
                      <a:pt x="3073241" y="1215295"/>
                      <a:pt x="3083528" y="1222724"/>
                      <a:pt x="3095054" y="1230440"/>
                    </a:cubicBezTo>
                    <a:cubicBezTo>
                      <a:pt x="3103436" y="1236059"/>
                      <a:pt x="3112961" y="1243108"/>
                      <a:pt x="3122295" y="1243679"/>
                    </a:cubicBezTo>
                    <a:cubicBezTo>
                      <a:pt x="3143441" y="1244917"/>
                      <a:pt x="3161634" y="1264539"/>
                      <a:pt x="3184589" y="1253395"/>
                    </a:cubicBezTo>
                    <a:cubicBezTo>
                      <a:pt x="3186113" y="1252633"/>
                      <a:pt x="3188875" y="1254538"/>
                      <a:pt x="3191066" y="1255014"/>
                    </a:cubicBezTo>
                    <a:cubicBezTo>
                      <a:pt x="3208592" y="1258634"/>
                      <a:pt x="3225070" y="1255109"/>
                      <a:pt x="3237929" y="1243203"/>
                    </a:cubicBezTo>
                    <a:cubicBezTo>
                      <a:pt x="3254788" y="1227677"/>
                      <a:pt x="3273457" y="1226153"/>
                      <a:pt x="3294221" y="1231202"/>
                    </a:cubicBezTo>
                    <a:cubicBezTo>
                      <a:pt x="3300889" y="1232821"/>
                      <a:pt x="3307557" y="1233964"/>
                      <a:pt x="3314319" y="1235297"/>
                    </a:cubicBezTo>
                    <a:cubicBezTo>
                      <a:pt x="3323463" y="1237202"/>
                      <a:pt x="3332703" y="1239203"/>
                      <a:pt x="3341846" y="1241108"/>
                    </a:cubicBezTo>
                    <a:cubicBezTo>
                      <a:pt x="3350705" y="1243013"/>
                      <a:pt x="3360516" y="1246251"/>
                      <a:pt x="3367373" y="1238060"/>
                    </a:cubicBezTo>
                    <a:cubicBezTo>
                      <a:pt x="3373279" y="1231011"/>
                      <a:pt x="3377470" y="1231678"/>
                      <a:pt x="3382899" y="1237774"/>
                    </a:cubicBezTo>
                    <a:cubicBezTo>
                      <a:pt x="3401759" y="1259110"/>
                      <a:pt x="3424619" y="1272445"/>
                      <a:pt x="3453765" y="1273397"/>
                    </a:cubicBezTo>
                    <a:cubicBezTo>
                      <a:pt x="3459766" y="1273588"/>
                      <a:pt x="3465862" y="1274921"/>
                      <a:pt x="3471767" y="1276350"/>
                    </a:cubicBezTo>
                    <a:cubicBezTo>
                      <a:pt x="3475387" y="1277207"/>
                      <a:pt x="3479769" y="1278160"/>
                      <a:pt x="3481959" y="1280732"/>
                    </a:cubicBezTo>
                    <a:cubicBezTo>
                      <a:pt x="3499009" y="1300353"/>
                      <a:pt x="3520250" y="1313974"/>
                      <a:pt x="3543396" y="1324928"/>
                    </a:cubicBezTo>
                    <a:cubicBezTo>
                      <a:pt x="3551682" y="1328833"/>
                      <a:pt x="3560541" y="1332738"/>
                      <a:pt x="3569494" y="1333881"/>
                    </a:cubicBezTo>
                    <a:cubicBezTo>
                      <a:pt x="3578828" y="1335024"/>
                      <a:pt x="3588639" y="1333119"/>
                      <a:pt x="3598164" y="1332071"/>
                    </a:cubicBezTo>
                    <a:cubicBezTo>
                      <a:pt x="3603784" y="1331500"/>
                      <a:pt x="3610261" y="1331595"/>
                      <a:pt x="3614738" y="1328833"/>
                    </a:cubicBezTo>
                    <a:cubicBezTo>
                      <a:pt x="3628930" y="1320165"/>
                      <a:pt x="3642646" y="1310831"/>
                      <a:pt x="3655886" y="1300734"/>
                    </a:cubicBezTo>
                    <a:cubicBezTo>
                      <a:pt x="3667221" y="1292066"/>
                      <a:pt x="3669507" y="1290828"/>
                      <a:pt x="3679317" y="1301687"/>
                    </a:cubicBezTo>
                    <a:cubicBezTo>
                      <a:pt x="3689414" y="1312831"/>
                      <a:pt x="3701987" y="1318641"/>
                      <a:pt x="3715893" y="1321022"/>
                    </a:cubicBezTo>
                    <a:cubicBezTo>
                      <a:pt x="3737896" y="1324737"/>
                      <a:pt x="3760089" y="1327880"/>
                      <a:pt x="3782282" y="1329690"/>
                    </a:cubicBezTo>
                    <a:cubicBezTo>
                      <a:pt x="3802380" y="1331309"/>
                      <a:pt x="3812000" y="1322546"/>
                      <a:pt x="3816001" y="1302639"/>
                    </a:cubicBezTo>
                    <a:cubicBezTo>
                      <a:pt x="3818287" y="1291590"/>
                      <a:pt x="3821240" y="1279588"/>
                      <a:pt x="3833431" y="1276636"/>
                    </a:cubicBezTo>
                    <a:cubicBezTo>
                      <a:pt x="3853339" y="1271873"/>
                      <a:pt x="3874008" y="1269778"/>
                      <a:pt x="3883819" y="1246442"/>
                    </a:cubicBezTo>
                    <a:cubicBezTo>
                      <a:pt x="3889248" y="1251585"/>
                      <a:pt x="3892582" y="1254633"/>
                      <a:pt x="3895821" y="1257681"/>
                    </a:cubicBezTo>
                    <a:cubicBezTo>
                      <a:pt x="3904774" y="1266158"/>
                      <a:pt x="3923347" y="1269778"/>
                      <a:pt x="3932778" y="1262444"/>
                    </a:cubicBezTo>
                    <a:cubicBezTo>
                      <a:pt x="3946684" y="1251776"/>
                      <a:pt x="3959448" y="1253776"/>
                      <a:pt x="3972782" y="1262063"/>
                    </a:cubicBezTo>
                    <a:cubicBezTo>
                      <a:pt x="3995071" y="1275779"/>
                      <a:pt x="4019931" y="1272635"/>
                      <a:pt x="4042505" y="1267111"/>
                    </a:cubicBezTo>
                    <a:cubicBezTo>
                      <a:pt x="4059555" y="1263015"/>
                      <a:pt x="4077748" y="1255490"/>
                      <a:pt x="4088892" y="1238250"/>
                    </a:cubicBezTo>
                    <a:cubicBezTo>
                      <a:pt x="4092416" y="1232726"/>
                      <a:pt x="4100322" y="1229963"/>
                      <a:pt x="4106609" y="1226344"/>
                    </a:cubicBezTo>
                    <a:cubicBezTo>
                      <a:pt x="4111848" y="1223391"/>
                      <a:pt x="4117372" y="1220629"/>
                      <a:pt x="4123182" y="1218724"/>
                    </a:cubicBezTo>
                    <a:cubicBezTo>
                      <a:pt x="4129373" y="1216628"/>
                      <a:pt x="4136232" y="1213580"/>
                      <a:pt x="4142328" y="1214438"/>
                    </a:cubicBezTo>
                    <a:cubicBezTo>
                      <a:pt x="4160806" y="1216914"/>
                      <a:pt x="4175475" y="1212056"/>
                      <a:pt x="4188524" y="1198245"/>
                    </a:cubicBezTo>
                    <a:cubicBezTo>
                      <a:pt x="4195287" y="1191101"/>
                      <a:pt x="4205288" y="1182434"/>
                      <a:pt x="4213860" y="1182338"/>
                    </a:cubicBezTo>
                    <a:cubicBezTo>
                      <a:pt x="4234720" y="1182053"/>
                      <a:pt x="4252055" y="1175195"/>
                      <a:pt x="4270820" y="1167003"/>
                    </a:cubicBezTo>
                    <a:cubicBezTo>
                      <a:pt x="4282916" y="1161764"/>
                      <a:pt x="4296632" y="1158145"/>
                      <a:pt x="4309587" y="1153287"/>
                    </a:cubicBezTo>
                    <a:cubicBezTo>
                      <a:pt x="4324731" y="1147572"/>
                      <a:pt x="4341210" y="1145477"/>
                      <a:pt x="4350449" y="1129665"/>
                    </a:cubicBezTo>
                    <a:cubicBezTo>
                      <a:pt x="4351496" y="1127951"/>
                      <a:pt x="4354640" y="1127665"/>
                      <a:pt x="4356164" y="1126046"/>
                    </a:cubicBezTo>
                    <a:cubicBezTo>
                      <a:pt x="4361021" y="1121093"/>
                      <a:pt x="4367308" y="1116521"/>
                      <a:pt x="4369880" y="1110520"/>
                    </a:cubicBezTo>
                    <a:cubicBezTo>
                      <a:pt x="4377309" y="1092994"/>
                      <a:pt x="4383119" y="1074896"/>
                      <a:pt x="4389787" y="1057085"/>
                    </a:cubicBezTo>
                    <a:cubicBezTo>
                      <a:pt x="4391216" y="1053275"/>
                      <a:pt x="4392549" y="1048417"/>
                      <a:pt x="4395502" y="1046226"/>
                    </a:cubicBezTo>
                    <a:cubicBezTo>
                      <a:pt x="4412552" y="1033653"/>
                      <a:pt x="4429888" y="1021556"/>
                      <a:pt x="4447413" y="1009650"/>
                    </a:cubicBezTo>
                    <a:cubicBezTo>
                      <a:pt x="4454462" y="1004887"/>
                      <a:pt x="4460367" y="1007555"/>
                      <a:pt x="4466654" y="1013079"/>
                    </a:cubicBezTo>
                    <a:cubicBezTo>
                      <a:pt x="4472750" y="1018318"/>
                      <a:pt x="4480275" y="1023747"/>
                      <a:pt x="4487894" y="1025081"/>
                    </a:cubicBezTo>
                    <a:cubicBezTo>
                      <a:pt x="4503135" y="1027652"/>
                      <a:pt x="4518946" y="1028224"/>
                      <a:pt x="4534472" y="1028224"/>
                    </a:cubicBezTo>
                    <a:cubicBezTo>
                      <a:pt x="4540282" y="1028224"/>
                      <a:pt x="4546473" y="1024795"/>
                      <a:pt x="4551903" y="1022033"/>
                    </a:cubicBezTo>
                    <a:cubicBezTo>
                      <a:pt x="4562189" y="1016794"/>
                      <a:pt x="4571714" y="1009745"/>
                      <a:pt x="4582382" y="1005364"/>
                    </a:cubicBezTo>
                    <a:cubicBezTo>
                      <a:pt x="4594765" y="1000316"/>
                      <a:pt x="4602194" y="992219"/>
                      <a:pt x="4605909" y="979551"/>
                    </a:cubicBezTo>
                    <a:cubicBezTo>
                      <a:pt x="4611434" y="960692"/>
                      <a:pt x="4624579" y="947547"/>
                      <a:pt x="4640104" y="936879"/>
                    </a:cubicBezTo>
                    <a:cubicBezTo>
                      <a:pt x="4659821" y="923258"/>
                      <a:pt x="4683348" y="923925"/>
                      <a:pt x="4705731" y="920591"/>
                    </a:cubicBezTo>
                    <a:cubicBezTo>
                      <a:pt x="4714304" y="919353"/>
                      <a:pt x="4723162" y="918305"/>
                      <a:pt x="4730973" y="915162"/>
                    </a:cubicBezTo>
                    <a:cubicBezTo>
                      <a:pt x="4760595" y="903351"/>
                      <a:pt x="4790218" y="892112"/>
                      <a:pt x="4822794" y="892397"/>
                    </a:cubicBezTo>
                    <a:cubicBezTo>
                      <a:pt x="4825460" y="892397"/>
                      <a:pt x="4828128" y="892112"/>
                      <a:pt x="4830794" y="891635"/>
                    </a:cubicBezTo>
                    <a:cubicBezTo>
                      <a:pt x="4853940" y="887730"/>
                      <a:pt x="4877848" y="886206"/>
                      <a:pt x="4894421" y="865442"/>
                    </a:cubicBezTo>
                    <a:cubicBezTo>
                      <a:pt x="4897469" y="861632"/>
                      <a:pt x="4904422" y="860489"/>
                      <a:pt x="4909756" y="858964"/>
                    </a:cubicBezTo>
                    <a:cubicBezTo>
                      <a:pt x="4918996" y="856488"/>
                      <a:pt x="4925188" y="851440"/>
                      <a:pt x="4928521" y="842391"/>
                    </a:cubicBezTo>
                    <a:cubicBezTo>
                      <a:pt x="4934141" y="826770"/>
                      <a:pt x="4940808" y="811435"/>
                      <a:pt x="4945857" y="795623"/>
                    </a:cubicBezTo>
                    <a:cubicBezTo>
                      <a:pt x="4949381" y="784765"/>
                      <a:pt x="4955953" y="778764"/>
                      <a:pt x="4966145" y="774287"/>
                    </a:cubicBezTo>
                    <a:cubicBezTo>
                      <a:pt x="4971860" y="771811"/>
                      <a:pt x="4976813" y="766382"/>
                      <a:pt x="4980909" y="761333"/>
                    </a:cubicBezTo>
                    <a:cubicBezTo>
                      <a:pt x="4985862" y="755237"/>
                      <a:pt x="4988433" y="747141"/>
                      <a:pt x="4993862" y="741712"/>
                    </a:cubicBezTo>
                    <a:cubicBezTo>
                      <a:pt x="5007102" y="728186"/>
                      <a:pt x="5011198" y="713232"/>
                      <a:pt x="5006816" y="694754"/>
                    </a:cubicBezTo>
                    <a:cubicBezTo>
                      <a:pt x="5002911" y="678371"/>
                      <a:pt x="5013198" y="656463"/>
                      <a:pt x="5026724" y="653129"/>
                    </a:cubicBezTo>
                    <a:cubicBezTo>
                      <a:pt x="5041678" y="649414"/>
                      <a:pt x="5051965" y="640271"/>
                      <a:pt x="5062538" y="630079"/>
                    </a:cubicBezTo>
                    <a:cubicBezTo>
                      <a:pt x="5068443" y="624364"/>
                      <a:pt x="5076730" y="619411"/>
                      <a:pt x="5084731" y="617982"/>
                    </a:cubicBezTo>
                    <a:cubicBezTo>
                      <a:pt x="5115116" y="612458"/>
                      <a:pt x="5143786" y="619220"/>
                      <a:pt x="5172647" y="630174"/>
                    </a:cubicBezTo>
                    <a:cubicBezTo>
                      <a:pt x="5191506" y="637318"/>
                      <a:pt x="5212461" y="639223"/>
                      <a:pt x="5232654" y="642080"/>
                    </a:cubicBezTo>
                    <a:cubicBezTo>
                      <a:pt x="5238941" y="642937"/>
                      <a:pt x="5246942" y="641033"/>
                      <a:pt x="5252371" y="637508"/>
                    </a:cubicBezTo>
                    <a:cubicBezTo>
                      <a:pt x="5271421" y="625316"/>
                      <a:pt x="5290376" y="612743"/>
                      <a:pt x="5308092" y="598646"/>
                    </a:cubicBezTo>
                    <a:cubicBezTo>
                      <a:pt x="5324571" y="585407"/>
                      <a:pt x="5343144" y="579882"/>
                      <a:pt x="5363147" y="581311"/>
                    </a:cubicBezTo>
                    <a:cubicBezTo>
                      <a:pt x="5377720" y="582359"/>
                      <a:pt x="5390864" y="579977"/>
                      <a:pt x="5404580" y="576358"/>
                    </a:cubicBezTo>
                    <a:cubicBezTo>
                      <a:pt x="5416010" y="573310"/>
                      <a:pt x="5428583" y="571214"/>
                      <a:pt x="5440203" y="572548"/>
                    </a:cubicBezTo>
                    <a:cubicBezTo>
                      <a:pt x="5456491" y="574453"/>
                      <a:pt x="5469922" y="571691"/>
                      <a:pt x="5482971" y="561880"/>
                    </a:cubicBezTo>
                    <a:cubicBezTo>
                      <a:pt x="5489924" y="556641"/>
                      <a:pt x="5498878" y="553879"/>
                      <a:pt x="5507165" y="550259"/>
                    </a:cubicBezTo>
                    <a:cubicBezTo>
                      <a:pt x="5519928" y="544640"/>
                      <a:pt x="5533168" y="539877"/>
                      <a:pt x="5545645" y="533591"/>
                    </a:cubicBezTo>
                    <a:cubicBezTo>
                      <a:pt x="5559076" y="526923"/>
                      <a:pt x="5571363" y="517684"/>
                      <a:pt x="5585079" y="511969"/>
                    </a:cubicBezTo>
                    <a:cubicBezTo>
                      <a:pt x="5599843" y="505778"/>
                      <a:pt x="5609368" y="496348"/>
                      <a:pt x="5615368" y="481679"/>
                    </a:cubicBezTo>
                    <a:cubicBezTo>
                      <a:pt x="5619179" y="472440"/>
                      <a:pt x="5624417" y="462629"/>
                      <a:pt x="5631656" y="456152"/>
                    </a:cubicBezTo>
                    <a:cubicBezTo>
                      <a:pt x="5646611" y="442913"/>
                      <a:pt x="5664136" y="432625"/>
                      <a:pt x="5679377" y="419576"/>
                    </a:cubicBezTo>
                    <a:cubicBezTo>
                      <a:pt x="5700808" y="401288"/>
                      <a:pt x="5720620" y="381857"/>
                      <a:pt x="5722525" y="350615"/>
                    </a:cubicBezTo>
                    <a:cubicBezTo>
                      <a:pt x="5723572" y="333375"/>
                      <a:pt x="5732716" y="326041"/>
                      <a:pt x="5749576" y="321945"/>
                    </a:cubicBezTo>
                    <a:cubicBezTo>
                      <a:pt x="5755195" y="320612"/>
                      <a:pt x="5763197" y="318040"/>
                      <a:pt x="5764911" y="313849"/>
                    </a:cubicBezTo>
                    <a:cubicBezTo>
                      <a:pt x="5770054" y="301371"/>
                      <a:pt x="5780722" y="298895"/>
                      <a:pt x="5791009" y="293942"/>
                    </a:cubicBezTo>
                    <a:cubicBezTo>
                      <a:pt x="5797201" y="290989"/>
                      <a:pt x="5804821" y="285179"/>
                      <a:pt x="5806440" y="279178"/>
                    </a:cubicBezTo>
                    <a:cubicBezTo>
                      <a:pt x="5813107" y="254889"/>
                      <a:pt x="5831395" y="240602"/>
                      <a:pt x="5848636" y="224885"/>
                    </a:cubicBezTo>
                    <a:cubicBezTo>
                      <a:pt x="5853684" y="220218"/>
                      <a:pt x="5859113" y="214884"/>
                      <a:pt x="5861590" y="208788"/>
                    </a:cubicBezTo>
                    <a:cubicBezTo>
                      <a:pt x="5866829" y="195643"/>
                      <a:pt x="5874639" y="186118"/>
                      <a:pt x="5888355" y="181166"/>
                    </a:cubicBezTo>
                    <a:cubicBezTo>
                      <a:pt x="5892736" y="179642"/>
                      <a:pt x="5896737" y="176117"/>
                      <a:pt x="5900071" y="172784"/>
                    </a:cubicBezTo>
                    <a:cubicBezTo>
                      <a:pt x="5907215" y="165545"/>
                      <a:pt x="5913215" y="157067"/>
                      <a:pt x="5920740" y="150305"/>
                    </a:cubicBezTo>
                    <a:cubicBezTo>
                      <a:pt x="5939885" y="132874"/>
                      <a:pt x="5958840" y="115729"/>
                      <a:pt x="5969985" y="91345"/>
                    </a:cubicBezTo>
                    <a:cubicBezTo>
                      <a:pt x="5975413" y="79439"/>
                      <a:pt x="5981605" y="66485"/>
                      <a:pt x="5991130" y="58293"/>
                    </a:cubicBezTo>
                    <a:cubicBezTo>
                      <a:pt x="6003227" y="47911"/>
                      <a:pt x="6019133" y="42005"/>
                      <a:pt x="6033325" y="33909"/>
                    </a:cubicBezTo>
                    <a:cubicBezTo>
                      <a:pt x="6040469" y="29813"/>
                      <a:pt x="6047137" y="24860"/>
                      <a:pt x="6054376" y="20955"/>
                    </a:cubicBezTo>
                    <a:cubicBezTo>
                      <a:pt x="6067234" y="14097"/>
                      <a:pt x="6080379" y="7715"/>
                      <a:pt x="6095524" y="0"/>
                    </a:cubicBezTo>
                    <a:close/>
                  </a:path>
                </a:pathLst>
              </a:custGeom>
              <a:blipFill>
                <a:blip r:embed="rId2">
                  <a:alphaModFix amt="57000"/>
                </a:blip>
                <a:tile tx="0" ty="0" sx="100000" sy="100000" flip="none" algn="tl"/>
              </a:blip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2281C0EC-6CE7-79C1-9BFD-3F6A778084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199" y="1120676"/>
            <a:ext cx="7021513" cy="2308324"/>
          </a:xfrm>
        </p:spPr>
        <p:txBody>
          <a:bodyPr>
            <a:normAutofit/>
          </a:bodyPr>
          <a:lstStyle/>
          <a:p>
            <a:pPr algn="l"/>
            <a:r>
              <a:rPr lang="fi-FI" sz="7200">
                <a:solidFill>
                  <a:schemeClr val="bg1"/>
                </a:solidFill>
              </a:rPr>
              <a:t>Kehitä kuntoasi 25-26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EF792CD-7CCD-64DE-EEF2-A0F549C2AB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5024" y="3809999"/>
            <a:ext cx="7025753" cy="1012778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fi-FI" dirty="0">
                <a:solidFill>
                  <a:schemeClr val="bg1"/>
                </a:solidFill>
              </a:rPr>
              <a:t>Kurssin arvioinnista</a:t>
            </a:r>
          </a:p>
        </p:txBody>
      </p:sp>
    </p:spTree>
    <p:extLst>
      <p:ext uri="{BB962C8B-B14F-4D97-AF65-F5344CB8AC3E}">
        <p14:creationId xmlns:p14="http://schemas.microsoft.com/office/powerpoint/2010/main" val="2702651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8873D23-2DCF-4B31-A009-95721C06E8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13EF075-D4EF-4929-ADBC-91B27DA199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AA26DFA-AAB2-4973-9C17-16D587C7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1863" y="508838"/>
            <a:ext cx="5217958" cy="6239661"/>
            <a:chOff x="-19221" y="251144"/>
            <a:chExt cx="5217958" cy="6239661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3F407F11-7321-4BF6-8536-CCE8E34245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251144"/>
              <a:ext cx="5187198" cy="6239661"/>
            </a:xfrm>
            <a:custGeom>
              <a:avLst/>
              <a:gdLst>
                <a:gd name="connsiteX0" fmla="*/ 2011811 w 5187198"/>
                <a:gd name="connsiteY0" fmla="*/ 4 h 6239661"/>
                <a:gd name="connsiteX1" fmla="*/ 2617011 w 5187198"/>
                <a:gd name="connsiteY1" fmla="*/ 70590 h 6239661"/>
                <a:gd name="connsiteX2" fmla="*/ 2690321 w 5187198"/>
                <a:gd name="connsiteY2" fmla="*/ 88146 h 6239661"/>
                <a:gd name="connsiteX3" fmla="*/ 2726863 w 5187198"/>
                <a:gd name="connsiteY3" fmla="*/ 97127 h 6239661"/>
                <a:gd name="connsiteX4" fmla="*/ 2762951 w 5187198"/>
                <a:gd name="connsiteY4" fmla="*/ 107375 h 6239661"/>
                <a:gd name="connsiteX5" fmla="*/ 2834843 w 5187198"/>
                <a:gd name="connsiteY5" fmla="*/ 128493 h 6239661"/>
                <a:gd name="connsiteX6" fmla="*/ 2906574 w 5187198"/>
                <a:gd name="connsiteY6" fmla="*/ 151076 h 6239661"/>
                <a:gd name="connsiteX7" fmla="*/ 3049504 w 5187198"/>
                <a:gd name="connsiteY7" fmla="*/ 202124 h 6239661"/>
                <a:gd name="connsiteX8" fmla="*/ 3189518 w 5187198"/>
                <a:gd name="connsiteY8" fmla="*/ 260159 h 6239661"/>
                <a:gd name="connsiteX9" fmla="*/ 3326048 w 5187198"/>
                <a:gd name="connsiteY9" fmla="*/ 325143 h 6239661"/>
                <a:gd name="connsiteX10" fmla="*/ 3459166 w 5187198"/>
                <a:gd name="connsiteY10" fmla="*/ 395936 h 6239661"/>
                <a:gd name="connsiteX11" fmla="*/ 3588578 w 5187198"/>
                <a:gd name="connsiteY11" fmla="*/ 472343 h 6239661"/>
                <a:gd name="connsiteX12" fmla="*/ 3651864 w 5187198"/>
                <a:gd name="connsiteY12" fmla="*/ 512600 h 6239661"/>
                <a:gd name="connsiteX13" fmla="*/ 3714514 w 5187198"/>
                <a:gd name="connsiteY13" fmla="*/ 553499 h 6239661"/>
                <a:gd name="connsiteX14" fmla="*/ 4181221 w 5187198"/>
                <a:gd name="connsiteY14" fmla="*/ 922912 h 6239661"/>
                <a:gd name="connsiteX15" fmla="*/ 4582963 w 5187198"/>
                <a:gd name="connsiteY15" fmla="*/ 1358264 h 6239661"/>
                <a:gd name="connsiteX16" fmla="*/ 4670721 w 5187198"/>
                <a:gd name="connsiteY16" fmla="*/ 1477644 h 6239661"/>
                <a:gd name="connsiteX17" fmla="*/ 4752378 w 5187198"/>
                <a:gd name="connsiteY17" fmla="*/ 1601187 h 6239661"/>
                <a:gd name="connsiteX18" fmla="*/ 4772168 w 5187198"/>
                <a:gd name="connsiteY18" fmla="*/ 1632456 h 6239661"/>
                <a:gd name="connsiteX19" fmla="*/ 4782117 w 5187198"/>
                <a:gd name="connsiteY19" fmla="*/ 1648104 h 6239661"/>
                <a:gd name="connsiteX20" fmla="*/ 4791381 w 5187198"/>
                <a:gd name="connsiteY20" fmla="*/ 1664150 h 6239661"/>
                <a:gd name="connsiteX21" fmla="*/ 4828190 w 5187198"/>
                <a:gd name="connsiteY21" fmla="*/ 1728379 h 6239661"/>
                <a:gd name="connsiteX22" fmla="*/ 4864832 w 5187198"/>
                <a:gd name="connsiteY22" fmla="*/ 1792796 h 6239661"/>
                <a:gd name="connsiteX23" fmla="*/ 4899201 w 5187198"/>
                <a:gd name="connsiteY23" fmla="*/ 1858342 h 6239661"/>
                <a:gd name="connsiteX24" fmla="*/ 4933266 w 5187198"/>
                <a:gd name="connsiteY24" fmla="*/ 1924155 h 6239661"/>
                <a:gd name="connsiteX25" fmla="*/ 4964403 w 5187198"/>
                <a:gd name="connsiteY25" fmla="*/ 1991384 h 6239661"/>
                <a:gd name="connsiteX26" fmla="*/ 4995019 w 5187198"/>
                <a:gd name="connsiteY26" fmla="*/ 2058823 h 6239661"/>
                <a:gd name="connsiteX27" fmla="*/ 5021999 w 5187198"/>
                <a:gd name="connsiteY27" fmla="*/ 2127723 h 6239661"/>
                <a:gd name="connsiteX28" fmla="*/ 5048321 w 5187198"/>
                <a:gd name="connsiteY28" fmla="*/ 2196908 h 6239661"/>
                <a:gd name="connsiteX29" fmla="*/ 5070546 w 5187198"/>
                <a:gd name="connsiteY29" fmla="*/ 2267547 h 6239661"/>
                <a:gd name="connsiteX30" fmla="*/ 5092171 w 5187198"/>
                <a:gd name="connsiteY30" fmla="*/ 2338256 h 6239661"/>
                <a:gd name="connsiteX31" fmla="*/ 5110305 w 5187198"/>
                <a:gd name="connsiteY31" fmla="*/ 2409886 h 6239661"/>
                <a:gd name="connsiteX32" fmla="*/ 5186393 w 5187198"/>
                <a:gd name="connsiteY32" fmla="*/ 2992022 h 6239661"/>
                <a:gd name="connsiteX33" fmla="*/ 5149045 w 5187198"/>
                <a:gd name="connsiteY33" fmla="*/ 3571816 h 6239661"/>
                <a:gd name="connsiteX34" fmla="*/ 5126572 w 5187198"/>
                <a:gd name="connsiteY34" fmla="*/ 3714520 h 6239661"/>
                <a:gd name="connsiteX35" fmla="*/ 5099067 w 5187198"/>
                <a:gd name="connsiteY35" fmla="*/ 3856108 h 6239661"/>
                <a:gd name="connsiteX36" fmla="*/ 5095699 w 5187198"/>
                <a:gd name="connsiteY36" fmla="*/ 3873868 h 6239661"/>
                <a:gd name="connsiteX37" fmla="*/ 5091573 w 5187198"/>
                <a:gd name="connsiteY37" fmla="*/ 3891426 h 6239661"/>
                <a:gd name="connsiteX38" fmla="*/ 5083324 w 5187198"/>
                <a:gd name="connsiteY38" fmla="*/ 3926541 h 6239661"/>
                <a:gd name="connsiteX39" fmla="*/ 5067256 w 5187198"/>
                <a:gd name="connsiteY39" fmla="*/ 3996889 h 6239661"/>
                <a:gd name="connsiteX40" fmla="*/ 5059194 w 5187198"/>
                <a:gd name="connsiteY40" fmla="*/ 4032171 h 6239661"/>
                <a:gd name="connsiteX41" fmla="*/ 5049522 w 5187198"/>
                <a:gd name="connsiteY41" fmla="*/ 4067833 h 6239661"/>
                <a:gd name="connsiteX42" fmla="*/ 5040067 w 5187198"/>
                <a:gd name="connsiteY42" fmla="*/ 4103553 h 6239661"/>
                <a:gd name="connsiteX43" fmla="*/ 5028960 w 5187198"/>
                <a:gd name="connsiteY43" fmla="*/ 4138946 h 6239661"/>
                <a:gd name="connsiteX44" fmla="*/ 4917351 w 5187198"/>
                <a:gd name="connsiteY44" fmla="*/ 4417041 h 6239661"/>
                <a:gd name="connsiteX45" fmla="*/ 4756163 w 5187198"/>
                <a:gd name="connsiteY45" fmla="*/ 4676402 h 6239661"/>
                <a:gd name="connsiteX46" fmla="*/ 4322493 w 5187198"/>
                <a:gd name="connsiteY46" fmla="*/ 5105604 h 6239661"/>
                <a:gd name="connsiteX47" fmla="*/ 3840510 w 5187198"/>
                <a:gd name="connsiteY47" fmla="*/ 5429590 h 6239661"/>
                <a:gd name="connsiteX48" fmla="*/ 3606447 w 5187198"/>
                <a:gd name="connsiteY48" fmla="*/ 5572862 h 6239661"/>
                <a:gd name="connsiteX49" fmla="*/ 3488814 w 5187198"/>
                <a:gd name="connsiteY49" fmla="*/ 5647178 h 6239661"/>
                <a:gd name="connsiteX50" fmla="*/ 3365864 w 5187198"/>
                <a:gd name="connsiteY50" fmla="*/ 5722735 h 6239661"/>
                <a:gd name="connsiteX51" fmla="*/ 2839486 w 5187198"/>
                <a:gd name="connsiteY51" fmla="*/ 5999120 h 6239661"/>
                <a:gd name="connsiteX52" fmla="*/ 2242423 w 5187198"/>
                <a:gd name="connsiteY52" fmla="*/ 6192346 h 6239661"/>
                <a:gd name="connsiteX53" fmla="*/ 1589380 w 5187198"/>
                <a:gd name="connsiteY53" fmla="*/ 6230657 h 6239661"/>
                <a:gd name="connsiteX54" fmla="*/ 1548244 w 5187198"/>
                <a:gd name="connsiteY54" fmla="*/ 6226706 h 6239661"/>
                <a:gd name="connsiteX55" fmla="*/ 1507348 w 5187198"/>
                <a:gd name="connsiteY55" fmla="*/ 6221428 h 6239661"/>
                <a:gd name="connsiteX56" fmla="*/ 1466401 w 5187198"/>
                <a:gd name="connsiteY56" fmla="*/ 6215904 h 6239661"/>
                <a:gd name="connsiteX57" fmla="*/ 1425773 w 5187198"/>
                <a:gd name="connsiteY57" fmla="*/ 6209191 h 6239661"/>
                <a:gd name="connsiteX58" fmla="*/ 1344960 w 5187198"/>
                <a:gd name="connsiteY58" fmla="*/ 6193681 h 6239661"/>
                <a:gd name="connsiteX59" fmla="*/ 1265007 w 5187198"/>
                <a:gd name="connsiteY59" fmla="*/ 6175388 h 6239661"/>
                <a:gd name="connsiteX60" fmla="*/ 1225415 w 5187198"/>
                <a:gd name="connsiteY60" fmla="*/ 6165243 h 6239661"/>
                <a:gd name="connsiteX61" fmla="*/ 1186567 w 5187198"/>
                <a:gd name="connsiteY61" fmla="*/ 6154486 h 6239661"/>
                <a:gd name="connsiteX62" fmla="*/ 1111158 w 5187198"/>
                <a:gd name="connsiteY62" fmla="*/ 6130918 h 6239661"/>
                <a:gd name="connsiteX63" fmla="*/ 1035915 w 5187198"/>
                <a:gd name="connsiteY63" fmla="*/ 6107163 h 6239661"/>
                <a:gd name="connsiteX64" fmla="*/ 961579 w 5187198"/>
                <a:gd name="connsiteY64" fmla="*/ 6079594 h 6239661"/>
                <a:gd name="connsiteX65" fmla="*/ 395297 w 5187198"/>
                <a:gd name="connsiteY65" fmla="*/ 5792812 h 6239661"/>
                <a:gd name="connsiteX66" fmla="*/ 265239 w 5187198"/>
                <a:gd name="connsiteY66" fmla="*/ 5701511 h 6239661"/>
                <a:gd name="connsiteX67" fmla="*/ 233756 w 5187198"/>
                <a:gd name="connsiteY67" fmla="*/ 5677542 h 6239661"/>
                <a:gd name="connsiteX68" fmla="*/ 202800 w 5187198"/>
                <a:gd name="connsiteY68" fmla="*/ 5652902 h 6239661"/>
                <a:gd name="connsiteX69" fmla="*/ 140918 w 5187198"/>
                <a:gd name="connsiteY69" fmla="*/ 5603515 h 6239661"/>
                <a:gd name="connsiteX70" fmla="*/ 110625 w 5187198"/>
                <a:gd name="connsiteY70" fmla="*/ 5578127 h 6239661"/>
                <a:gd name="connsiteX71" fmla="*/ 95631 w 5187198"/>
                <a:gd name="connsiteY71" fmla="*/ 5565299 h 6239661"/>
                <a:gd name="connsiteX72" fmla="*/ 81966 w 5187198"/>
                <a:gd name="connsiteY72" fmla="*/ 5550973 h 6239661"/>
                <a:gd name="connsiteX73" fmla="*/ 27991 w 5187198"/>
                <a:gd name="connsiteY73" fmla="*/ 5493272 h 6239661"/>
                <a:gd name="connsiteX74" fmla="*/ 1454 w 5187198"/>
                <a:gd name="connsiteY74" fmla="*/ 5464252 h 6239661"/>
                <a:gd name="connsiteX75" fmla="*/ 0 w 5187198"/>
                <a:gd name="connsiteY75" fmla="*/ 5462518 h 6239661"/>
                <a:gd name="connsiteX76" fmla="*/ 0 w 5187198"/>
                <a:gd name="connsiteY76" fmla="*/ 4720187 h 6239661"/>
                <a:gd name="connsiteX77" fmla="*/ 109684 w 5187198"/>
                <a:gd name="connsiteY77" fmla="*/ 4836724 h 6239661"/>
                <a:gd name="connsiteX78" fmla="*/ 306959 w 5187198"/>
                <a:gd name="connsiteY78" fmla="*/ 5007200 h 6239661"/>
                <a:gd name="connsiteX79" fmla="*/ 358101 w 5187198"/>
                <a:gd name="connsiteY79" fmla="*/ 5046057 h 6239661"/>
                <a:gd name="connsiteX80" fmla="*/ 383328 w 5187198"/>
                <a:gd name="connsiteY80" fmla="*/ 5065684 h 6239661"/>
                <a:gd name="connsiteX81" fmla="*/ 409503 w 5187198"/>
                <a:gd name="connsiteY81" fmla="*/ 5083942 h 6239661"/>
                <a:gd name="connsiteX82" fmla="*/ 461889 w 5187198"/>
                <a:gd name="connsiteY82" fmla="*/ 5119888 h 6239661"/>
                <a:gd name="connsiteX83" fmla="*/ 474883 w 5187198"/>
                <a:gd name="connsiteY83" fmla="*/ 5128933 h 6239661"/>
                <a:gd name="connsiteX84" fmla="*/ 486410 w 5187198"/>
                <a:gd name="connsiteY84" fmla="*/ 5139557 h 6239661"/>
                <a:gd name="connsiteX85" fmla="*/ 510852 w 5187198"/>
                <a:gd name="connsiteY85" fmla="*/ 5159089 h 6239661"/>
                <a:gd name="connsiteX86" fmla="*/ 560653 w 5187198"/>
                <a:gd name="connsiteY86" fmla="*/ 5196893 h 6239661"/>
                <a:gd name="connsiteX87" fmla="*/ 585485 w 5187198"/>
                <a:gd name="connsiteY87" fmla="*/ 5215834 h 6239661"/>
                <a:gd name="connsiteX88" fmla="*/ 610707 w 5187198"/>
                <a:gd name="connsiteY88" fmla="*/ 5234185 h 6239661"/>
                <a:gd name="connsiteX89" fmla="*/ 714768 w 5187198"/>
                <a:gd name="connsiteY89" fmla="*/ 5303103 h 6239661"/>
                <a:gd name="connsiteX90" fmla="*/ 1166634 w 5187198"/>
                <a:gd name="connsiteY90" fmla="*/ 5513322 h 6239661"/>
                <a:gd name="connsiteX91" fmla="*/ 1225991 w 5187198"/>
                <a:gd name="connsiteY91" fmla="*/ 5533632 h 6239661"/>
                <a:gd name="connsiteX92" fmla="*/ 1286680 w 5187198"/>
                <a:gd name="connsiteY92" fmla="*/ 5550705 h 6239661"/>
                <a:gd name="connsiteX93" fmla="*/ 1347310 w 5187198"/>
                <a:gd name="connsiteY93" fmla="*/ 5567995 h 6239661"/>
                <a:gd name="connsiteX94" fmla="*/ 1377002 w 5187198"/>
                <a:gd name="connsiteY94" fmla="*/ 5575719 h 6239661"/>
                <a:gd name="connsiteX95" fmla="*/ 1406328 w 5187198"/>
                <a:gd name="connsiteY95" fmla="*/ 5582649 h 6239661"/>
                <a:gd name="connsiteX96" fmla="*/ 1465060 w 5187198"/>
                <a:gd name="connsiteY96" fmla="*/ 5594909 h 6239661"/>
                <a:gd name="connsiteX97" fmla="*/ 1523881 w 5187198"/>
                <a:gd name="connsiteY97" fmla="*/ 5605105 h 6239661"/>
                <a:gd name="connsiteX98" fmla="*/ 1553325 w 5187198"/>
                <a:gd name="connsiteY98" fmla="*/ 5609865 h 6239661"/>
                <a:gd name="connsiteX99" fmla="*/ 1582813 w 5187198"/>
                <a:gd name="connsiteY99" fmla="*/ 5613593 h 6239661"/>
                <a:gd name="connsiteX100" fmla="*/ 1612301 w 5187198"/>
                <a:gd name="connsiteY100" fmla="*/ 5617321 h 6239661"/>
                <a:gd name="connsiteX101" fmla="*/ 1641863 w 5187198"/>
                <a:gd name="connsiteY101" fmla="*/ 5619910 h 6239661"/>
                <a:gd name="connsiteX102" fmla="*/ 2117508 w 5187198"/>
                <a:gd name="connsiteY102" fmla="*/ 5595156 h 6239661"/>
                <a:gd name="connsiteX103" fmla="*/ 2597368 w 5187198"/>
                <a:gd name="connsiteY103" fmla="*/ 5447381 h 6239661"/>
                <a:gd name="connsiteX104" fmla="*/ 3082968 w 5187198"/>
                <a:gd name="connsiteY104" fmla="*/ 5223245 h 6239661"/>
                <a:gd name="connsiteX105" fmla="*/ 3334855 w 5187198"/>
                <a:gd name="connsiteY105" fmla="*/ 5097383 h 6239661"/>
                <a:gd name="connsiteX106" fmla="*/ 3599509 w 5187198"/>
                <a:gd name="connsiteY106" fmla="*/ 4976217 h 6239661"/>
                <a:gd name="connsiteX107" fmla="*/ 4112002 w 5187198"/>
                <a:gd name="connsiteY107" fmla="*/ 4766359 h 6239661"/>
                <a:gd name="connsiteX108" fmla="*/ 4348983 w 5187198"/>
                <a:gd name="connsiteY108" fmla="*/ 4649833 h 6239661"/>
                <a:gd name="connsiteX109" fmla="*/ 4560505 w 5187198"/>
                <a:gd name="connsiteY109" fmla="*/ 4501564 h 6239661"/>
                <a:gd name="connsiteX110" fmla="*/ 4731963 w 5187198"/>
                <a:gd name="connsiteY110" fmla="*/ 4309870 h 6239661"/>
                <a:gd name="connsiteX111" fmla="*/ 4852344 w 5187198"/>
                <a:gd name="connsiteY111" fmla="*/ 4078640 h 6239661"/>
                <a:gd name="connsiteX112" fmla="*/ 4863972 w 5187198"/>
                <a:gd name="connsiteY112" fmla="*/ 4047790 h 6239661"/>
                <a:gd name="connsiteX113" fmla="*/ 4874144 w 5187198"/>
                <a:gd name="connsiteY113" fmla="*/ 4016320 h 6239661"/>
                <a:gd name="connsiteX114" fmla="*/ 4884127 w 5187198"/>
                <a:gd name="connsiteY114" fmla="*/ 3984682 h 6239661"/>
                <a:gd name="connsiteX115" fmla="*/ 4892800 w 5187198"/>
                <a:gd name="connsiteY115" fmla="*/ 3951883 h 6239661"/>
                <a:gd name="connsiteX116" fmla="*/ 4909526 w 5187198"/>
                <a:gd name="connsiteY116" fmla="*/ 3886001 h 6239661"/>
                <a:gd name="connsiteX117" fmla="*/ 4917687 w 5187198"/>
                <a:gd name="connsiteY117" fmla="*/ 3852948 h 6239661"/>
                <a:gd name="connsiteX118" fmla="*/ 4921768 w 5187198"/>
                <a:gd name="connsiteY118" fmla="*/ 3836422 h 6239661"/>
                <a:gd name="connsiteX119" fmla="*/ 4924845 w 5187198"/>
                <a:gd name="connsiteY119" fmla="*/ 3819742 h 6239661"/>
                <a:gd name="connsiteX120" fmla="*/ 4948230 w 5187198"/>
                <a:gd name="connsiteY120" fmla="*/ 3685744 h 6239661"/>
                <a:gd name="connsiteX121" fmla="*/ 4962782 w 5187198"/>
                <a:gd name="connsiteY121" fmla="*/ 3550540 h 6239661"/>
                <a:gd name="connsiteX122" fmla="*/ 4939468 w 5187198"/>
                <a:gd name="connsiteY122" fmla="*/ 3010249 h 6239661"/>
                <a:gd name="connsiteX123" fmla="*/ 4816901 w 5187198"/>
                <a:gd name="connsiteY123" fmla="*/ 2488224 h 6239661"/>
                <a:gd name="connsiteX124" fmla="*/ 4797005 w 5187198"/>
                <a:gd name="connsiteY124" fmla="*/ 2424470 h 6239661"/>
                <a:gd name="connsiteX125" fmla="*/ 4774433 w 5187198"/>
                <a:gd name="connsiteY125" fmla="*/ 2361620 h 6239661"/>
                <a:gd name="connsiteX126" fmla="*/ 4752459 w 5187198"/>
                <a:gd name="connsiteY126" fmla="*/ 2298700 h 6239661"/>
                <a:gd name="connsiteX127" fmla="*/ 4728083 w 5187198"/>
                <a:gd name="connsiteY127" fmla="*/ 2236526 h 6239661"/>
                <a:gd name="connsiteX128" fmla="*/ 4704471 w 5187198"/>
                <a:gd name="connsiteY128" fmla="*/ 2174095 h 6239661"/>
                <a:gd name="connsiteX129" fmla="*/ 4678399 w 5187198"/>
                <a:gd name="connsiteY129" fmla="*/ 2112626 h 6239661"/>
                <a:gd name="connsiteX130" fmla="*/ 4652601 w 5187198"/>
                <a:gd name="connsiteY130" fmla="*/ 2050999 h 6239661"/>
                <a:gd name="connsiteX131" fmla="*/ 4624205 w 5187198"/>
                <a:gd name="connsiteY131" fmla="*/ 1990415 h 6239661"/>
                <a:gd name="connsiteX132" fmla="*/ 4595398 w 5187198"/>
                <a:gd name="connsiteY132" fmla="*/ 1930069 h 6239661"/>
                <a:gd name="connsiteX133" fmla="*/ 4563827 w 5187198"/>
                <a:gd name="connsiteY133" fmla="*/ 1870952 h 6239661"/>
                <a:gd name="connsiteX134" fmla="*/ 4531433 w 5187198"/>
                <a:gd name="connsiteY134" fmla="*/ 1812311 h 6239661"/>
                <a:gd name="connsiteX135" fmla="*/ 4523315 w 5187198"/>
                <a:gd name="connsiteY135" fmla="*/ 1797616 h 6239661"/>
                <a:gd name="connsiteX136" fmla="*/ 4514482 w 5187198"/>
                <a:gd name="connsiteY136" fmla="*/ 1783425 h 6239661"/>
                <a:gd name="connsiteX137" fmla="*/ 4496845 w 5187198"/>
                <a:gd name="connsiteY137" fmla="*/ 1754936 h 6239661"/>
                <a:gd name="connsiteX138" fmla="*/ 4461463 w 5187198"/>
                <a:gd name="connsiteY138" fmla="*/ 1697929 h 6239661"/>
                <a:gd name="connsiteX139" fmla="*/ 4452660 w 5187198"/>
                <a:gd name="connsiteY139" fmla="*/ 1683629 h 6239661"/>
                <a:gd name="connsiteX140" fmla="*/ 4443141 w 5187198"/>
                <a:gd name="connsiteY140" fmla="*/ 1669834 h 6239661"/>
                <a:gd name="connsiteX141" fmla="*/ 4424241 w 5187198"/>
                <a:gd name="connsiteY141" fmla="*/ 1642166 h 6239661"/>
                <a:gd name="connsiteX142" fmla="*/ 4346886 w 5187198"/>
                <a:gd name="connsiteY142" fmla="*/ 1532412 h 6239661"/>
                <a:gd name="connsiteX143" fmla="*/ 3985497 w 5187198"/>
                <a:gd name="connsiteY143" fmla="*/ 1134649 h 6239661"/>
                <a:gd name="connsiteX144" fmla="*/ 3545665 w 5187198"/>
                <a:gd name="connsiteY144" fmla="*/ 825877 h 6239661"/>
                <a:gd name="connsiteX145" fmla="*/ 3486190 w 5187198"/>
                <a:gd name="connsiteY145" fmla="*/ 794756 h 6239661"/>
                <a:gd name="connsiteX146" fmla="*/ 3426182 w 5187198"/>
                <a:gd name="connsiteY146" fmla="*/ 764765 h 6239661"/>
                <a:gd name="connsiteX147" fmla="*/ 3365044 w 5187198"/>
                <a:gd name="connsiteY147" fmla="*/ 737255 h 6239661"/>
                <a:gd name="connsiteX148" fmla="*/ 3334529 w 5187198"/>
                <a:gd name="connsiteY148" fmla="*/ 723514 h 6239661"/>
                <a:gd name="connsiteX149" fmla="*/ 3303733 w 5187198"/>
                <a:gd name="connsiteY149" fmla="*/ 710395 h 6239661"/>
                <a:gd name="connsiteX150" fmla="*/ 3179033 w 5187198"/>
                <a:gd name="connsiteY150" fmla="*/ 662259 h 6239661"/>
                <a:gd name="connsiteX151" fmla="*/ 3052408 w 5187198"/>
                <a:gd name="connsiteY151" fmla="*/ 620447 h 6239661"/>
                <a:gd name="connsiteX152" fmla="*/ 2924325 w 5187198"/>
                <a:gd name="connsiteY152" fmla="*/ 584505 h 6239661"/>
                <a:gd name="connsiteX153" fmla="*/ 2859667 w 5187198"/>
                <a:gd name="connsiteY153" fmla="*/ 569266 h 6239661"/>
                <a:gd name="connsiteX154" fmla="*/ 2795226 w 5187198"/>
                <a:gd name="connsiteY154" fmla="*/ 554085 h 6239661"/>
                <a:gd name="connsiteX155" fmla="*/ 2729702 w 5187198"/>
                <a:gd name="connsiteY155" fmla="*/ 540354 h 6239661"/>
                <a:gd name="connsiteX156" fmla="*/ 2663758 w 5187198"/>
                <a:gd name="connsiteY156" fmla="*/ 527322 h 6239661"/>
                <a:gd name="connsiteX157" fmla="*/ 2630927 w 5187198"/>
                <a:gd name="connsiteY157" fmla="*/ 520495 h 6239661"/>
                <a:gd name="connsiteX158" fmla="*/ 2597965 w 5187198"/>
                <a:gd name="connsiteY158" fmla="*/ 515024 h 6239661"/>
                <a:gd name="connsiteX159" fmla="*/ 2532205 w 5187198"/>
                <a:gd name="connsiteY159" fmla="*/ 503895 h 6239661"/>
                <a:gd name="connsiteX160" fmla="*/ 2010064 w 5187198"/>
                <a:gd name="connsiteY160" fmla="*/ 452552 h 6239661"/>
                <a:gd name="connsiteX161" fmla="*/ 1494552 w 5187198"/>
                <a:gd name="connsiteY161" fmla="*/ 485055 h 6239661"/>
                <a:gd name="connsiteX162" fmla="*/ 1366896 w 5187198"/>
                <a:gd name="connsiteY162" fmla="*/ 509389 h 6239661"/>
                <a:gd name="connsiteX163" fmla="*/ 1240175 w 5187198"/>
                <a:gd name="connsiteY163" fmla="*/ 541045 h 6239661"/>
                <a:gd name="connsiteX164" fmla="*/ 1177438 w 5187198"/>
                <a:gd name="connsiteY164" fmla="*/ 560170 h 6239661"/>
                <a:gd name="connsiteX165" fmla="*/ 1145987 w 5187198"/>
                <a:gd name="connsiteY165" fmla="*/ 569826 h 6239661"/>
                <a:gd name="connsiteX166" fmla="*/ 1130315 w 5187198"/>
                <a:gd name="connsiteY166" fmla="*/ 574669 h 6239661"/>
                <a:gd name="connsiteX167" fmla="*/ 1114873 w 5187198"/>
                <a:gd name="connsiteY167" fmla="*/ 580384 h 6239661"/>
                <a:gd name="connsiteX168" fmla="*/ 1052839 w 5187198"/>
                <a:gd name="connsiteY168" fmla="*/ 602943 h 6239661"/>
                <a:gd name="connsiteX169" fmla="*/ 991135 w 5187198"/>
                <a:gd name="connsiteY169" fmla="*/ 626866 h 6239661"/>
                <a:gd name="connsiteX170" fmla="*/ 930179 w 5187198"/>
                <a:gd name="connsiteY170" fmla="*/ 653191 h 6239661"/>
                <a:gd name="connsiteX171" fmla="*/ 869768 w 5187198"/>
                <a:gd name="connsiteY171" fmla="*/ 680937 h 6239661"/>
                <a:gd name="connsiteX172" fmla="*/ 810085 w 5187198"/>
                <a:gd name="connsiteY172" fmla="*/ 710734 h 6239661"/>
                <a:gd name="connsiteX173" fmla="*/ 751220 w 5187198"/>
                <a:gd name="connsiteY173" fmla="*/ 741794 h 6239661"/>
                <a:gd name="connsiteX174" fmla="*/ 532669 w 5187198"/>
                <a:gd name="connsiteY174" fmla="*/ 881688 h 6239661"/>
                <a:gd name="connsiteX175" fmla="*/ 354185 w 5187198"/>
                <a:gd name="connsiteY175" fmla="*/ 1050286 h 6239661"/>
                <a:gd name="connsiteX176" fmla="*/ 315980 w 5187198"/>
                <a:gd name="connsiteY176" fmla="*/ 1098125 h 6239661"/>
                <a:gd name="connsiteX177" fmla="*/ 280345 w 5187198"/>
                <a:gd name="connsiteY177" fmla="*/ 1149782 h 6239661"/>
                <a:gd name="connsiteX178" fmla="*/ 245890 w 5187198"/>
                <a:gd name="connsiteY178" fmla="*/ 1203959 h 6239661"/>
                <a:gd name="connsiteX179" fmla="*/ 212162 w 5187198"/>
                <a:gd name="connsiteY179" fmla="*/ 1260184 h 6239661"/>
                <a:gd name="connsiteX180" fmla="*/ 80716 w 5187198"/>
                <a:gd name="connsiteY180" fmla="*/ 1502476 h 6239661"/>
                <a:gd name="connsiteX181" fmla="*/ 0 w 5187198"/>
                <a:gd name="connsiteY181" fmla="*/ 1648841 h 6239661"/>
                <a:gd name="connsiteX182" fmla="*/ 0 w 5187198"/>
                <a:gd name="connsiteY182" fmla="*/ 954863 h 6239661"/>
                <a:gd name="connsiteX183" fmla="*/ 43491 w 5187198"/>
                <a:gd name="connsiteY183" fmla="*/ 895513 h 6239661"/>
                <a:gd name="connsiteX184" fmla="*/ 93923 w 5187198"/>
                <a:gd name="connsiteY184" fmla="*/ 834489 h 6239661"/>
                <a:gd name="connsiteX185" fmla="*/ 323465 w 5187198"/>
                <a:gd name="connsiteY185" fmla="*/ 617671 h 6239661"/>
                <a:gd name="connsiteX186" fmla="*/ 574777 w 5187198"/>
                <a:gd name="connsiteY186" fmla="*/ 446794 h 6239661"/>
                <a:gd name="connsiteX187" fmla="*/ 638943 w 5187198"/>
                <a:gd name="connsiteY187" fmla="*/ 408925 h 6239661"/>
                <a:gd name="connsiteX188" fmla="*/ 703505 w 5187198"/>
                <a:gd name="connsiteY188" fmla="*/ 371742 h 6239661"/>
                <a:gd name="connsiteX189" fmla="*/ 769262 w 5187198"/>
                <a:gd name="connsiteY189" fmla="*/ 336154 h 6239661"/>
                <a:gd name="connsiteX190" fmla="*/ 835552 w 5187198"/>
                <a:gd name="connsiteY190" fmla="*/ 301173 h 6239661"/>
                <a:gd name="connsiteX191" fmla="*/ 902979 w 5187198"/>
                <a:gd name="connsiteY191" fmla="*/ 268004 h 6239661"/>
                <a:gd name="connsiteX192" fmla="*/ 971127 w 5187198"/>
                <a:gd name="connsiteY192" fmla="*/ 235607 h 6239661"/>
                <a:gd name="connsiteX193" fmla="*/ 988238 w 5187198"/>
                <a:gd name="connsiteY193" fmla="*/ 227556 h 6239661"/>
                <a:gd name="connsiteX194" fmla="*/ 1005744 w 5187198"/>
                <a:gd name="connsiteY194" fmla="*/ 220191 h 6239661"/>
                <a:gd name="connsiteX195" fmla="*/ 1040729 w 5187198"/>
                <a:gd name="connsiteY195" fmla="*/ 205569 h 6239661"/>
                <a:gd name="connsiteX196" fmla="*/ 1110835 w 5187198"/>
                <a:gd name="connsiteY196" fmla="*/ 176248 h 6239661"/>
                <a:gd name="connsiteX197" fmla="*/ 1254256 w 5187198"/>
                <a:gd name="connsiteY197" fmla="*/ 123796 h 6239661"/>
                <a:gd name="connsiteX198" fmla="*/ 1401310 w 5187198"/>
                <a:gd name="connsiteY198" fmla="*/ 79852 h 6239661"/>
                <a:gd name="connsiteX199" fmla="*/ 2011811 w 5187198"/>
                <a:gd name="connsiteY199" fmla="*/ 4 h 6239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</a:cxnLst>
              <a:rect l="l" t="t" r="r" b="b"/>
              <a:pathLst>
                <a:path w="5187198" h="6239661">
                  <a:moveTo>
                    <a:pt x="2011811" y="4"/>
                  </a:moveTo>
                  <a:cubicBezTo>
                    <a:pt x="2217306" y="120"/>
                    <a:pt x="2420903" y="25925"/>
                    <a:pt x="2617011" y="70590"/>
                  </a:cubicBezTo>
                  <a:lnTo>
                    <a:pt x="2690321" y="88146"/>
                  </a:lnTo>
                  <a:lnTo>
                    <a:pt x="2726863" y="97127"/>
                  </a:lnTo>
                  <a:lnTo>
                    <a:pt x="2762951" y="107375"/>
                  </a:lnTo>
                  <a:lnTo>
                    <a:pt x="2834843" y="128493"/>
                  </a:lnTo>
                  <a:cubicBezTo>
                    <a:pt x="2858788" y="135605"/>
                    <a:pt x="2882632" y="142226"/>
                    <a:pt x="2906574" y="151076"/>
                  </a:cubicBezTo>
                  <a:cubicBezTo>
                    <a:pt x="2954475" y="167852"/>
                    <a:pt x="3002363" y="183813"/>
                    <a:pt x="3049504" y="202124"/>
                  </a:cubicBezTo>
                  <a:lnTo>
                    <a:pt x="3189518" y="260159"/>
                  </a:lnTo>
                  <a:lnTo>
                    <a:pt x="3326048" y="325143"/>
                  </a:lnTo>
                  <a:cubicBezTo>
                    <a:pt x="3370687" y="348464"/>
                    <a:pt x="3414908" y="372485"/>
                    <a:pt x="3459166" y="395936"/>
                  </a:cubicBezTo>
                  <a:cubicBezTo>
                    <a:pt x="3502947" y="420302"/>
                    <a:pt x="3545491" y="447118"/>
                    <a:pt x="3588578" y="472343"/>
                  </a:cubicBezTo>
                  <a:cubicBezTo>
                    <a:pt x="3610346" y="484551"/>
                    <a:pt x="3630797" y="499072"/>
                    <a:pt x="3651864" y="512600"/>
                  </a:cubicBezTo>
                  <a:lnTo>
                    <a:pt x="3714514" y="553499"/>
                  </a:lnTo>
                  <a:cubicBezTo>
                    <a:pt x="3880005" y="664844"/>
                    <a:pt x="4036083" y="788388"/>
                    <a:pt x="4181221" y="922912"/>
                  </a:cubicBezTo>
                  <a:cubicBezTo>
                    <a:pt x="4326221" y="1057515"/>
                    <a:pt x="4461955" y="1202038"/>
                    <a:pt x="4582963" y="1358264"/>
                  </a:cubicBezTo>
                  <a:cubicBezTo>
                    <a:pt x="4614206" y="1396543"/>
                    <a:pt x="4642091" y="1437400"/>
                    <a:pt x="4670721" y="1477644"/>
                  </a:cubicBezTo>
                  <a:cubicBezTo>
                    <a:pt x="4700172" y="1517414"/>
                    <a:pt x="4725864" y="1559538"/>
                    <a:pt x="4752378" y="1601187"/>
                  </a:cubicBezTo>
                  <a:lnTo>
                    <a:pt x="4772168" y="1632456"/>
                  </a:lnTo>
                  <a:lnTo>
                    <a:pt x="4782117" y="1648104"/>
                  </a:lnTo>
                  <a:lnTo>
                    <a:pt x="4791381" y="1664150"/>
                  </a:lnTo>
                  <a:lnTo>
                    <a:pt x="4828190" y="1728379"/>
                  </a:lnTo>
                  <a:cubicBezTo>
                    <a:pt x="4840266" y="1749930"/>
                    <a:pt x="4853470" y="1770740"/>
                    <a:pt x="4864832" y="1792796"/>
                  </a:cubicBezTo>
                  <a:lnTo>
                    <a:pt x="4899201" y="1858342"/>
                  </a:lnTo>
                  <a:cubicBezTo>
                    <a:pt x="4910484" y="1880260"/>
                    <a:pt x="4922532" y="1901920"/>
                    <a:pt x="4933266" y="1924155"/>
                  </a:cubicBezTo>
                  <a:lnTo>
                    <a:pt x="4964403" y="1991384"/>
                  </a:lnTo>
                  <a:cubicBezTo>
                    <a:pt x="4974618" y="2013829"/>
                    <a:pt x="4985323" y="2036171"/>
                    <a:pt x="4995019" y="2058823"/>
                  </a:cubicBezTo>
                  <a:lnTo>
                    <a:pt x="5021999" y="2127723"/>
                  </a:lnTo>
                  <a:lnTo>
                    <a:pt x="5048321" y="2196908"/>
                  </a:lnTo>
                  <a:lnTo>
                    <a:pt x="5070546" y="2267547"/>
                  </a:lnTo>
                  <a:cubicBezTo>
                    <a:pt x="5078054" y="2291004"/>
                    <a:pt x="5085044" y="2314670"/>
                    <a:pt x="5092171" y="2338256"/>
                  </a:cubicBezTo>
                  <a:cubicBezTo>
                    <a:pt x="5098670" y="2362023"/>
                    <a:pt x="5104296" y="2386019"/>
                    <a:pt x="5110305" y="2409886"/>
                  </a:cubicBezTo>
                  <a:cubicBezTo>
                    <a:pt x="5158097" y="2600976"/>
                    <a:pt x="5182068" y="2797044"/>
                    <a:pt x="5186393" y="2992022"/>
                  </a:cubicBezTo>
                  <a:cubicBezTo>
                    <a:pt x="5191013" y="3187195"/>
                    <a:pt x="5175397" y="3380886"/>
                    <a:pt x="5149045" y="3571816"/>
                  </a:cubicBezTo>
                  <a:cubicBezTo>
                    <a:pt x="5141154" y="3619431"/>
                    <a:pt x="5133539" y="3666889"/>
                    <a:pt x="5126572" y="3714520"/>
                  </a:cubicBezTo>
                  <a:cubicBezTo>
                    <a:pt x="5117276" y="3761759"/>
                    <a:pt x="5107793" y="3808831"/>
                    <a:pt x="5099067" y="3856108"/>
                  </a:cubicBezTo>
                  <a:lnTo>
                    <a:pt x="5095699" y="3873868"/>
                  </a:lnTo>
                  <a:lnTo>
                    <a:pt x="5091573" y="3891426"/>
                  </a:lnTo>
                  <a:lnTo>
                    <a:pt x="5083324" y="3926541"/>
                  </a:lnTo>
                  <a:lnTo>
                    <a:pt x="5067256" y="3996889"/>
                  </a:lnTo>
                  <a:cubicBezTo>
                    <a:pt x="5064451" y="4008657"/>
                    <a:pt x="5062244" y="4020353"/>
                    <a:pt x="5059194" y="4032171"/>
                  </a:cubicBezTo>
                  <a:lnTo>
                    <a:pt x="5049522" y="4067833"/>
                  </a:lnTo>
                  <a:lnTo>
                    <a:pt x="5040067" y="4103553"/>
                  </a:lnTo>
                  <a:cubicBezTo>
                    <a:pt x="5036554" y="4115363"/>
                    <a:pt x="5032689" y="4127194"/>
                    <a:pt x="5028960" y="4138946"/>
                  </a:cubicBezTo>
                  <a:cubicBezTo>
                    <a:pt x="4999693" y="4233462"/>
                    <a:pt x="4962869" y="4326764"/>
                    <a:pt x="4917351" y="4417041"/>
                  </a:cubicBezTo>
                  <a:cubicBezTo>
                    <a:pt x="4871860" y="4507209"/>
                    <a:pt x="4817597" y="4594215"/>
                    <a:pt x="4756163" y="4676402"/>
                  </a:cubicBezTo>
                  <a:cubicBezTo>
                    <a:pt x="4632803" y="4840875"/>
                    <a:pt x="4480597" y="4982783"/>
                    <a:pt x="4322493" y="5105604"/>
                  </a:cubicBezTo>
                  <a:cubicBezTo>
                    <a:pt x="4163928" y="5228420"/>
                    <a:pt x="3999564" y="5332640"/>
                    <a:pt x="3840510" y="5429590"/>
                  </a:cubicBezTo>
                  <a:cubicBezTo>
                    <a:pt x="3760954" y="5478172"/>
                    <a:pt x="3682353" y="5524924"/>
                    <a:pt x="3606447" y="5572862"/>
                  </a:cubicBezTo>
                  <a:lnTo>
                    <a:pt x="3488814" y="5647178"/>
                  </a:lnTo>
                  <a:cubicBezTo>
                    <a:pt x="3448270" y="5672597"/>
                    <a:pt x="3407323" y="5697792"/>
                    <a:pt x="3365864" y="5722735"/>
                  </a:cubicBezTo>
                  <a:cubicBezTo>
                    <a:pt x="3200163" y="5822424"/>
                    <a:pt x="3026125" y="5917328"/>
                    <a:pt x="2839486" y="5999120"/>
                  </a:cubicBezTo>
                  <a:cubicBezTo>
                    <a:pt x="2653201" y="6080891"/>
                    <a:pt x="2453560" y="6149344"/>
                    <a:pt x="2242423" y="6192346"/>
                  </a:cubicBezTo>
                  <a:cubicBezTo>
                    <a:pt x="2031719" y="6235463"/>
                    <a:pt x="1808952" y="6251353"/>
                    <a:pt x="1589380" y="6230657"/>
                  </a:cubicBezTo>
                  <a:lnTo>
                    <a:pt x="1548244" y="6226706"/>
                  </a:lnTo>
                  <a:cubicBezTo>
                    <a:pt x="1534528" y="6225117"/>
                    <a:pt x="1520898" y="6223203"/>
                    <a:pt x="1507348" y="6221428"/>
                  </a:cubicBezTo>
                  <a:lnTo>
                    <a:pt x="1466401" y="6215904"/>
                  </a:lnTo>
                  <a:cubicBezTo>
                    <a:pt x="1452772" y="6213991"/>
                    <a:pt x="1439316" y="6211428"/>
                    <a:pt x="1425773" y="6209191"/>
                  </a:cubicBezTo>
                  <a:cubicBezTo>
                    <a:pt x="1398775" y="6204391"/>
                    <a:pt x="1371610" y="6199779"/>
                    <a:pt x="1344960" y="6193681"/>
                  </a:cubicBezTo>
                  <a:cubicBezTo>
                    <a:pt x="1318251" y="6187799"/>
                    <a:pt x="1291260" y="6182538"/>
                    <a:pt x="1265007" y="6175388"/>
                  </a:cubicBezTo>
                  <a:lnTo>
                    <a:pt x="1225415" y="6165243"/>
                  </a:lnTo>
                  <a:cubicBezTo>
                    <a:pt x="1212163" y="6161924"/>
                    <a:pt x="1198939" y="6158496"/>
                    <a:pt x="1186567" y="6154486"/>
                  </a:cubicBezTo>
                  <a:lnTo>
                    <a:pt x="1111158" y="6130918"/>
                  </a:lnTo>
                  <a:lnTo>
                    <a:pt x="1035915" y="6107163"/>
                  </a:lnTo>
                  <a:cubicBezTo>
                    <a:pt x="1010846" y="6099055"/>
                    <a:pt x="986357" y="6088784"/>
                    <a:pt x="961579" y="6079594"/>
                  </a:cubicBezTo>
                  <a:cubicBezTo>
                    <a:pt x="763709" y="6005594"/>
                    <a:pt x="572401" y="5909703"/>
                    <a:pt x="395297" y="5792812"/>
                  </a:cubicBezTo>
                  <a:lnTo>
                    <a:pt x="265239" y="5701511"/>
                  </a:lnTo>
                  <a:cubicBezTo>
                    <a:pt x="254227" y="5694155"/>
                    <a:pt x="244103" y="5685646"/>
                    <a:pt x="233756" y="5677542"/>
                  </a:cubicBezTo>
                  <a:lnTo>
                    <a:pt x="202800" y="5652902"/>
                  </a:lnTo>
                  <a:lnTo>
                    <a:pt x="140918" y="5603515"/>
                  </a:lnTo>
                  <a:cubicBezTo>
                    <a:pt x="130598" y="5595302"/>
                    <a:pt x="120280" y="5587089"/>
                    <a:pt x="110625" y="5578127"/>
                  </a:cubicBezTo>
                  <a:cubicBezTo>
                    <a:pt x="105647" y="5573779"/>
                    <a:pt x="100444" y="5569834"/>
                    <a:pt x="95631" y="5565299"/>
                  </a:cubicBezTo>
                  <a:cubicBezTo>
                    <a:pt x="90955" y="5560684"/>
                    <a:pt x="86505" y="5555666"/>
                    <a:pt x="81966" y="5550973"/>
                  </a:cubicBezTo>
                  <a:lnTo>
                    <a:pt x="27991" y="5493272"/>
                  </a:lnTo>
                  <a:cubicBezTo>
                    <a:pt x="19109" y="5483589"/>
                    <a:pt x="9758" y="5474359"/>
                    <a:pt x="1454" y="5464252"/>
                  </a:cubicBezTo>
                  <a:lnTo>
                    <a:pt x="0" y="5462518"/>
                  </a:lnTo>
                  <a:lnTo>
                    <a:pt x="0" y="4720187"/>
                  </a:lnTo>
                  <a:lnTo>
                    <a:pt x="109684" y="4836724"/>
                  </a:lnTo>
                  <a:cubicBezTo>
                    <a:pt x="173316" y="4897375"/>
                    <a:pt x="239447" y="4954160"/>
                    <a:pt x="306959" y="5007200"/>
                  </a:cubicBezTo>
                  <a:lnTo>
                    <a:pt x="358101" y="5046057"/>
                  </a:lnTo>
                  <a:lnTo>
                    <a:pt x="383328" y="5065684"/>
                  </a:lnTo>
                  <a:cubicBezTo>
                    <a:pt x="391637" y="5072316"/>
                    <a:pt x="400805" y="5077902"/>
                    <a:pt x="409503" y="5083942"/>
                  </a:cubicBezTo>
                  <a:lnTo>
                    <a:pt x="461889" y="5119888"/>
                  </a:lnTo>
                  <a:cubicBezTo>
                    <a:pt x="466184" y="5122893"/>
                    <a:pt x="470616" y="5125820"/>
                    <a:pt x="474883" y="5128933"/>
                  </a:cubicBezTo>
                  <a:cubicBezTo>
                    <a:pt x="478982" y="5132235"/>
                    <a:pt x="482476" y="5136069"/>
                    <a:pt x="486410" y="5139557"/>
                  </a:cubicBezTo>
                  <a:cubicBezTo>
                    <a:pt x="494140" y="5146613"/>
                    <a:pt x="502565" y="5152812"/>
                    <a:pt x="510852" y="5159089"/>
                  </a:cubicBezTo>
                  <a:lnTo>
                    <a:pt x="560653" y="5196893"/>
                  </a:lnTo>
                  <a:lnTo>
                    <a:pt x="585485" y="5215834"/>
                  </a:lnTo>
                  <a:cubicBezTo>
                    <a:pt x="593773" y="5222111"/>
                    <a:pt x="601864" y="5228685"/>
                    <a:pt x="610707" y="5234185"/>
                  </a:cubicBezTo>
                  <a:lnTo>
                    <a:pt x="714768" y="5303103"/>
                  </a:lnTo>
                  <a:cubicBezTo>
                    <a:pt x="856162" y="5390603"/>
                    <a:pt x="1008099" y="5459947"/>
                    <a:pt x="1166634" y="5513322"/>
                  </a:cubicBezTo>
                  <a:cubicBezTo>
                    <a:pt x="1186540" y="5519932"/>
                    <a:pt x="1205774" y="5527751"/>
                    <a:pt x="1225991" y="5533632"/>
                  </a:cubicBezTo>
                  <a:lnTo>
                    <a:pt x="1286680" y="5550705"/>
                  </a:lnTo>
                  <a:lnTo>
                    <a:pt x="1347310" y="5567995"/>
                  </a:lnTo>
                  <a:cubicBezTo>
                    <a:pt x="1357469" y="5571180"/>
                    <a:pt x="1367261" y="5573572"/>
                    <a:pt x="1377002" y="5575719"/>
                  </a:cubicBezTo>
                  <a:lnTo>
                    <a:pt x="1406328" y="5582649"/>
                  </a:lnTo>
                  <a:cubicBezTo>
                    <a:pt x="1425825" y="5587757"/>
                    <a:pt x="1445490" y="5590939"/>
                    <a:pt x="1465060" y="5594909"/>
                  </a:cubicBezTo>
                  <a:cubicBezTo>
                    <a:pt x="1484652" y="5599231"/>
                    <a:pt x="1504324" y="5601952"/>
                    <a:pt x="1523881" y="5605105"/>
                  </a:cubicBezTo>
                  <a:cubicBezTo>
                    <a:pt x="1533660" y="5606682"/>
                    <a:pt x="1543460" y="5608613"/>
                    <a:pt x="1553325" y="5609865"/>
                  </a:cubicBezTo>
                  <a:lnTo>
                    <a:pt x="1582813" y="5613593"/>
                  </a:lnTo>
                  <a:lnTo>
                    <a:pt x="1612301" y="5617321"/>
                  </a:lnTo>
                  <a:lnTo>
                    <a:pt x="1641863" y="5619910"/>
                  </a:lnTo>
                  <a:cubicBezTo>
                    <a:pt x="1799348" y="5633940"/>
                    <a:pt x="1957913" y="5625770"/>
                    <a:pt x="2117508" y="5595156"/>
                  </a:cubicBezTo>
                  <a:cubicBezTo>
                    <a:pt x="2277124" y="5564895"/>
                    <a:pt x="2437004" y="5512449"/>
                    <a:pt x="2597368" y="5447381"/>
                  </a:cubicBezTo>
                  <a:cubicBezTo>
                    <a:pt x="2757791" y="5382096"/>
                    <a:pt x="2918855" y="5304464"/>
                    <a:pt x="3082968" y="5223245"/>
                  </a:cubicBezTo>
                  <a:lnTo>
                    <a:pt x="3334855" y="5097383"/>
                  </a:lnTo>
                  <a:cubicBezTo>
                    <a:pt x="3423528" y="5054142"/>
                    <a:pt x="3511773" y="5013798"/>
                    <a:pt x="3599509" y="4976217"/>
                  </a:cubicBezTo>
                  <a:cubicBezTo>
                    <a:pt x="3774960" y="4900701"/>
                    <a:pt x="3948276" y="4837481"/>
                    <a:pt x="4112002" y="4766359"/>
                  </a:cubicBezTo>
                  <a:cubicBezTo>
                    <a:pt x="4193972" y="4730827"/>
                    <a:pt x="4273429" y="4692997"/>
                    <a:pt x="4348983" y="4649833"/>
                  </a:cubicBezTo>
                  <a:cubicBezTo>
                    <a:pt x="4424508" y="4606778"/>
                    <a:pt x="4496050" y="4558250"/>
                    <a:pt x="4560505" y="4501564"/>
                  </a:cubicBezTo>
                  <a:cubicBezTo>
                    <a:pt x="4625198" y="4445289"/>
                    <a:pt x="4682991" y="4381021"/>
                    <a:pt x="4731963" y="4309870"/>
                  </a:cubicBezTo>
                  <a:cubicBezTo>
                    <a:pt x="4781043" y="4238747"/>
                    <a:pt x="4821275" y="4160848"/>
                    <a:pt x="4852344" y="4078640"/>
                  </a:cubicBezTo>
                  <a:lnTo>
                    <a:pt x="4863972" y="4047790"/>
                  </a:lnTo>
                  <a:lnTo>
                    <a:pt x="4874144" y="4016320"/>
                  </a:lnTo>
                  <a:lnTo>
                    <a:pt x="4884127" y="3984682"/>
                  </a:lnTo>
                  <a:cubicBezTo>
                    <a:pt x="4887242" y="3973925"/>
                    <a:pt x="4889981" y="3962835"/>
                    <a:pt x="4892800" y="3951883"/>
                  </a:cubicBezTo>
                  <a:lnTo>
                    <a:pt x="4909526" y="3886001"/>
                  </a:lnTo>
                  <a:lnTo>
                    <a:pt x="4917687" y="3852948"/>
                  </a:lnTo>
                  <a:lnTo>
                    <a:pt x="4921768" y="3836422"/>
                  </a:lnTo>
                  <a:lnTo>
                    <a:pt x="4924845" y="3819742"/>
                  </a:lnTo>
                  <a:cubicBezTo>
                    <a:pt x="4933092" y="3775120"/>
                    <a:pt x="4941231" y="3730469"/>
                    <a:pt x="4948230" y="3685744"/>
                  </a:cubicBezTo>
                  <a:cubicBezTo>
                    <a:pt x="4953579" y="3640694"/>
                    <a:pt x="4958249" y="3595577"/>
                    <a:pt x="4962782" y="3550540"/>
                  </a:cubicBezTo>
                  <a:cubicBezTo>
                    <a:pt x="4976580" y="3369692"/>
                    <a:pt x="4965812" y="3187942"/>
                    <a:pt x="4939468" y="3010249"/>
                  </a:cubicBezTo>
                  <a:cubicBezTo>
                    <a:pt x="4912965" y="2832281"/>
                    <a:pt x="4870237" y="2658196"/>
                    <a:pt x="4816901" y="2488224"/>
                  </a:cubicBezTo>
                  <a:cubicBezTo>
                    <a:pt x="4810197" y="2466954"/>
                    <a:pt x="4803984" y="2445582"/>
                    <a:pt x="4797005" y="2424470"/>
                  </a:cubicBezTo>
                  <a:cubicBezTo>
                    <a:pt x="4789399" y="2403537"/>
                    <a:pt x="4781686" y="2382574"/>
                    <a:pt x="4774433" y="2361620"/>
                  </a:cubicBezTo>
                  <a:lnTo>
                    <a:pt x="4752459" y="2298700"/>
                  </a:lnTo>
                  <a:lnTo>
                    <a:pt x="4728083" y="2236526"/>
                  </a:lnTo>
                  <a:cubicBezTo>
                    <a:pt x="4719957" y="2215802"/>
                    <a:pt x="4712352" y="2194869"/>
                    <a:pt x="4704471" y="2174095"/>
                  </a:cubicBezTo>
                  <a:lnTo>
                    <a:pt x="4678399" y="2112626"/>
                  </a:lnTo>
                  <a:lnTo>
                    <a:pt x="4652601" y="2050999"/>
                  </a:lnTo>
                  <a:cubicBezTo>
                    <a:pt x="4643711" y="2030533"/>
                    <a:pt x="4633616" y="2010672"/>
                    <a:pt x="4624205" y="1990415"/>
                  </a:cubicBezTo>
                  <a:lnTo>
                    <a:pt x="4595398" y="1930069"/>
                  </a:lnTo>
                  <a:cubicBezTo>
                    <a:pt x="4585714" y="1909969"/>
                    <a:pt x="4574413" y="1890713"/>
                    <a:pt x="4563827" y="1870952"/>
                  </a:cubicBezTo>
                  <a:lnTo>
                    <a:pt x="4531433" y="1812311"/>
                  </a:lnTo>
                  <a:lnTo>
                    <a:pt x="4523315" y="1797616"/>
                  </a:lnTo>
                  <a:lnTo>
                    <a:pt x="4514482" y="1783425"/>
                  </a:lnTo>
                  <a:lnTo>
                    <a:pt x="4496845" y="1754936"/>
                  </a:lnTo>
                  <a:lnTo>
                    <a:pt x="4461463" y="1697929"/>
                  </a:lnTo>
                  <a:lnTo>
                    <a:pt x="4452660" y="1683629"/>
                  </a:lnTo>
                  <a:lnTo>
                    <a:pt x="4443141" y="1669834"/>
                  </a:lnTo>
                  <a:lnTo>
                    <a:pt x="4424241" y="1642166"/>
                  </a:lnTo>
                  <a:cubicBezTo>
                    <a:pt x="4399005" y="1605265"/>
                    <a:pt x="4374512" y="1567751"/>
                    <a:pt x="4346886" y="1532412"/>
                  </a:cubicBezTo>
                  <a:cubicBezTo>
                    <a:pt x="4240477" y="1388328"/>
                    <a:pt x="4120362" y="1253437"/>
                    <a:pt x="3985497" y="1134649"/>
                  </a:cubicBezTo>
                  <a:cubicBezTo>
                    <a:pt x="3850799" y="1015675"/>
                    <a:pt x="3702920" y="911715"/>
                    <a:pt x="3545665" y="825877"/>
                  </a:cubicBezTo>
                  <a:lnTo>
                    <a:pt x="3486190" y="794756"/>
                  </a:lnTo>
                  <a:cubicBezTo>
                    <a:pt x="3466181" y="784640"/>
                    <a:pt x="3446893" y="773560"/>
                    <a:pt x="3426182" y="764765"/>
                  </a:cubicBezTo>
                  <a:lnTo>
                    <a:pt x="3365044" y="737255"/>
                  </a:lnTo>
                  <a:lnTo>
                    <a:pt x="3334529" y="723514"/>
                  </a:lnTo>
                  <a:cubicBezTo>
                    <a:pt x="3324394" y="718943"/>
                    <a:pt x="3314287" y="714265"/>
                    <a:pt x="3303733" y="710395"/>
                  </a:cubicBezTo>
                  <a:cubicBezTo>
                    <a:pt x="3262013" y="694346"/>
                    <a:pt x="3220711" y="677599"/>
                    <a:pt x="3179033" y="662259"/>
                  </a:cubicBezTo>
                  <a:lnTo>
                    <a:pt x="3052408" y="620447"/>
                  </a:lnTo>
                  <a:lnTo>
                    <a:pt x="2924325" y="584505"/>
                  </a:lnTo>
                  <a:cubicBezTo>
                    <a:pt x="2903106" y="578471"/>
                    <a:pt x="2881119" y="574434"/>
                    <a:pt x="2859667" y="569266"/>
                  </a:cubicBezTo>
                  <a:lnTo>
                    <a:pt x="2795226" y="554085"/>
                  </a:lnTo>
                  <a:cubicBezTo>
                    <a:pt x="2774078" y="548652"/>
                    <a:pt x="2751709" y="544744"/>
                    <a:pt x="2729702" y="540354"/>
                  </a:cubicBezTo>
                  <a:lnTo>
                    <a:pt x="2663758" y="527322"/>
                  </a:lnTo>
                  <a:lnTo>
                    <a:pt x="2630927" y="520495"/>
                  </a:lnTo>
                  <a:lnTo>
                    <a:pt x="2597965" y="515024"/>
                  </a:lnTo>
                  <a:cubicBezTo>
                    <a:pt x="2575970" y="511449"/>
                    <a:pt x="2554112" y="507795"/>
                    <a:pt x="2532205" y="503895"/>
                  </a:cubicBezTo>
                  <a:cubicBezTo>
                    <a:pt x="2357016" y="475037"/>
                    <a:pt x="2182954" y="456682"/>
                    <a:pt x="2010064" y="452552"/>
                  </a:cubicBezTo>
                  <a:cubicBezTo>
                    <a:pt x="1837255" y="448558"/>
                    <a:pt x="1665388" y="457916"/>
                    <a:pt x="1494552" y="485055"/>
                  </a:cubicBezTo>
                  <a:cubicBezTo>
                    <a:pt x="1452133" y="492816"/>
                    <a:pt x="1409569" y="501117"/>
                    <a:pt x="1366896" y="509389"/>
                  </a:cubicBezTo>
                  <a:cubicBezTo>
                    <a:pt x="1324862" y="520035"/>
                    <a:pt x="1282333" y="529505"/>
                    <a:pt x="1240175" y="541045"/>
                  </a:cubicBezTo>
                  <a:lnTo>
                    <a:pt x="1177438" y="560170"/>
                  </a:lnTo>
                  <a:lnTo>
                    <a:pt x="1145987" y="569826"/>
                  </a:lnTo>
                  <a:lnTo>
                    <a:pt x="1130315" y="574669"/>
                  </a:lnTo>
                  <a:lnTo>
                    <a:pt x="1114873" y="580384"/>
                  </a:lnTo>
                  <a:lnTo>
                    <a:pt x="1052839" y="602943"/>
                  </a:lnTo>
                  <a:cubicBezTo>
                    <a:pt x="1032151" y="610499"/>
                    <a:pt x="1011255" y="617535"/>
                    <a:pt x="991135" y="626866"/>
                  </a:cubicBezTo>
                  <a:lnTo>
                    <a:pt x="930179" y="653191"/>
                  </a:lnTo>
                  <a:cubicBezTo>
                    <a:pt x="909850" y="662002"/>
                    <a:pt x="889443" y="670676"/>
                    <a:pt x="869768" y="680937"/>
                  </a:cubicBezTo>
                  <a:lnTo>
                    <a:pt x="810085" y="710734"/>
                  </a:lnTo>
                  <a:cubicBezTo>
                    <a:pt x="790331" y="720859"/>
                    <a:pt x="770124" y="730514"/>
                    <a:pt x="751220" y="741794"/>
                  </a:cubicBezTo>
                  <a:cubicBezTo>
                    <a:pt x="673929" y="784955"/>
                    <a:pt x="598827" y="830326"/>
                    <a:pt x="532669" y="881688"/>
                  </a:cubicBezTo>
                  <a:cubicBezTo>
                    <a:pt x="464226" y="931625"/>
                    <a:pt x="406969" y="988270"/>
                    <a:pt x="354185" y="1050286"/>
                  </a:cubicBezTo>
                  <a:lnTo>
                    <a:pt x="315980" y="1098125"/>
                  </a:lnTo>
                  <a:lnTo>
                    <a:pt x="280345" y="1149782"/>
                  </a:lnTo>
                  <a:cubicBezTo>
                    <a:pt x="268144" y="1166335"/>
                    <a:pt x="257438" y="1185955"/>
                    <a:pt x="245890" y="1203959"/>
                  </a:cubicBezTo>
                  <a:cubicBezTo>
                    <a:pt x="234552" y="1222481"/>
                    <a:pt x="223171" y="1240298"/>
                    <a:pt x="212162" y="1260184"/>
                  </a:cubicBezTo>
                  <a:cubicBezTo>
                    <a:pt x="168299" y="1337574"/>
                    <a:pt x="125055" y="1419360"/>
                    <a:pt x="80716" y="1502476"/>
                  </a:cubicBezTo>
                  <a:lnTo>
                    <a:pt x="0" y="1648841"/>
                  </a:lnTo>
                  <a:lnTo>
                    <a:pt x="0" y="954863"/>
                  </a:lnTo>
                  <a:lnTo>
                    <a:pt x="43491" y="895513"/>
                  </a:lnTo>
                  <a:cubicBezTo>
                    <a:pt x="59888" y="874984"/>
                    <a:pt x="77014" y="854766"/>
                    <a:pt x="93923" y="834489"/>
                  </a:cubicBezTo>
                  <a:cubicBezTo>
                    <a:pt x="163245" y="754880"/>
                    <a:pt x="240806" y="679565"/>
                    <a:pt x="323465" y="617671"/>
                  </a:cubicBezTo>
                  <a:cubicBezTo>
                    <a:pt x="405002" y="553042"/>
                    <a:pt x="490132" y="499230"/>
                    <a:pt x="574777" y="446794"/>
                  </a:cubicBezTo>
                  <a:cubicBezTo>
                    <a:pt x="595733" y="433050"/>
                    <a:pt x="617442" y="421248"/>
                    <a:pt x="638943" y="408925"/>
                  </a:cubicBezTo>
                  <a:lnTo>
                    <a:pt x="703505" y="371742"/>
                  </a:lnTo>
                  <a:cubicBezTo>
                    <a:pt x="724798" y="358900"/>
                    <a:pt x="747120" y="347842"/>
                    <a:pt x="769262" y="336154"/>
                  </a:cubicBezTo>
                  <a:lnTo>
                    <a:pt x="835552" y="301173"/>
                  </a:lnTo>
                  <a:cubicBezTo>
                    <a:pt x="857427" y="289183"/>
                    <a:pt x="880470" y="278896"/>
                    <a:pt x="902979" y="268004"/>
                  </a:cubicBezTo>
                  <a:lnTo>
                    <a:pt x="971127" y="235607"/>
                  </a:lnTo>
                  <a:lnTo>
                    <a:pt x="988238" y="227556"/>
                  </a:lnTo>
                  <a:lnTo>
                    <a:pt x="1005744" y="220191"/>
                  </a:lnTo>
                  <a:lnTo>
                    <a:pt x="1040729" y="205569"/>
                  </a:lnTo>
                  <a:lnTo>
                    <a:pt x="1110835" y="176248"/>
                  </a:lnTo>
                  <a:cubicBezTo>
                    <a:pt x="1157999" y="157703"/>
                    <a:pt x="1206322" y="141323"/>
                    <a:pt x="1254256" y="123796"/>
                  </a:cubicBezTo>
                  <a:cubicBezTo>
                    <a:pt x="1302938" y="108671"/>
                    <a:pt x="1352074" y="94017"/>
                    <a:pt x="1401310" y="79852"/>
                  </a:cubicBezTo>
                  <a:cubicBezTo>
                    <a:pt x="1599497" y="26774"/>
                    <a:pt x="1806373" y="-329"/>
                    <a:pt x="2011811" y="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06AC5DCC-C3CC-4FD5-AD4E-13A1BE5F7F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297400"/>
              <a:ext cx="5215811" cy="6107388"/>
            </a:xfrm>
            <a:custGeom>
              <a:avLst/>
              <a:gdLst>
                <a:gd name="connsiteX0" fmla="*/ 1869139 w 5215811"/>
                <a:gd name="connsiteY0" fmla="*/ 9 h 6107388"/>
                <a:gd name="connsiteX1" fmla="*/ 2791149 w 5215811"/>
                <a:gd name="connsiteY1" fmla="*/ 130229 h 6107388"/>
                <a:gd name="connsiteX2" fmla="*/ 4760307 w 5215811"/>
                <a:gd name="connsiteY2" fmla="*/ 1608408 h 6107388"/>
                <a:gd name="connsiteX3" fmla="*/ 5108574 w 5215811"/>
                <a:gd name="connsiteY3" fmla="*/ 4050383 h 6107388"/>
                <a:gd name="connsiteX4" fmla="*/ 3434916 w 5215811"/>
                <a:gd name="connsiteY4" fmla="*/ 5503134 h 6107388"/>
                <a:gd name="connsiteX5" fmla="*/ 1137841 w 5215811"/>
                <a:gd name="connsiteY5" fmla="*/ 6033968 h 6107388"/>
                <a:gd name="connsiteX6" fmla="*/ 217555 w 5215811"/>
                <a:gd name="connsiteY6" fmla="*/ 5598945 h 6107388"/>
                <a:gd name="connsiteX7" fmla="*/ 0 w 5215811"/>
                <a:gd name="connsiteY7" fmla="*/ 5419622 h 6107388"/>
                <a:gd name="connsiteX8" fmla="*/ 0 w 5215811"/>
                <a:gd name="connsiteY8" fmla="*/ 4571683 h 6107388"/>
                <a:gd name="connsiteX9" fmla="*/ 18056 w 5215811"/>
                <a:gd name="connsiteY9" fmla="*/ 4599282 h 6107388"/>
                <a:gd name="connsiteX10" fmla="*/ 358324 w 5215811"/>
                <a:gd name="connsiteY10" fmla="*/ 4988154 h 6107388"/>
                <a:gd name="connsiteX11" fmla="*/ 1282741 w 5215811"/>
                <a:gd name="connsiteY11" fmla="*/ 5493193 h 6107388"/>
                <a:gd name="connsiteX12" fmla="*/ 2172794 w 5215811"/>
                <a:gd name="connsiteY12" fmla="*/ 5470630 h 6107388"/>
                <a:gd name="connsiteX13" fmla="*/ 3146893 w 5215811"/>
                <a:gd name="connsiteY13" fmla="*/ 5016296 h 6107388"/>
                <a:gd name="connsiteX14" fmla="*/ 3574114 w 5215811"/>
                <a:gd name="connsiteY14" fmla="*/ 4791124 h 6107388"/>
                <a:gd name="connsiteX15" fmla="*/ 4244948 w 5215811"/>
                <a:gd name="connsiteY15" fmla="*/ 4392664 h 6107388"/>
                <a:gd name="connsiteX16" fmla="*/ 4556385 w 5215811"/>
                <a:gd name="connsiteY16" fmla="*/ 3902656 h 6107388"/>
                <a:gd name="connsiteX17" fmla="*/ 4616354 w 5215811"/>
                <a:gd name="connsiteY17" fmla="*/ 2851680 h 6107388"/>
                <a:gd name="connsiteX18" fmla="*/ 4269266 w 5215811"/>
                <a:gd name="connsiteY18" fmla="*/ 1889625 h 6107388"/>
                <a:gd name="connsiteX19" fmla="*/ 2645976 w 5215811"/>
                <a:gd name="connsiteY19" fmla="*/ 671162 h 6107388"/>
                <a:gd name="connsiteX20" fmla="*/ 1648930 w 5215811"/>
                <a:gd name="connsiteY20" fmla="*/ 573017 h 6107388"/>
                <a:gd name="connsiteX21" fmla="*/ 771768 w 5215811"/>
                <a:gd name="connsiteY21" fmla="*/ 865882 h 6107388"/>
                <a:gd name="connsiteX22" fmla="*/ 433617 w 5215811"/>
                <a:gd name="connsiteY22" fmla="*/ 1119441 h 6107388"/>
                <a:gd name="connsiteX23" fmla="*/ 200571 w 5215811"/>
                <a:gd name="connsiteY23" fmla="*/ 1486480 h 6107388"/>
                <a:gd name="connsiteX24" fmla="*/ 47077 w 5215811"/>
                <a:gd name="connsiteY24" fmla="*/ 1753604 h 6107388"/>
                <a:gd name="connsiteX25" fmla="*/ 0 w 5215811"/>
                <a:gd name="connsiteY25" fmla="*/ 1831655 h 6107388"/>
                <a:gd name="connsiteX26" fmla="*/ 0 w 5215811"/>
                <a:gd name="connsiteY26" fmla="*/ 751112 h 6107388"/>
                <a:gd name="connsiteX27" fmla="*/ 6994 w 5215811"/>
                <a:gd name="connsiteY27" fmla="*/ 742614 h 6107388"/>
                <a:gd name="connsiteX28" fmla="*/ 484047 w 5215811"/>
                <a:gd name="connsiteY28" fmla="*/ 378777 h 6107388"/>
                <a:gd name="connsiteX29" fmla="*/ 1869139 w 5215811"/>
                <a:gd name="connsiteY29" fmla="*/ 9 h 6107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5811" h="6107388">
                  <a:moveTo>
                    <a:pt x="1869139" y="9"/>
                  </a:moveTo>
                  <a:cubicBezTo>
                    <a:pt x="2160924" y="-706"/>
                    <a:pt x="2465752" y="43039"/>
                    <a:pt x="2791149" y="130229"/>
                  </a:cubicBezTo>
                  <a:cubicBezTo>
                    <a:pt x="3651198" y="360678"/>
                    <a:pt x="4339884" y="907924"/>
                    <a:pt x="4760307" y="1608408"/>
                  </a:cubicBezTo>
                  <a:cubicBezTo>
                    <a:pt x="5188180" y="2321320"/>
                    <a:pt x="5338357" y="3192822"/>
                    <a:pt x="5108574" y="4050383"/>
                  </a:cubicBezTo>
                  <a:cubicBezTo>
                    <a:pt x="4880820" y="4900373"/>
                    <a:pt x="4152841" y="5098512"/>
                    <a:pt x="3434916" y="5503134"/>
                  </a:cubicBezTo>
                  <a:cubicBezTo>
                    <a:pt x="2717099" y="5907783"/>
                    <a:pt x="2005568" y="6266474"/>
                    <a:pt x="1137841" y="6033968"/>
                  </a:cubicBezTo>
                  <a:cubicBezTo>
                    <a:pt x="783079" y="5938910"/>
                    <a:pt x="479573" y="5790114"/>
                    <a:pt x="217555" y="5598945"/>
                  </a:cubicBezTo>
                  <a:lnTo>
                    <a:pt x="0" y="5419622"/>
                  </a:lnTo>
                  <a:lnTo>
                    <a:pt x="0" y="4571683"/>
                  </a:lnTo>
                  <a:lnTo>
                    <a:pt x="18056" y="4599282"/>
                  </a:lnTo>
                  <a:cubicBezTo>
                    <a:pt x="124071" y="4746782"/>
                    <a:pt x="237002" y="4875718"/>
                    <a:pt x="358324" y="4988154"/>
                  </a:cubicBezTo>
                  <a:cubicBezTo>
                    <a:pt x="621323" y="5231809"/>
                    <a:pt x="923667" y="5396979"/>
                    <a:pt x="1282741" y="5493193"/>
                  </a:cubicBezTo>
                  <a:cubicBezTo>
                    <a:pt x="1573894" y="5571207"/>
                    <a:pt x="1856732" y="5563878"/>
                    <a:pt x="2172794" y="5470630"/>
                  </a:cubicBezTo>
                  <a:cubicBezTo>
                    <a:pt x="2498985" y="5374183"/>
                    <a:pt x="2832844" y="5193315"/>
                    <a:pt x="3146893" y="5016296"/>
                  </a:cubicBezTo>
                  <a:cubicBezTo>
                    <a:pt x="3293538" y="4933641"/>
                    <a:pt x="3436182" y="4861160"/>
                    <a:pt x="3574114" y="4791124"/>
                  </a:cubicBezTo>
                  <a:cubicBezTo>
                    <a:pt x="3841238" y="4655550"/>
                    <a:pt x="4071901" y="4538375"/>
                    <a:pt x="4244948" y="4392664"/>
                  </a:cubicBezTo>
                  <a:cubicBezTo>
                    <a:pt x="4405844" y="4257259"/>
                    <a:pt x="4501845" y="4106204"/>
                    <a:pt x="4556385" y="3902656"/>
                  </a:cubicBezTo>
                  <a:cubicBezTo>
                    <a:pt x="4649063" y="3556776"/>
                    <a:pt x="4669271" y="3203187"/>
                    <a:pt x="4616354" y="2851680"/>
                  </a:cubicBezTo>
                  <a:cubicBezTo>
                    <a:pt x="4565198" y="2511774"/>
                    <a:pt x="4448474" y="2188147"/>
                    <a:pt x="4269266" y="1889625"/>
                  </a:cubicBezTo>
                  <a:cubicBezTo>
                    <a:pt x="3907781" y="1287586"/>
                    <a:pt x="3331245" y="854780"/>
                    <a:pt x="2645976" y="671162"/>
                  </a:cubicBezTo>
                  <a:cubicBezTo>
                    <a:pt x="2278249" y="572630"/>
                    <a:pt x="1952074" y="540526"/>
                    <a:pt x="1648930" y="573017"/>
                  </a:cubicBezTo>
                  <a:cubicBezTo>
                    <a:pt x="1351746" y="604901"/>
                    <a:pt x="1064785" y="700731"/>
                    <a:pt x="771768" y="865882"/>
                  </a:cubicBezTo>
                  <a:cubicBezTo>
                    <a:pt x="568061" y="980657"/>
                    <a:pt x="486465" y="1058486"/>
                    <a:pt x="433617" y="1119441"/>
                  </a:cubicBezTo>
                  <a:cubicBezTo>
                    <a:pt x="358307" y="1206256"/>
                    <a:pt x="292149" y="1323808"/>
                    <a:pt x="200571" y="1486480"/>
                  </a:cubicBezTo>
                  <a:cubicBezTo>
                    <a:pt x="156644" y="1564432"/>
                    <a:pt x="106654" y="1653214"/>
                    <a:pt x="47077" y="1753604"/>
                  </a:cubicBezTo>
                  <a:lnTo>
                    <a:pt x="0" y="1831655"/>
                  </a:lnTo>
                  <a:lnTo>
                    <a:pt x="0" y="751112"/>
                  </a:lnTo>
                  <a:lnTo>
                    <a:pt x="6994" y="742614"/>
                  </a:lnTo>
                  <a:cubicBezTo>
                    <a:pt x="117721" y="617683"/>
                    <a:pt x="259696" y="505222"/>
                    <a:pt x="484047" y="378777"/>
                  </a:cubicBezTo>
                  <a:cubicBezTo>
                    <a:pt x="932751" y="125890"/>
                    <a:pt x="1382831" y="1200"/>
                    <a:pt x="1869139" y="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4BBCC2F4-EFA7-4AF4-B538-AC4022D90F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319367"/>
              <a:ext cx="5217956" cy="6100079"/>
            </a:xfrm>
            <a:custGeom>
              <a:avLst/>
              <a:gdLst>
                <a:gd name="connsiteX0" fmla="*/ 1951393 w 5217956"/>
                <a:gd name="connsiteY0" fmla="*/ 82 h 6100079"/>
                <a:gd name="connsiteX1" fmla="*/ 2855177 w 5217956"/>
                <a:gd name="connsiteY1" fmla="*/ 125419 h 6100079"/>
                <a:gd name="connsiteX2" fmla="*/ 4779341 w 5217956"/>
                <a:gd name="connsiteY2" fmla="*/ 1591542 h 6100079"/>
                <a:gd name="connsiteX3" fmla="*/ 5108573 w 5217956"/>
                <a:gd name="connsiteY3" fmla="*/ 4028416 h 6100079"/>
                <a:gd name="connsiteX4" fmla="*/ 3459358 w 5217956"/>
                <a:gd name="connsiteY4" fmla="*/ 5487716 h 6100079"/>
                <a:gd name="connsiteX5" fmla="*/ 1203274 w 5217956"/>
                <a:gd name="connsiteY5" fmla="*/ 6029534 h 6100079"/>
                <a:gd name="connsiteX6" fmla="*/ 59920 w 5217956"/>
                <a:gd name="connsiteY6" fmla="*/ 5396467 h 6100079"/>
                <a:gd name="connsiteX7" fmla="*/ 0 w 5217956"/>
                <a:gd name="connsiteY7" fmla="*/ 5333382 h 6100079"/>
                <a:gd name="connsiteX8" fmla="*/ 0 w 5217956"/>
                <a:gd name="connsiteY8" fmla="*/ 4205833 h 6100079"/>
                <a:gd name="connsiteX9" fmla="*/ 58036 w 5217956"/>
                <a:gd name="connsiteY9" fmla="*/ 4310048 h 6100079"/>
                <a:gd name="connsiteX10" fmla="*/ 520779 w 5217956"/>
                <a:gd name="connsiteY10" fmla="*/ 4907591 h 6100079"/>
                <a:gd name="connsiteX11" fmla="*/ 1377154 w 5217956"/>
                <a:gd name="connsiteY11" fmla="*/ 5380604 h 6100079"/>
                <a:gd name="connsiteX12" fmla="*/ 3123340 w 5217956"/>
                <a:gd name="connsiteY12" fmla="*/ 4905715 h 6100079"/>
                <a:gd name="connsiteX13" fmla="*/ 3547863 w 5217956"/>
                <a:gd name="connsiteY13" fmla="*/ 4676342 h 6100079"/>
                <a:gd name="connsiteX14" fmla="*/ 4186753 w 5217956"/>
                <a:gd name="connsiteY14" fmla="*/ 4289376 h 6100079"/>
                <a:gd name="connsiteX15" fmla="*/ 4459565 w 5217956"/>
                <a:gd name="connsiteY15" fmla="*/ 3854399 h 6100079"/>
                <a:gd name="connsiteX16" fmla="*/ 4521015 w 5217956"/>
                <a:gd name="connsiteY16" fmla="*/ 2849377 h 6100079"/>
                <a:gd name="connsiteX17" fmla="*/ 4199723 w 5217956"/>
                <a:gd name="connsiteY17" fmla="*/ 1931213 h 6100079"/>
                <a:gd name="connsiteX18" fmla="*/ 2681217 w 5217956"/>
                <a:gd name="connsiteY18" fmla="*/ 774211 h 6100079"/>
                <a:gd name="connsiteX19" fmla="*/ 926547 w 5217956"/>
                <a:gd name="connsiteY19" fmla="*/ 967112 h 6100079"/>
                <a:gd name="connsiteX20" fmla="*/ 622677 w 5217956"/>
                <a:gd name="connsiteY20" fmla="*/ 1197863 h 6100079"/>
                <a:gd name="connsiteX21" fmla="*/ 404892 w 5217956"/>
                <a:gd name="connsiteY21" fmla="*/ 1547314 h 6100079"/>
                <a:gd name="connsiteX22" fmla="*/ 40135 w 5217956"/>
                <a:gd name="connsiteY22" fmla="*/ 2159090 h 6100079"/>
                <a:gd name="connsiteX23" fmla="*/ 0 w 5217956"/>
                <a:gd name="connsiteY23" fmla="*/ 2219367 h 6100079"/>
                <a:gd name="connsiteX24" fmla="*/ 0 w 5217956"/>
                <a:gd name="connsiteY24" fmla="*/ 915659 h 6100079"/>
                <a:gd name="connsiteX25" fmla="*/ 58609 w 5217956"/>
                <a:gd name="connsiteY25" fmla="*/ 828051 h 6100079"/>
                <a:gd name="connsiteX26" fmla="*/ 590688 w 5217956"/>
                <a:gd name="connsiteY26" fmla="*/ 385385 h 6100079"/>
                <a:gd name="connsiteX27" fmla="*/ 1951393 w 5217956"/>
                <a:gd name="connsiteY27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217956" h="6100079">
                  <a:moveTo>
                    <a:pt x="1951393" y="82"/>
                  </a:moveTo>
                  <a:cubicBezTo>
                    <a:pt x="2237631" y="-2119"/>
                    <a:pt x="2536431" y="40011"/>
                    <a:pt x="2855177" y="125419"/>
                  </a:cubicBezTo>
                  <a:cubicBezTo>
                    <a:pt x="3697704" y="351173"/>
                    <a:pt x="4370490" y="894159"/>
                    <a:pt x="4779341" y="1591542"/>
                  </a:cubicBezTo>
                  <a:cubicBezTo>
                    <a:pt x="5195534" y="2301324"/>
                    <a:pt x="5338356" y="3170855"/>
                    <a:pt x="5108573" y="4028416"/>
                  </a:cubicBezTo>
                  <a:cubicBezTo>
                    <a:pt x="4880819" y="4878406"/>
                    <a:pt x="4165603" y="5079965"/>
                    <a:pt x="3459358" y="5487716"/>
                  </a:cubicBezTo>
                  <a:cubicBezTo>
                    <a:pt x="2753114" y="5895466"/>
                    <a:pt x="2053264" y="6257288"/>
                    <a:pt x="1203274" y="6029534"/>
                  </a:cubicBezTo>
                  <a:cubicBezTo>
                    <a:pt x="739884" y="5905369"/>
                    <a:pt x="366399" y="5685345"/>
                    <a:pt x="59920" y="5396467"/>
                  </a:cubicBezTo>
                  <a:lnTo>
                    <a:pt x="0" y="5333382"/>
                  </a:lnTo>
                  <a:lnTo>
                    <a:pt x="0" y="4205833"/>
                  </a:lnTo>
                  <a:lnTo>
                    <a:pt x="58036" y="4310048"/>
                  </a:lnTo>
                  <a:cubicBezTo>
                    <a:pt x="197935" y="4550245"/>
                    <a:pt x="350594" y="4747142"/>
                    <a:pt x="520779" y="4907591"/>
                  </a:cubicBezTo>
                  <a:cubicBezTo>
                    <a:pt x="763600" y="5136565"/>
                    <a:pt x="1043821" y="5291288"/>
                    <a:pt x="1377154" y="5380604"/>
                  </a:cubicBezTo>
                  <a:cubicBezTo>
                    <a:pt x="1963029" y="5537589"/>
                    <a:pt x="2470519" y="5282804"/>
                    <a:pt x="3123340" y="4905715"/>
                  </a:cubicBezTo>
                  <a:cubicBezTo>
                    <a:pt x="3269800" y="4821157"/>
                    <a:pt x="3411134" y="4747512"/>
                    <a:pt x="3547863" y="4676342"/>
                  </a:cubicBezTo>
                  <a:cubicBezTo>
                    <a:pt x="3804497" y="4542710"/>
                    <a:pt x="4026085" y="4427393"/>
                    <a:pt x="4186753" y="4289376"/>
                  </a:cubicBezTo>
                  <a:cubicBezTo>
                    <a:pt x="4329009" y="4167293"/>
                    <a:pt x="4410589" y="4037181"/>
                    <a:pt x="4459565" y="3854399"/>
                  </a:cubicBezTo>
                  <a:cubicBezTo>
                    <a:pt x="4548302" y="3523229"/>
                    <a:pt x="4568981" y="3185183"/>
                    <a:pt x="4521015" y="2849377"/>
                  </a:cubicBezTo>
                  <a:cubicBezTo>
                    <a:pt x="4474709" y="2524680"/>
                    <a:pt x="4366564" y="2215756"/>
                    <a:pt x="4199723" y="1931213"/>
                  </a:cubicBezTo>
                  <a:cubicBezTo>
                    <a:pt x="3863270" y="1357325"/>
                    <a:pt x="3323982" y="946439"/>
                    <a:pt x="2681217" y="774211"/>
                  </a:cubicBezTo>
                  <a:cubicBezTo>
                    <a:pt x="2001139" y="591984"/>
                    <a:pt x="1476322" y="649699"/>
                    <a:pt x="926547" y="967112"/>
                  </a:cubicBezTo>
                  <a:cubicBezTo>
                    <a:pt x="740730" y="1074393"/>
                    <a:pt x="668642" y="1143989"/>
                    <a:pt x="622677" y="1197863"/>
                  </a:cubicBezTo>
                  <a:cubicBezTo>
                    <a:pt x="555599" y="1276450"/>
                    <a:pt x="492360" y="1390031"/>
                    <a:pt x="404892" y="1547314"/>
                  </a:cubicBezTo>
                  <a:cubicBezTo>
                    <a:pt x="317047" y="1705133"/>
                    <a:pt x="204816" y="1906756"/>
                    <a:pt x="40135" y="2159090"/>
                  </a:cubicBezTo>
                  <a:lnTo>
                    <a:pt x="0" y="2219367"/>
                  </a:lnTo>
                  <a:lnTo>
                    <a:pt x="0" y="915659"/>
                  </a:lnTo>
                  <a:lnTo>
                    <a:pt x="58609" y="828051"/>
                  </a:lnTo>
                  <a:cubicBezTo>
                    <a:pt x="177453" y="670481"/>
                    <a:pt x="325846" y="538291"/>
                    <a:pt x="590688" y="385385"/>
                  </a:cubicBezTo>
                  <a:cubicBezTo>
                    <a:pt x="1032158" y="130559"/>
                    <a:pt x="1474329" y="3750"/>
                    <a:pt x="1951393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A9D1364-B6A3-44CB-9FBA-C528F0CE90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319367"/>
              <a:ext cx="5217957" cy="6100079"/>
            </a:xfrm>
            <a:custGeom>
              <a:avLst/>
              <a:gdLst>
                <a:gd name="connsiteX0" fmla="*/ 1951394 w 5217957"/>
                <a:gd name="connsiteY0" fmla="*/ 82 h 6100079"/>
                <a:gd name="connsiteX1" fmla="*/ 2855178 w 5217957"/>
                <a:gd name="connsiteY1" fmla="*/ 125419 h 6100079"/>
                <a:gd name="connsiteX2" fmla="*/ 4779341 w 5217957"/>
                <a:gd name="connsiteY2" fmla="*/ 1591542 h 6100079"/>
                <a:gd name="connsiteX3" fmla="*/ 5108574 w 5217957"/>
                <a:gd name="connsiteY3" fmla="*/ 4028416 h 6100079"/>
                <a:gd name="connsiteX4" fmla="*/ 3459359 w 5217957"/>
                <a:gd name="connsiteY4" fmla="*/ 5487716 h 6100079"/>
                <a:gd name="connsiteX5" fmla="*/ 1203275 w 5217957"/>
                <a:gd name="connsiteY5" fmla="*/ 6029534 h 6100079"/>
                <a:gd name="connsiteX6" fmla="*/ 59921 w 5217957"/>
                <a:gd name="connsiteY6" fmla="*/ 5396467 h 6100079"/>
                <a:gd name="connsiteX7" fmla="*/ 0 w 5217957"/>
                <a:gd name="connsiteY7" fmla="*/ 5333381 h 6100079"/>
                <a:gd name="connsiteX8" fmla="*/ 0 w 5217957"/>
                <a:gd name="connsiteY8" fmla="*/ 4427327 h 6100079"/>
                <a:gd name="connsiteX9" fmla="*/ 112056 w 5217957"/>
                <a:gd name="connsiteY9" fmla="*/ 4602502 h 6100079"/>
                <a:gd name="connsiteX10" fmla="*/ 443875 w 5217957"/>
                <a:gd name="connsiteY10" fmla="*/ 4989110 h 6100079"/>
                <a:gd name="connsiteX11" fmla="*/ 1348175 w 5217957"/>
                <a:gd name="connsiteY11" fmla="*/ 5488759 h 6100079"/>
                <a:gd name="connsiteX12" fmla="*/ 2221463 w 5217957"/>
                <a:gd name="connsiteY12" fmla="*/ 5461704 h 6100079"/>
                <a:gd name="connsiteX13" fmla="*/ 3179339 w 5217957"/>
                <a:gd name="connsiteY13" fmla="*/ 5003023 h 6100079"/>
                <a:gd name="connsiteX14" fmla="*/ 3599638 w 5217957"/>
                <a:gd name="connsiteY14" fmla="*/ 4775996 h 6100079"/>
                <a:gd name="connsiteX15" fmla="*/ 4259765 w 5217957"/>
                <a:gd name="connsiteY15" fmla="*/ 4374667 h 6100079"/>
                <a:gd name="connsiteX16" fmla="*/ 4567742 w 5217957"/>
                <a:gd name="connsiteY16" fmla="*/ 3883732 h 6100079"/>
                <a:gd name="connsiteX17" fmla="*/ 4631929 w 5217957"/>
                <a:gd name="connsiteY17" fmla="*/ 2833886 h 6100079"/>
                <a:gd name="connsiteX18" fmla="*/ 4296412 w 5217957"/>
                <a:gd name="connsiteY18" fmla="*/ 1874932 h 6100079"/>
                <a:gd name="connsiteX19" fmla="*/ 2710219 w 5217957"/>
                <a:gd name="connsiteY19" fmla="*/ 666410 h 6100079"/>
                <a:gd name="connsiteX20" fmla="*/ 1732642 w 5217957"/>
                <a:gd name="connsiteY20" fmla="*/ 573480 h 6100079"/>
                <a:gd name="connsiteX21" fmla="*/ 870621 w 5217957"/>
                <a:gd name="connsiteY21" fmla="*/ 870402 h 6100079"/>
                <a:gd name="connsiteX22" fmla="*/ 537555 w 5217957"/>
                <a:gd name="connsiteY22" fmla="*/ 1125324 h 6100079"/>
                <a:gd name="connsiteX23" fmla="*/ 306995 w 5217957"/>
                <a:gd name="connsiteY23" fmla="*/ 1493030 h 6100079"/>
                <a:gd name="connsiteX24" fmla="*/ 23579 w 5217957"/>
                <a:gd name="connsiteY24" fmla="*/ 1977465 h 6100079"/>
                <a:gd name="connsiteX25" fmla="*/ 0 w 5217957"/>
                <a:gd name="connsiteY25" fmla="*/ 2014291 h 6100079"/>
                <a:gd name="connsiteX26" fmla="*/ 0 w 5217957"/>
                <a:gd name="connsiteY26" fmla="*/ 915660 h 6100079"/>
                <a:gd name="connsiteX27" fmla="*/ 58609 w 5217957"/>
                <a:gd name="connsiteY27" fmla="*/ 828051 h 6100079"/>
                <a:gd name="connsiteX28" fmla="*/ 590689 w 5217957"/>
                <a:gd name="connsiteY28" fmla="*/ 385385 h 6100079"/>
                <a:gd name="connsiteX29" fmla="*/ 1951394 w 5217957"/>
                <a:gd name="connsiteY29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7957" h="6100079">
                  <a:moveTo>
                    <a:pt x="1951394" y="82"/>
                  </a:moveTo>
                  <a:cubicBezTo>
                    <a:pt x="2237632" y="-2119"/>
                    <a:pt x="2536431" y="40011"/>
                    <a:pt x="2855178" y="125419"/>
                  </a:cubicBezTo>
                  <a:cubicBezTo>
                    <a:pt x="3697704" y="351173"/>
                    <a:pt x="4370491" y="894159"/>
                    <a:pt x="4779341" y="1591542"/>
                  </a:cubicBezTo>
                  <a:cubicBezTo>
                    <a:pt x="5195535" y="2301324"/>
                    <a:pt x="5338357" y="3170855"/>
                    <a:pt x="5108574" y="4028416"/>
                  </a:cubicBezTo>
                  <a:cubicBezTo>
                    <a:pt x="4880820" y="4878406"/>
                    <a:pt x="4165604" y="5079965"/>
                    <a:pt x="3459359" y="5487716"/>
                  </a:cubicBezTo>
                  <a:cubicBezTo>
                    <a:pt x="2753115" y="5895466"/>
                    <a:pt x="2053265" y="6257288"/>
                    <a:pt x="1203275" y="6029534"/>
                  </a:cubicBezTo>
                  <a:cubicBezTo>
                    <a:pt x="739885" y="5905369"/>
                    <a:pt x="366400" y="5685345"/>
                    <a:pt x="59921" y="5396467"/>
                  </a:cubicBezTo>
                  <a:lnTo>
                    <a:pt x="0" y="5333381"/>
                  </a:lnTo>
                  <a:lnTo>
                    <a:pt x="0" y="4427327"/>
                  </a:lnTo>
                  <a:lnTo>
                    <a:pt x="112056" y="4602502"/>
                  </a:lnTo>
                  <a:cubicBezTo>
                    <a:pt x="215300" y="4749260"/>
                    <a:pt x="325419" y="4877443"/>
                    <a:pt x="443875" y="4989110"/>
                  </a:cubicBezTo>
                  <a:cubicBezTo>
                    <a:pt x="700709" y="5231113"/>
                    <a:pt x="996455" y="5394516"/>
                    <a:pt x="1348175" y="5488759"/>
                  </a:cubicBezTo>
                  <a:cubicBezTo>
                    <a:pt x="1633379" y="5565179"/>
                    <a:pt x="1910917" y="5556430"/>
                    <a:pt x="2221463" y="5461704"/>
                  </a:cubicBezTo>
                  <a:cubicBezTo>
                    <a:pt x="2541923" y="5363721"/>
                    <a:pt x="2870374" y="5181404"/>
                    <a:pt x="3179339" y="5003023"/>
                  </a:cubicBezTo>
                  <a:cubicBezTo>
                    <a:pt x="3323713" y="4919760"/>
                    <a:pt x="3463978" y="4846641"/>
                    <a:pt x="3599638" y="4775996"/>
                  </a:cubicBezTo>
                  <a:cubicBezTo>
                    <a:pt x="3862436" y="4639263"/>
                    <a:pt x="4089314" y="4521074"/>
                    <a:pt x="4259765" y="4374667"/>
                  </a:cubicBezTo>
                  <a:cubicBezTo>
                    <a:pt x="4418282" y="4238625"/>
                    <a:pt x="4513201" y="4087280"/>
                    <a:pt x="4567742" y="3883732"/>
                  </a:cubicBezTo>
                  <a:cubicBezTo>
                    <a:pt x="4660420" y="3537853"/>
                    <a:pt x="4682033" y="3184640"/>
                    <a:pt x="4631929" y="2833886"/>
                  </a:cubicBezTo>
                  <a:cubicBezTo>
                    <a:pt x="4583584" y="2494734"/>
                    <a:pt x="4470646" y="2172121"/>
                    <a:pt x="4296412" y="1874932"/>
                  </a:cubicBezTo>
                  <a:cubicBezTo>
                    <a:pt x="3944879" y="1275559"/>
                    <a:pt x="3381537" y="846289"/>
                    <a:pt x="2710219" y="666410"/>
                  </a:cubicBezTo>
                  <a:cubicBezTo>
                    <a:pt x="2349955" y="569877"/>
                    <a:pt x="2030161" y="539483"/>
                    <a:pt x="1732642" y="573480"/>
                  </a:cubicBezTo>
                  <a:cubicBezTo>
                    <a:pt x="1440866" y="606814"/>
                    <a:pt x="1158880" y="703976"/>
                    <a:pt x="870621" y="870402"/>
                  </a:cubicBezTo>
                  <a:cubicBezTo>
                    <a:pt x="670160" y="986048"/>
                    <a:pt x="589753" y="1064195"/>
                    <a:pt x="537555" y="1125324"/>
                  </a:cubicBezTo>
                  <a:cubicBezTo>
                    <a:pt x="463218" y="1212400"/>
                    <a:pt x="397708" y="1330125"/>
                    <a:pt x="306995" y="1493030"/>
                  </a:cubicBezTo>
                  <a:cubicBezTo>
                    <a:pt x="234596" y="1623167"/>
                    <a:pt x="145436" y="1783409"/>
                    <a:pt x="23579" y="1977465"/>
                  </a:cubicBezTo>
                  <a:lnTo>
                    <a:pt x="0" y="2014291"/>
                  </a:lnTo>
                  <a:lnTo>
                    <a:pt x="0" y="915660"/>
                  </a:lnTo>
                  <a:lnTo>
                    <a:pt x="58609" y="828051"/>
                  </a:lnTo>
                  <a:cubicBezTo>
                    <a:pt x="177453" y="670481"/>
                    <a:pt x="325847" y="538291"/>
                    <a:pt x="590689" y="385385"/>
                  </a:cubicBezTo>
                  <a:cubicBezTo>
                    <a:pt x="1032159" y="130559"/>
                    <a:pt x="1474330" y="3750"/>
                    <a:pt x="1951394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E270F3AF-B2B2-03DE-AB7D-4A32249571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43013"/>
            <a:ext cx="3855720" cy="4371974"/>
          </a:xfrm>
        </p:spPr>
        <p:txBody>
          <a:bodyPr>
            <a:normAutofit/>
          </a:bodyPr>
          <a:lstStyle/>
          <a:p>
            <a:r>
              <a:rPr lang="fi-FI" sz="3600">
                <a:solidFill>
                  <a:schemeClr val="tx2"/>
                </a:solidFill>
              </a:rPr>
              <a:t>Arvioinnin osa-alueet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B247C6C-98EA-4E09-281C-B559914C70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72200" y="804672"/>
            <a:ext cx="5221224" cy="523036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z="3600" dirty="0">
                <a:solidFill>
                  <a:schemeClr val="tx2"/>
                </a:solidFill>
              </a:rPr>
              <a:t>Tuntiaktiivisuus </a:t>
            </a:r>
            <a:r>
              <a:rPr lang="fi-FI" sz="3600" b="1" dirty="0">
                <a:solidFill>
                  <a:schemeClr val="tx2"/>
                </a:solidFill>
              </a:rPr>
              <a:t>50%</a:t>
            </a:r>
            <a:r>
              <a:rPr lang="fi-FI" sz="3600" dirty="0">
                <a:solidFill>
                  <a:schemeClr val="tx2"/>
                </a:solidFill>
              </a:rPr>
              <a:t> osuus arvioinnista</a:t>
            </a:r>
          </a:p>
          <a:p>
            <a:r>
              <a:rPr lang="fi-FI" sz="3600" dirty="0">
                <a:solidFill>
                  <a:schemeClr val="tx2"/>
                </a:solidFill>
              </a:rPr>
              <a:t>Kurssiraportti </a:t>
            </a:r>
            <a:r>
              <a:rPr lang="fi-FI" sz="3600" b="1" dirty="0">
                <a:solidFill>
                  <a:schemeClr val="tx2"/>
                </a:solidFill>
              </a:rPr>
              <a:t>25%</a:t>
            </a:r>
            <a:r>
              <a:rPr lang="fi-FI" sz="3600" dirty="0">
                <a:solidFill>
                  <a:schemeClr val="tx2"/>
                </a:solidFill>
              </a:rPr>
              <a:t> osuus arvioinnista</a:t>
            </a:r>
          </a:p>
          <a:p>
            <a:r>
              <a:rPr lang="fi-FI" sz="3600" dirty="0">
                <a:solidFill>
                  <a:schemeClr val="tx2"/>
                </a:solidFill>
              </a:rPr>
              <a:t>Liikunnanohjauskokonaisuudet (2x35min) </a:t>
            </a:r>
            <a:r>
              <a:rPr lang="fi-FI" sz="3600" b="1" dirty="0">
                <a:solidFill>
                  <a:schemeClr val="tx2"/>
                </a:solidFill>
              </a:rPr>
              <a:t>25%</a:t>
            </a:r>
            <a:r>
              <a:rPr lang="fi-FI" sz="3600" dirty="0">
                <a:solidFill>
                  <a:schemeClr val="tx2"/>
                </a:solidFill>
              </a:rPr>
              <a:t> osuus arvioinnista</a:t>
            </a:r>
          </a:p>
        </p:txBody>
      </p:sp>
    </p:spTree>
    <p:extLst>
      <p:ext uri="{BB962C8B-B14F-4D97-AF65-F5344CB8AC3E}">
        <p14:creationId xmlns:p14="http://schemas.microsoft.com/office/powerpoint/2010/main" val="11183248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isällön paikkamerkki 3">
            <a:extLst>
              <a:ext uri="{FF2B5EF4-FFF2-40B4-BE49-F238E27FC236}">
                <a16:creationId xmlns:a16="http://schemas.microsoft.com/office/drawing/2014/main" id="{A6531EF0-C4FE-229B-6F0A-EE416182222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5270733"/>
              </p:ext>
            </p:extLst>
          </p:nvPr>
        </p:nvGraphicFramePr>
        <p:xfrm>
          <a:off x="0" y="0"/>
          <a:ext cx="12191997" cy="68537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1819">
                  <a:extLst>
                    <a:ext uri="{9D8B030D-6E8A-4147-A177-3AD203B41FA5}">
                      <a16:colId xmlns:a16="http://schemas.microsoft.com/office/drawing/2014/main" val="2094090954"/>
                    </a:ext>
                  </a:extLst>
                </a:gridCol>
                <a:gridCol w="2536723">
                  <a:extLst>
                    <a:ext uri="{9D8B030D-6E8A-4147-A177-3AD203B41FA5}">
                      <a16:colId xmlns:a16="http://schemas.microsoft.com/office/drawing/2014/main" val="2841370625"/>
                    </a:ext>
                  </a:extLst>
                </a:gridCol>
                <a:gridCol w="2644877">
                  <a:extLst>
                    <a:ext uri="{9D8B030D-6E8A-4147-A177-3AD203B41FA5}">
                      <a16:colId xmlns:a16="http://schemas.microsoft.com/office/drawing/2014/main" val="3535408766"/>
                    </a:ext>
                  </a:extLst>
                </a:gridCol>
                <a:gridCol w="2576052">
                  <a:extLst>
                    <a:ext uri="{9D8B030D-6E8A-4147-A177-3AD203B41FA5}">
                      <a16:colId xmlns:a16="http://schemas.microsoft.com/office/drawing/2014/main" val="1070494221"/>
                    </a:ext>
                  </a:extLst>
                </a:gridCol>
                <a:gridCol w="2782526">
                  <a:extLst>
                    <a:ext uri="{9D8B030D-6E8A-4147-A177-3AD203B41FA5}">
                      <a16:colId xmlns:a16="http://schemas.microsoft.com/office/drawing/2014/main" val="3472345214"/>
                    </a:ext>
                  </a:extLst>
                </a:gridCol>
              </a:tblGrid>
              <a:tr h="361229">
                <a:tc>
                  <a:txBody>
                    <a:bodyPr/>
                    <a:lstStyle/>
                    <a:p>
                      <a:r>
                        <a:rPr lang="fi-FI" sz="1600" dirty="0"/>
                        <a:t>Ohjaustuokion arviointi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dirty="0"/>
                        <a:t>Arvosana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dirty="0"/>
                        <a:t>Arvosana 5-6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dirty="0"/>
                        <a:t>Arvosana 7-8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dirty="0"/>
                        <a:t>Arvosana 9-10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9716497"/>
                  </a:ext>
                </a:extLst>
              </a:tr>
              <a:tr h="781262">
                <a:tc>
                  <a:txBody>
                    <a:bodyPr/>
                    <a:lstStyle/>
                    <a:p>
                      <a:r>
                        <a:rPr lang="fi-FI" sz="1400" b="1" dirty="0"/>
                        <a:t>1. Kyseisen ominaisuuden harjoituttaminen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Työstä ei käy ilmi, mitä ominaisuutta siinä harjoitetaan.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Työstä voi arvailla, mitä ominaisuutta siinä harjoitetaan.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Työstä käy ilmi, mitä ominaisuutta siinä harjoitetaan.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Työstä käy todella selvästi ilmi, mitä ominaisuutta siinä harjoitetaan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507244"/>
                  </a:ext>
                </a:extLst>
              </a:tr>
              <a:tr h="714057">
                <a:tc>
                  <a:txBody>
                    <a:bodyPr/>
                    <a:lstStyle/>
                    <a:p>
                      <a:r>
                        <a:rPr lang="fi-FI" sz="1400" b="1" dirty="0"/>
                        <a:t>2. Harjoitteiden sopivuus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Harjoitteet eivät ole millään tapaa sopivia kohderyhmälle.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Harjoitteet eivät juurikaan sovellu kohderyhmälle.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Harjoitteet ovat sopivia kohderyhmälle.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Harjoitteet ovat erinomaisia kohderyhmälle.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174159"/>
                  </a:ext>
                </a:extLst>
              </a:tr>
              <a:tr h="924078">
                <a:tc>
                  <a:txBody>
                    <a:bodyPr/>
                    <a:lstStyle/>
                    <a:p>
                      <a:r>
                        <a:rPr lang="fi-FI" sz="1400" b="1" dirty="0"/>
                        <a:t>3.Monipuolisuus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Ohjaustuokio ei sisällä eri osioita.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Ohjaustuokiossa on joitain eri osioita.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Ohjaustuokiossa on selkeät osiot (=alkuverryttely, liikuntaosuus, loppuverryttely).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Ohjaustuokion eri osiot ovat todella selkeitä ja tarkoituksenmukaisia.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6108562"/>
                  </a:ext>
                </a:extLst>
              </a:tr>
              <a:tr h="504040">
                <a:tc>
                  <a:txBody>
                    <a:bodyPr/>
                    <a:lstStyle/>
                    <a:p>
                      <a:r>
                        <a:rPr lang="fi-FI" sz="1400" b="1" dirty="0"/>
                        <a:t>4. Selkeys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Ohjeista ei ymmärrä.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Ohjeita ei täysin ymmärrä.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Ohjeet ymmärtää.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Ohjeet ovat todella helposti ymmärrettäviä ja selkeitä.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7985335"/>
                  </a:ext>
                </a:extLst>
              </a:tr>
              <a:tr h="714057">
                <a:tc>
                  <a:txBody>
                    <a:bodyPr/>
                    <a:lstStyle/>
                    <a:p>
                      <a:r>
                        <a:rPr lang="fi-FI" sz="1400" b="1" dirty="0"/>
                        <a:t>5.Vuorovaikutus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Ohjaaja ei kommunikoi osallistujien kanssa.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Ohjaaja kommunikoi niukasti osallistujien kanssa.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Ohjaaja kommunikoi osallistujien kanssa.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Ohjaaja kommunikoinnillaan rohkaisee muita ja luo hyvää ilmapiiriä.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874652"/>
                  </a:ext>
                </a:extLst>
              </a:tr>
              <a:tr h="714057">
                <a:tc>
                  <a:txBody>
                    <a:bodyPr/>
                    <a:lstStyle/>
                    <a:p>
                      <a:r>
                        <a:rPr lang="fi-FI" sz="1400" b="1" dirty="0"/>
                        <a:t>6. Näyttö ja malli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Ohjaaja ei näytä liikkeitä/harjoitteita.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Ohjaaja näyttää osan liikkeistä/harjoitteista.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Ohjaaja näyttää liikkeet/harjoitteet.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Ohjaaja näyttää kaikki liikkeet ja harjoitteet, ja auttaa osallistujia tarvittaessa.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6456132"/>
                  </a:ext>
                </a:extLst>
              </a:tr>
              <a:tr h="714057">
                <a:tc>
                  <a:txBody>
                    <a:bodyPr/>
                    <a:lstStyle/>
                    <a:p>
                      <a:r>
                        <a:rPr lang="fi-FI" sz="1400" b="1" dirty="0"/>
                        <a:t>7. Kuormitus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Ohjaustuokio todella raskas/kevyt.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Ohjaustuokio on hiukan liian raskas/kevyt.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Ohjaustuokio on sopivan rasittavuudeltaan sopiva ja tarkoituksenmukainen.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Ohjaustuokio on rasittavuudeltaan juuri sellainen kuin pitääkin.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4093377"/>
                  </a:ext>
                </a:extLst>
              </a:tr>
              <a:tr h="1142492">
                <a:tc>
                  <a:txBody>
                    <a:bodyPr/>
                    <a:lstStyle/>
                    <a:p>
                      <a:r>
                        <a:rPr lang="fi-FI" sz="1400" b="1" dirty="0"/>
                        <a:t>8. Turvallisuus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Ohjaaja ei ole huomioinut turvallisuutta millään tavoin.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Ohjaaja on huomioinut joitain turvallisuusasioita.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Ohjaaja on pääosin huomioinut turvallisuuden.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Ohjaaja on huomioinut turvallisuuden täysin, ja tarvittaessa muuttaa jotain asiaa turvallisemmaksi.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00596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6539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5DB3719-6FDC-4E5D-891D-FF40B7300F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7151123E-7A18-6DE5-5E66-15C77DEF2D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fi-FI" sz="5400"/>
              <a:t>Arviointikriteerian kokonaisuudet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E0CBAC23-2E3F-4A90-BA59-F8299F6A54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1865313"/>
            <a:ext cx="10424160" cy="18288"/>
          </a:xfrm>
          <a:custGeom>
            <a:avLst/>
            <a:gdLst>
              <a:gd name="connsiteX0" fmla="*/ 0 w 10424160"/>
              <a:gd name="connsiteY0" fmla="*/ 0 h 18288"/>
              <a:gd name="connsiteX1" fmla="*/ 903427 w 10424160"/>
              <a:gd name="connsiteY1" fmla="*/ 0 h 18288"/>
              <a:gd name="connsiteX2" fmla="*/ 1389888 w 10424160"/>
              <a:gd name="connsiteY2" fmla="*/ 0 h 18288"/>
              <a:gd name="connsiteX3" fmla="*/ 2189074 w 10424160"/>
              <a:gd name="connsiteY3" fmla="*/ 0 h 18288"/>
              <a:gd name="connsiteX4" fmla="*/ 2675534 w 10424160"/>
              <a:gd name="connsiteY4" fmla="*/ 0 h 18288"/>
              <a:gd name="connsiteX5" fmla="*/ 3370478 w 10424160"/>
              <a:gd name="connsiteY5" fmla="*/ 0 h 18288"/>
              <a:gd name="connsiteX6" fmla="*/ 4169664 w 10424160"/>
              <a:gd name="connsiteY6" fmla="*/ 0 h 18288"/>
              <a:gd name="connsiteX7" fmla="*/ 4551883 w 10424160"/>
              <a:gd name="connsiteY7" fmla="*/ 0 h 18288"/>
              <a:gd name="connsiteX8" fmla="*/ 4934102 w 10424160"/>
              <a:gd name="connsiteY8" fmla="*/ 0 h 18288"/>
              <a:gd name="connsiteX9" fmla="*/ 5837530 w 10424160"/>
              <a:gd name="connsiteY9" fmla="*/ 0 h 18288"/>
              <a:gd name="connsiteX10" fmla="*/ 6532474 w 10424160"/>
              <a:gd name="connsiteY10" fmla="*/ 0 h 18288"/>
              <a:gd name="connsiteX11" fmla="*/ 6914693 w 10424160"/>
              <a:gd name="connsiteY11" fmla="*/ 0 h 18288"/>
              <a:gd name="connsiteX12" fmla="*/ 7609637 w 10424160"/>
              <a:gd name="connsiteY12" fmla="*/ 0 h 18288"/>
              <a:gd name="connsiteX13" fmla="*/ 8513064 w 10424160"/>
              <a:gd name="connsiteY13" fmla="*/ 0 h 18288"/>
              <a:gd name="connsiteX14" fmla="*/ 9103766 w 10424160"/>
              <a:gd name="connsiteY14" fmla="*/ 0 h 18288"/>
              <a:gd name="connsiteX15" fmla="*/ 9694469 w 10424160"/>
              <a:gd name="connsiteY15" fmla="*/ 0 h 18288"/>
              <a:gd name="connsiteX16" fmla="*/ 10424160 w 10424160"/>
              <a:gd name="connsiteY16" fmla="*/ 0 h 18288"/>
              <a:gd name="connsiteX17" fmla="*/ 10424160 w 10424160"/>
              <a:gd name="connsiteY17" fmla="*/ 18288 h 18288"/>
              <a:gd name="connsiteX18" fmla="*/ 9729216 w 10424160"/>
              <a:gd name="connsiteY18" fmla="*/ 18288 h 18288"/>
              <a:gd name="connsiteX19" fmla="*/ 8930030 w 10424160"/>
              <a:gd name="connsiteY19" fmla="*/ 18288 h 18288"/>
              <a:gd name="connsiteX20" fmla="*/ 8130845 w 10424160"/>
              <a:gd name="connsiteY20" fmla="*/ 18288 h 18288"/>
              <a:gd name="connsiteX21" fmla="*/ 7644384 w 10424160"/>
              <a:gd name="connsiteY21" fmla="*/ 18288 h 18288"/>
              <a:gd name="connsiteX22" fmla="*/ 6740957 w 10424160"/>
              <a:gd name="connsiteY22" fmla="*/ 18288 h 18288"/>
              <a:gd name="connsiteX23" fmla="*/ 6046013 w 10424160"/>
              <a:gd name="connsiteY23" fmla="*/ 18288 h 18288"/>
              <a:gd name="connsiteX24" fmla="*/ 5663794 w 10424160"/>
              <a:gd name="connsiteY24" fmla="*/ 18288 h 18288"/>
              <a:gd name="connsiteX25" fmla="*/ 4968850 w 10424160"/>
              <a:gd name="connsiteY25" fmla="*/ 18288 h 18288"/>
              <a:gd name="connsiteX26" fmla="*/ 4378147 w 10424160"/>
              <a:gd name="connsiteY26" fmla="*/ 18288 h 18288"/>
              <a:gd name="connsiteX27" fmla="*/ 3787445 w 10424160"/>
              <a:gd name="connsiteY27" fmla="*/ 18288 h 18288"/>
              <a:gd name="connsiteX28" fmla="*/ 3196742 w 10424160"/>
              <a:gd name="connsiteY28" fmla="*/ 18288 h 18288"/>
              <a:gd name="connsiteX29" fmla="*/ 2606040 w 10424160"/>
              <a:gd name="connsiteY29" fmla="*/ 18288 h 18288"/>
              <a:gd name="connsiteX30" fmla="*/ 1806854 w 10424160"/>
              <a:gd name="connsiteY30" fmla="*/ 18288 h 18288"/>
              <a:gd name="connsiteX31" fmla="*/ 1111910 w 10424160"/>
              <a:gd name="connsiteY31" fmla="*/ 18288 h 18288"/>
              <a:gd name="connsiteX32" fmla="*/ 729691 w 10424160"/>
              <a:gd name="connsiteY32" fmla="*/ 18288 h 18288"/>
              <a:gd name="connsiteX33" fmla="*/ 0 w 10424160"/>
              <a:gd name="connsiteY33" fmla="*/ 18288 h 18288"/>
              <a:gd name="connsiteX34" fmla="*/ 0 w 10424160"/>
              <a:gd name="connsiteY34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4160" h="18288" fill="none" extrusionOk="0">
                <a:moveTo>
                  <a:pt x="0" y="0"/>
                </a:moveTo>
                <a:cubicBezTo>
                  <a:pt x="251416" y="-3874"/>
                  <a:pt x="479411" y="-20508"/>
                  <a:pt x="903427" y="0"/>
                </a:cubicBezTo>
                <a:cubicBezTo>
                  <a:pt x="1327443" y="20508"/>
                  <a:pt x="1177990" y="-7387"/>
                  <a:pt x="1389888" y="0"/>
                </a:cubicBezTo>
                <a:cubicBezTo>
                  <a:pt x="1601786" y="7387"/>
                  <a:pt x="1928602" y="-6697"/>
                  <a:pt x="2189074" y="0"/>
                </a:cubicBezTo>
                <a:cubicBezTo>
                  <a:pt x="2449546" y="6697"/>
                  <a:pt x="2440085" y="-21144"/>
                  <a:pt x="2675534" y="0"/>
                </a:cubicBezTo>
                <a:cubicBezTo>
                  <a:pt x="2910983" y="21144"/>
                  <a:pt x="3026158" y="-11124"/>
                  <a:pt x="3370478" y="0"/>
                </a:cubicBezTo>
                <a:cubicBezTo>
                  <a:pt x="3714798" y="11124"/>
                  <a:pt x="3864539" y="-10660"/>
                  <a:pt x="4169664" y="0"/>
                </a:cubicBezTo>
                <a:cubicBezTo>
                  <a:pt x="4474789" y="10660"/>
                  <a:pt x="4471218" y="16488"/>
                  <a:pt x="4551883" y="0"/>
                </a:cubicBezTo>
                <a:cubicBezTo>
                  <a:pt x="4632548" y="-16488"/>
                  <a:pt x="4786830" y="7986"/>
                  <a:pt x="4934102" y="0"/>
                </a:cubicBezTo>
                <a:cubicBezTo>
                  <a:pt x="5081374" y="-7986"/>
                  <a:pt x="5575881" y="-33003"/>
                  <a:pt x="5837530" y="0"/>
                </a:cubicBezTo>
                <a:cubicBezTo>
                  <a:pt x="6099179" y="33003"/>
                  <a:pt x="6305895" y="14170"/>
                  <a:pt x="6532474" y="0"/>
                </a:cubicBezTo>
                <a:cubicBezTo>
                  <a:pt x="6759053" y="-14170"/>
                  <a:pt x="6726707" y="16121"/>
                  <a:pt x="6914693" y="0"/>
                </a:cubicBezTo>
                <a:cubicBezTo>
                  <a:pt x="7102679" y="-16121"/>
                  <a:pt x="7397857" y="32594"/>
                  <a:pt x="7609637" y="0"/>
                </a:cubicBezTo>
                <a:cubicBezTo>
                  <a:pt x="7821417" y="-32594"/>
                  <a:pt x="8141235" y="-3745"/>
                  <a:pt x="8513064" y="0"/>
                </a:cubicBezTo>
                <a:cubicBezTo>
                  <a:pt x="8884893" y="3745"/>
                  <a:pt x="8877548" y="3359"/>
                  <a:pt x="9103766" y="0"/>
                </a:cubicBezTo>
                <a:cubicBezTo>
                  <a:pt x="9329984" y="-3359"/>
                  <a:pt x="9545570" y="-17843"/>
                  <a:pt x="9694469" y="0"/>
                </a:cubicBezTo>
                <a:cubicBezTo>
                  <a:pt x="9843368" y="17843"/>
                  <a:pt x="10162477" y="-1217"/>
                  <a:pt x="10424160" y="0"/>
                </a:cubicBezTo>
                <a:cubicBezTo>
                  <a:pt x="10424498" y="7640"/>
                  <a:pt x="10423710" y="11289"/>
                  <a:pt x="10424160" y="18288"/>
                </a:cubicBezTo>
                <a:cubicBezTo>
                  <a:pt x="10184680" y="20716"/>
                  <a:pt x="10034768" y="-9357"/>
                  <a:pt x="9729216" y="18288"/>
                </a:cubicBezTo>
                <a:cubicBezTo>
                  <a:pt x="9423664" y="45933"/>
                  <a:pt x="9309220" y="36372"/>
                  <a:pt x="8930030" y="18288"/>
                </a:cubicBezTo>
                <a:cubicBezTo>
                  <a:pt x="8550840" y="204"/>
                  <a:pt x="8513376" y="34707"/>
                  <a:pt x="8130845" y="18288"/>
                </a:cubicBezTo>
                <a:cubicBezTo>
                  <a:pt x="7748315" y="1869"/>
                  <a:pt x="7864674" y="19659"/>
                  <a:pt x="7644384" y="18288"/>
                </a:cubicBezTo>
                <a:cubicBezTo>
                  <a:pt x="7424094" y="16917"/>
                  <a:pt x="6947001" y="55680"/>
                  <a:pt x="6740957" y="18288"/>
                </a:cubicBezTo>
                <a:cubicBezTo>
                  <a:pt x="6534913" y="-19104"/>
                  <a:pt x="6313809" y="33391"/>
                  <a:pt x="6046013" y="18288"/>
                </a:cubicBezTo>
                <a:cubicBezTo>
                  <a:pt x="5778217" y="3185"/>
                  <a:pt x="5786775" y="1439"/>
                  <a:pt x="5663794" y="18288"/>
                </a:cubicBezTo>
                <a:cubicBezTo>
                  <a:pt x="5540813" y="35137"/>
                  <a:pt x="5204724" y="25434"/>
                  <a:pt x="4968850" y="18288"/>
                </a:cubicBezTo>
                <a:cubicBezTo>
                  <a:pt x="4732976" y="11142"/>
                  <a:pt x="4559928" y="34568"/>
                  <a:pt x="4378147" y="18288"/>
                </a:cubicBezTo>
                <a:cubicBezTo>
                  <a:pt x="4196366" y="2008"/>
                  <a:pt x="3992200" y="35409"/>
                  <a:pt x="3787445" y="18288"/>
                </a:cubicBezTo>
                <a:cubicBezTo>
                  <a:pt x="3582690" y="1167"/>
                  <a:pt x="3488876" y="-7583"/>
                  <a:pt x="3196742" y="18288"/>
                </a:cubicBezTo>
                <a:cubicBezTo>
                  <a:pt x="2904608" y="44159"/>
                  <a:pt x="2729828" y="45906"/>
                  <a:pt x="2606040" y="18288"/>
                </a:cubicBezTo>
                <a:cubicBezTo>
                  <a:pt x="2482252" y="-9330"/>
                  <a:pt x="2000672" y="-5498"/>
                  <a:pt x="1806854" y="18288"/>
                </a:cubicBezTo>
                <a:cubicBezTo>
                  <a:pt x="1613036" y="42074"/>
                  <a:pt x="1310933" y="-4240"/>
                  <a:pt x="1111910" y="18288"/>
                </a:cubicBezTo>
                <a:cubicBezTo>
                  <a:pt x="912887" y="40816"/>
                  <a:pt x="891560" y="1701"/>
                  <a:pt x="729691" y="18288"/>
                </a:cubicBezTo>
                <a:cubicBezTo>
                  <a:pt x="567822" y="34875"/>
                  <a:pt x="203025" y="34462"/>
                  <a:pt x="0" y="18288"/>
                </a:cubicBezTo>
                <a:cubicBezTo>
                  <a:pt x="-82" y="11708"/>
                  <a:pt x="-178" y="8956"/>
                  <a:pt x="0" y="0"/>
                </a:cubicBezTo>
                <a:close/>
              </a:path>
              <a:path w="10424160" h="18288" stroke="0" extrusionOk="0">
                <a:moveTo>
                  <a:pt x="0" y="0"/>
                </a:moveTo>
                <a:cubicBezTo>
                  <a:pt x="119910" y="17195"/>
                  <a:pt x="345032" y="1652"/>
                  <a:pt x="590702" y="0"/>
                </a:cubicBezTo>
                <a:cubicBezTo>
                  <a:pt x="836372" y="-1652"/>
                  <a:pt x="830717" y="-10944"/>
                  <a:pt x="972922" y="0"/>
                </a:cubicBezTo>
                <a:cubicBezTo>
                  <a:pt x="1115127" y="10944"/>
                  <a:pt x="1638708" y="17269"/>
                  <a:pt x="1876349" y="0"/>
                </a:cubicBezTo>
                <a:cubicBezTo>
                  <a:pt x="2113990" y="-17269"/>
                  <a:pt x="2263529" y="27642"/>
                  <a:pt x="2467051" y="0"/>
                </a:cubicBezTo>
                <a:cubicBezTo>
                  <a:pt x="2670573" y="-27642"/>
                  <a:pt x="2867743" y="-1552"/>
                  <a:pt x="3057754" y="0"/>
                </a:cubicBezTo>
                <a:cubicBezTo>
                  <a:pt x="3247765" y="1552"/>
                  <a:pt x="3729099" y="45169"/>
                  <a:pt x="3961181" y="0"/>
                </a:cubicBezTo>
                <a:cubicBezTo>
                  <a:pt x="4193263" y="-45169"/>
                  <a:pt x="4313735" y="4067"/>
                  <a:pt x="4447642" y="0"/>
                </a:cubicBezTo>
                <a:cubicBezTo>
                  <a:pt x="4581549" y="-4067"/>
                  <a:pt x="5123626" y="11867"/>
                  <a:pt x="5351069" y="0"/>
                </a:cubicBezTo>
                <a:cubicBezTo>
                  <a:pt x="5578512" y="-11867"/>
                  <a:pt x="6044105" y="-19983"/>
                  <a:pt x="6254496" y="0"/>
                </a:cubicBezTo>
                <a:cubicBezTo>
                  <a:pt x="6464887" y="19983"/>
                  <a:pt x="6664731" y="4232"/>
                  <a:pt x="6949440" y="0"/>
                </a:cubicBezTo>
                <a:cubicBezTo>
                  <a:pt x="7234149" y="-4232"/>
                  <a:pt x="7497205" y="28731"/>
                  <a:pt x="7852867" y="0"/>
                </a:cubicBezTo>
                <a:cubicBezTo>
                  <a:pt x="8208529" y="-28731"/>
                  <a:pt x="8287556" y="2616"/>
                  <a:pt x="8443570" y="0"/>
                </a:cubicBezTo>
                <a:cubicBezTo>
                  <a:pt x="8599584" y="-2616"/>
                  <a:pt x="8871283" y="-14113"/>
                  <a:pt x="9034272" y="0"/>
                </a:cubicBezTo>
                <a:cubicBezTo>
                  <a:pt x="9197261" y="14113"/>
                  <a:pt x="9604978" y="-35623"/>
                  <a:pt x="9833458" y="0"/>
                </a:cubicBezTo>
                <a:cubicBezTo>
                  <a:pt x="10061938" y="35623"/>
                  <a:pt x="10231944" y="-8194"/>
                  <a:pt x="10424160" y="0"/>
                </a:cubicBezTo>
                <a:cubicBezTo>
                  <a:pt x="10424285" y="4395"/>
                  <a:pt x="10424085" y="9776"/>
                  <a:pt x="10424160" y="18288"/>
                </a:cubicBezTo>
                <a:cubicBezTo>
                  <a:pt x="10058736" y="-5772"/>
                  <a:pt x="9942989" y="-18764"/>
                  <a:pt x="9624974" y="18288"/>
                </a:cubicBezTo>
                <a:cubicBezTo>
                  <a:pt x="9306959" y="55340"/>
                  <a:pt x="9229263" y="24995"/>
                  <a:pt x="8930030" y="18288"/>
                </a:cubicBezTo>
                <a:cubicBezTo>
                  <a:pt x="8630797" y="11581"/>
                  <a:pt x="8647263" y="10931"/>
                  <a:pt x="8547811" y="18288"/>
                </a:cubicBezTo>
                <a:cubicBezTo>
                  <a:pt x="8448359" y="25645"/>
                  <a:pt x="8173221" y="219"/>
                  <a:pt x="8061350" y="18288"/>
                </a:cubicBezTo>
                <a:cubicBezTo>
                  <a:pt x="7949479" y="36357"/>
                  <a:pt x="7437002" y="17516"/>
                  <a:pt x="7157923" y="18288"/>
                </a:cubicBezTo>
                <a:cubicBezTo>
                  <a:pt x="6878844" y="19060"/>
                  <a:pt x="6610241" y="8864"/>
                  <a:pt x="6462979" y="18288"/>
                </a:cubicBezTo>
                <a:cubicBezTo>
                  <a:pt x="6315717" y="27712"/>
                  <a:pt x="6124879" y="4989"/>
                  <a:pt x="5976518" y="18288"/>
                </a:cubicBezTo>
                <a:cubicBezTo>
                  <a:pt x="5828157" y="31587"/>
                  <a:pt x="5566880" y="7112"/>
                  <a:pt x="5281574" y="18288"/>
                </a:cubicBezTo>
                <a:cubicBezTo>
                  <a:pt x="4996268" y="29464"/>
                  <a:pt x="5085614" y="20493"/>
                  <a:pt x="4899355" y="18288"/>
                </a:cubicBezTo>
                <a:cubicBezTo>
                  <a:pt x="4713096" y="16083"/>
                  <a:pt x="4606138" y="34359"/>
                  <a:pt x="4517136" y="18288"/>
                </a:cubicBezTo>
                <a:cubicBezTo>
                  <a:pt x="4428134" y="2217"/>
                  <a:pt x="4125335" y="52414"/>
                  <a:pt x="3822192" y="18288"/>
                </a:cubicBezTo>
                <a:cubicBezTo>
                  <a:pt x="3519049" y="-15838"/>
                  <a:pt x="3453132" y="3859"/>
                  <a:pt x="3335731" y="18288"/>
                </a:cubicBezTo>
                <a:cubicBezTo>
                  <a:pt x="3218330" y="32717"/>
                  <a:pt x="2718749" y="-13936"/>
                  <a:pt x="2536546" y="18288"/>
                </a:cubicBezTo>
                <a:cubicBezTo>
                  <a:pt x="2354343" y="50512"/>
                  <a:pt x="2190669" y="3238"/>
                  <a:pt x="2050085" y="18288"/>
                </a:cubicBezTo>
                <a:cubicBezTo>
                  <a:pt x="1909501" y="33338"/>
                  <a:pt x="1520975" y="3062"/>
                  <a:pt x="1250899" y="18288"/>
                </a:cubicBezTo>
                <a:cubicBezTo>
                  <a:pt x="980823" y="33514"/>
                  <a:pt x="992936" y="28036"/>
                  <a:pt x="868680" y="18288"/>
                </a:cubicBezTo>
                <a:cubicBezTo>
                  <a:pt x="744424" y="8540"/>
                  <a:pt x="230364" y="33365"/>
                  <a:pt x="0" y="18288"/>
                </a:cubicBezTo>
                <a:cubicBezTo>
                  <a:pt x="-504" y="12101"/>
                  <a:pt x="-591" y="7719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65477CFE-4FFE-BE64-8628-C9B0ECAF48A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8953078"/>
              </p:ext>
            </p:extLst>
          </p:nvPr>
        </p:nvGraphicFramePr>
        <p:xfrm>
          <a:off x="838200" y="2228087"/>
          <a:ext cx="10515600" cy="39488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883017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5B4C2CB-C53A-1C94-6077-052145661D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738"/>
            <a:ext cx="10524358" cy="659908"/>
          </a:xfrm>
        </p:spPr>
        <p:txBody>
          <a:bodyPr>
            <a:normAutofit fontScale="90000"/>
          </a:bodyPr>
          <a:lstStyle/>
          <a:p>
            <a:r>
              <a:rPr lang="fi-FI" dirty="0"/>
              <a:t>Kurssiraportin arviointi</a:t>
            </a:r>
          </a:p>
        </p:txBody>
      </p:sp>
      <p:graphicFrame>
        <p:nvGraphicFramePr>
          <p:cNvPr id="4" name="Sisällön paikkamerkki 3">
            <a:extLst>
              <a:ext uri="{FF2B5EF4-FFF2-40B4-BE49-F238E27FC236}">
                <a16:creationId xmlns:a16="http://schemas.microsoft.com/office/drawing/2014/main" id="{648D1587-38F5-2F07-DE94-2BC84FB02F7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0336236"/>
              </p:ext>
            </p:extLst>
          </p:nvPr>
        </p:nvGraphicFramePr>
        <p:xfrm>
          <a:off x="227724" y="683172"/>
          <a:ext cx="11733100" cy="61647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6620">
                  <a:extLst>
                    <a:ext uri="{9D8B030D-6E8A-4147-A177-3AD203B41FA5}">
                      <a16:colId xmlns:a16="http://schemas.microsoft.com/office/drawing/2014/main" val="1603994373"/>
                    </a:ext>
                  </a:extLst>
                </a:gridCol>
                <a:gridCol w="2346620">
                  <a:extLst>
                    <a:ext uri="{9D8B030D-6E8A-4147-A177-3AD203B41FA5}">
                      <a16:colId xmlns:a16="http://schemas.microsoft.com/office/drawing/2014/main" val="2716467275"/>
                    </a:ext>
                  </a:extLst>
                </a:gridCol>
                <a:gridCol w="2346620">
                  <a:extLst>
                    <a:ext uri="{9D8B030D-6E8A-4147-A177-3AD203B41FA5}">
                      <a16:colId xmlns:a16="http://schemas.microsoft.com/office/drawing/2014/main" val="1124699166"/>
                    </a:ext>
                  </a:extLst>
                </a:gridCol>
                <a:gridCol w="2346620">
                  <a:extLst>
                    <a:ext uri="{9D8B030D-6E8A-4147-A177-3AD203B41FA5}">
                      <a16:colId xmlns:a16="http://schemas.microsoft.com/office/drawing/2014/main" val="2666756727"/>
                    </a:ext>
                  </a:extLst>
                </a:gridCol>
                <a:gridCol w="2346620">
                  <a:extLst>
                    <a:ext uri="{9D8B030D-6E8A-4147-A177-3AD203B41FA5}">
                      <a16:colId xmlns:a16="http://schemas.microsoft.com/office/drawing/2014/main" val="1168499561"/>
                    </a:ext>
                  </a:extLst>
                </a:gridCol>
              </a:tblGrid>
              <a:tr h="388422">
                <a:tc>
                  <a:txBody>
                    <a:bodyPr/>
                    <a:lstStyle/>
                    <a:p>
                      <a:endParaRPr lang="fi-FI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800" dirty="0"/>
                        <a:t>Arvosana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800" dirty="0"/>
                        <a:t>Arvosana 5-6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800" dirty="0"/>
                        <a:t>Arvosana 7-8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i-FI" sz="1800" dirty="0"/>
                        <a:t>Arvosana 9-10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9638272"/>
                  </a:ext>
                </a:extLst>
              </a:tr>
              <a:tr h="1128276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fi-FI" sz="1800" b="1" dirty="0"/>
                        <a:t>1.Kunnon osa-alueiden esittely.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800" dirty="0"/>
                        <a:t>Kunnon osa-alueita ei ole esitelty.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800" dirty="0"/>
                        <a:t>Osa kunnon-osa-alueista on esitelty.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800" dirty="0"/>
                        <a:t>Kaikki kunnon osa-alueet on esitelty.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i-FI" sz="1800" dirty="0"/>
                        <a:t>Kaikki kunnon osa-alueet on esitelty täsmällisin tiedoin ja laajasti.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7802626"/>
                  </a:ext>
                </a:extLst>
              </a:tr>
              <a:tr h="1387225">
                <a:tc>
                  <a:txBody>
                    <a:bodyPr/>
                    <a:lstStyle/>
                    <a:p>
                      <a:r>
                        <a:rPr lang="fi-FI" sz="1800" b="1" dirty="0"/>
                        <a:t>2. Oman kunnon osa-alueen tarkempi esittely.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800" dirty="0"/>
                        <a:t>Oman kunnon osa-alueesta ei ole kerrottu harjoituttamiskeinoja.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800" dirty="0"/>
                        <a:t>Oman kunnon osa-alueesta on kerrottu muutama harjoituttamiskeino.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800" dirty="0"/>
                        <a:t>Oman kunnon osa-alueesta on kerrottu harjoituttamiskeinoja.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i-FI" sz="1800" dirty="0"/>
                        <a:t>Oman kunnon osa-alueesta on kerrottu laajasti erilaisia harjoituttamiskeinoja.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5720520"/>
                  </a:ext>
                </a:extLst>
              </a:tr>
              <a:tr h="1646174">
                <a:tc>
                  <a:txBody>
                    <a:bodyPr/>
                    <a:lstStyle/>
                    <a:p>
                      <a:r>
                        <a:rPr lang="fi-FI" sz="1800" b="1" dirty="0"/>
                        <a:t>3. Liikuntatuokion jälkiraportti.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800" dirty="0"/>
                        <a:t>Jälkiraportissa ei tule ilmi ohjaustuokion onnistumisia ja kehittämiskohteita.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800" dirty="0"/>
                        <a:t>Jälkiraportissa tulee osittain ilmi ohjaustuokion onnistumiset ja kehittämiskohteet.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800" dirty="0"/>
                        <a:t>Jälkiraportissa tulee ilmi ohjaustuokion onnistumiset ja kehittämiskohteet.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i-FI" sz="1800" dirty="0"/>
                        <a:t>Jälkiraportissa tulee perustellusti ja pohdiskelevasti ilmi ohjaustuokion onnistumiset ja kehittämiskohteet.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5947951"/>
                  </a:ext>
                </a:extLst>
              </a:tr>
              <a:tr h="1387225">
                <a:tc>
                  <a:txBody>
                    <a:bodyPr/>
                    <a:lstStyle/>
                    <a:p>
                      <a:r>
                        <a:rPr lang="fi-FI" sz="1800" b="1" dirty="0"/>
                        <a:t>4. Opittujen asioiden esilletuonti.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800" dirty="0"/>
                        <a:t>Mistään kunnon osa-alueista ei ole tuotu esille kurssin aikana opittuja asioita.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800" dirty="0"/>
                        <a:t>Osasta kunnon osa-alueista on tuotu esille kurssin aikana opittuja asioita.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800" dirty="0"/>
                        <a:t>Kaikista kunnon osa-alueista on tuotu esille kurssin aikana opitut asiat esille.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i-FI" sz="1800" dirty="0"/>
                        <a:t>Kaikista kunnon osa-alueista on tuotu kurssin aikana opitut asiat perustellen esille.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38375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4411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294</Words>
  <Application>Microsoft Office PowerPoint</Application>
  <PresentationFormat>Laajakuva</PresentationFormat>
  <Paragraphs>50</Paragraphs>
  <Slides>5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6" baseType="lpstr">
      <vt:lpstr>Office-teema</vt:lpstr>
      <vt:lpstr>Kehitä kuntoasi 25-26</vt:lpstr>
      <vt:lpstr>Arvioinnin osa-alueet</vt:lpstr>
      <vt:lpstr>PowerPoint-esitys</vt:lpstr>
      <vt:lpstr>Arviointikriteerian kokonaisuudet</vt:lpstr>
      <vt:lpstr>Kurssiraportin arviointi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Tonder Antti</dc:creator>
  <cp:lastModifiedBy>Tonder Antti</cp:lastModifiedBy>
  <cp:revision>136</cp:revision>
  <dcterms:created xsi:type="dcterms:W3CDTF">2025-08-18T10:34:49Z</dcterms:created>
  <dcterms:modified xsi:type="dcterms:W3CDTF">2025-08-18T11:45:52Z</dcterms:modified>
</cp:coreProperties>
</file>