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D0F09-5FE2-4F16-9EA6-05434A7B3968}" type="datetimeFigureOut">
              <a:rPr lang="fi-FI" smtClean="0"/>
              <a:pPr/>
              <a:t>28.3.2018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FA5E3-C741-4BA6-8E8B-1629B481173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Hi 6 ryhmätyö ja sen toteutus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Työ tehdään noin 3-4 hengen ryhmissä.</a:t>
            </a:r>
          </a:p>
          <a:p>
            <a:r>
              <a:rPr lang="fi-FI" dirty="0" smtClean="0"/>
              <a:t>Kurssin esitelmät tehdään osissa </a:t>
            </a:r>
            <a:r>
              <a:rPr lang="fi-FI" b="1" dirty="0" smtClean="0"/>
              <a:t>aihepiireittäin. </a:t>
            </a:r>
          </a:p>
          <a:p>
            <a:r>
              <a:rPr lang="fi-FI" dirty="0" smtClean="0"/>
              <a:t>Kullekin esityskerralle ryhmän tulee valmistaa </a:t>
            </a:r>
            <a:r>
              <a:rPr lang="fi-FI" b="1" dirty="0" smtClean="0"/>
              <a:t>yksi osa-alue </a:t>
            </a:r>
            <a:r>
              <a:rPr lang="fi-FI" dirty="0" smtClean="0"/>
              <a:t>esitelmästä. </a:t>
            </a:r>
          </a:p>
          <a:p>
            <a:r>
              <a:rPr lang="fi-FI" dirty="0" smtClean="0"/>
              <a:t>Voitte vapaasti sopia ryhmän sisällä, miten työn jaatte, ja kuka tai ketkä milloinkin esiintyvät.</a:t>
            </a:r>
          </a:p>
          <a:p>
            <a:r>
              <a:rPr lang="fi-FI" dirty="0" smtClean="0"/>
              <a:t>Järjestäkää siten, että jokaisella esittelykerralla on kyseisen osion valmistelleet henkilöt paikalla!!!</a:t>
            </a:r>
          </a:p>
          <a:p>
            <a:pPr lvl="1"/>
            <a:r>
              <a:rPr lang="fi-FI" dirty="0" smtClean="0"/>
              <a:t>Äkillisille sairastumisille ei luonnollisesti mahda mitään.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Käyttäkää lähdeaineistoa monipuolisesti (kirjallisuus, oppikirja, media, </a:t>
            </a:r>
            <a:r>
              <a:rPr lang="fi-FI" dirty="0" err="1" smtClean="0"/>
              <a:t>internet</a:t>
            </a:r>
            <a:r>
              <a:rPr lang="fi-FI" dirty="0" smtClean="0"/>
              <a:t>…)</a:t>
            </a:r>
          </a:p>
          <a:p>
            <a:pPr lvl="1"/>
            <a:r>
              <a:rPr lang="fi-FI" dirty="0" smtClean="0"/>
              <a:t>Mainitkaa myös käyttämänne lähteet esitellessänne aihettanne.</a:t>
            </a:r>
          </a:p>
          <a:p>
            <a:r>
              <a:rPr lang="fi-FI" b="1" dirty="0" smtClean="0"/>
              <a:t>Jokaiselle esityskerralle ryhmä jättää lyhyen tiivistelmän käsitellystä osa-alueesta (lähteet mainittuina). (ranskalaiset viivat riittävät)</a:t>
            </a:r>
          </a:p>
          <a:p>
            <a:r>
              <a:rPr lang="fi-FI" dirty="0" smtClean="0"/>
              <a:t>Lopuksi ryhmät jättävät esityksestä noin </a:t>
            </a:r>
            <a:r>
              <a:rPr lang="fi-FI" dirty="0" err="1" smtClean="0"/>
              <a:t>kahden-kolmen</a:t>
            </a:r>
            <a:r>
              <a:rPr lang="fi-FI" dirty="0" smtClean="0"/>
              <a:t> </a:t>
            </a:r>
            <a:r>
              <a:rPr lang="fi-FI" dirty="0" smtClean="0"/>
              <a:t>sivun tiivistelmät </a:t>
            </a:r>
            <a:r>
              <a:rPr lang="fi-FI" dirty="0" err="1" smtClean="0"/>
              <a:t>Pedanettiin</a:t>
            </a:r>
            <a:r>
              <a:rPr lang="fi-FI" dirty="0"/>
              <a:t> </a:t>
            </a:r>
            <a:r>
              <a:rPr lang="fi-FI" dirty="0" smtClean="0"/>
              <a:t>muiden saataville.</a:t>
            </a:r>
          </a:p>
          <a:p>
            <a:pPr lvl="1"/>
            <a:r>
              <a:rPr lang="fi-FI" dirty="0" smtClean="0"/>
              <a:t>Tämän tuotoksen tulee olla selkeä ja sillä tavalla laadittu, että asiaan perehtymättömät pääsevät teemasta hyvin jyvälle!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Muotoiluohjeet lopulliseen tutkielmaan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Fontti: Times New Roman</a:t>
            </a:r>
          </a:p>
          <a:p>
            <a:r>
              <a:rPr lang="fi-FI" dirty="0" smtClean="0"/>
              <a:t>Fonttikoko: 12</a:t>
            </a:r>
          </a:p>
          <a:p>
            <a:r>
              <a:rPr lang="fi-FI" dirty="0" smtClean="0"/>
              <a:t>Riviväli 1,5</a:t>
            </a:r>
          </a:p>
          <a:p>
            <a:r>
              <a:rPr lang="fi-FI" dirty="0" smtClean="0"/>
              <a:t>Käyttäkää selkeää kappalejakoa, jotta teksti on </a:t>
            </a:r>
            <a:r>
              <a:rPr lang="fi-FI" smtClean="0"/>
              <a:t>sujuvaa.</a:t>
            </a:r>
            <a:endParaRPr lang="fi-FI" dirty="0" smtClean="0"/>
          </a:p>
          <a:p>
            <a:r>
              <a:rPr lang="fi-FI" dirty="0" smtClean="0"/>
              <a:t>Laittakaa </a:t>
            </a:r>
            <a:r>
              <a:rPr lang="fi-FI" b="1" dirty="0" smtClean="0"/>
              <a:t>jokaisen käsittelykappaleen </a:t>
            </a:r>
            <a:r>
              <a:rPr lang="fi-FI" dirty="0" smtClean="0"/>
              <a:t>jälkeen eritellysti lähteet. </a:t>
            </a:r>
          </a:p>
          <a:p>
            <a:pPr lvl="1"/>
            <a:r>
              <a:rPr lang="fi-FI" dirty="0" smtClean="0"/>
              <a:t>Kun käytätte kirjoja, laittakaa kirjan nimi sekä sivunumerot, mistä tiedot ovat peräisin.</a:t>
            </a:r>
          </a:p>
          <a:p>
            <a:pPr lvl="1"/>
            <a:r>
              <a:rPr lang="fi-FI" dirty="0" smtClean="0"/>
              <a:t>Internet-lähteitä käytettäessä, mainitkaa osoitteen lisäksi </a:t>
            </a:r>
            <a:r>
              <a:rPr lang="fi-FI" dirty="0" err="1" smtClean="0"/>
              <a:t>sivullakäymisajankohta</a:t>
            </a:r>
            <a:r>
              <a:rPr lang="fi-FI" dirty="0" smtClean="0"/>
              <a:t>. (Esim. 28.3.2018)</a:t>
            </a:r>
          </a:p>
          <a:p>
            <a:r>
              <a:rPr lang="fi-FI" dirty="0" smtClean="0"/>
              <a:t>Tutkielman loppuun listatkaa vielä kaikki kirjallisuus ja lähteet, mitä olette käyttäneet.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Tutkielman aihepiirit eli mitä tutkielmassa pitäisi käsitellä.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yhteiskuntarakenne (esim. suku, perhe, nainen, lapset), elinkeinot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valtiollinen järjestelmä, maailmankuva (esim. tieteellinen ajattelu, uskonto, suhde kuolemaan)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 taide yhteiskunnan kuvastajana, onko taide vaikuttanut Eurooppaan? 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historia pääkohdittain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suhteet naapurikulttuureihin; miten kohtaavat eurooppalaiset ja miten eurooppalaiset ovat kohdelleet?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nykytilanne (taloudellinen, poliittinen jne.), uutiset alueelta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Esityskerrat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Yhteiskuntarakenne, elinkeino: 13.3.</a:t>
            </a:r>
          </a:p>
          <a:p>
            <a:r>
              <a:rPr lang="fi-FI" dirty="0" smtClean="0"/>
              <a:t>valtiollinen järjestelmä, maailmankuva: 16.3.</a:t>
            </a:r>
          </a:p>
          <a:p>
            <a:r>
              <a:rPr lang="fi-FI" dirty="0" smtClean="0"/>
              <a:t>taide yhteiskunnan kuvastajana, onko taide vaikuttanut Eurooppaan</a:t>
            </a:r>
            <a:r>
              <a:rPr lang="fi-FI" smtClean="0"/>
              <a:t>?: 21.3</a:t>
            </a:r>
            <a:r>
              <a:rPr lang="fi-FI" dirty="0" smtClean="0"/>
              <a:t>.</a:t>
            </a:r>
          </a:p>
          <a:p>
            <a:r>
              <a:rPr lang="fi-FI" dirty="0" smtClean="0"/>
              <a:t>historia pääkohdittain: 23.3.</a:t>
            </a:r>
          </a:p>
          <a:p>
            <a:r>
              <a:rPr lang="fi-FI" dirty="0" smtClean="0"/>
              <a:t> suhteet naapurikulttuureihin; miten kohtaavat eurooppalaiset ja miten eurooppalaiset ovat kohdelleet? : 28.3.</a:t>
            </a:r>
          </a:p>
          <a:p>
            <a:r>
              <a:rPr lang="fi-FI" dirty="0" smtClean="0"/>
              <a:t>nykytilanne (taloudellinen, poliittinen jne.), uutiset alueelta: 4.4.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 smtClean="0"/>
              <a:t>Alkuperäiskulttuurit</a:t>
            </a:r>
          </a:p>
          <a:p>
            <a:pPr lvl="1"/>
            <a:r>
              <a:rPr lang="fi-FI" dirty="0" smtClean="0"/>
              <a:t>Aboriginaalit:</a:t>
            </a:r>
            <a:endParaRPr lang="fi-FI" b="1" dirty="0" smtClean="0"/>
          </a:p>
          <a:p>
            <a:pPr lvl="1"/>
            <a:r>
              <a:rPr lang="fi-FI" dirty="0" smtClean="0"/>
              <a:t>Saamelaiset: </a:t>
            </a:r>
            <a:r>
              <a:rPr lang="fi-FI" dirty="0" err="1" smtClean="0"/>
              <a:t>Beda</a:t>
            </a:r>
            <a:r>
              <a:rPr lang="fi-FI" dirty="0" smtClean="0"/>
              <a:t>, Rosa, Alisa, Inka</a:t>
            </a:r>
            <a:endParaRPr lang="fi-FI" b="1" dirty="0" smtClean="0"/>
          </a:p>
          <a:p>
            <a:pPr lvl="1"/>
            <a:r>
              <a:rPr lang="fi-FI" dirty="0" smtClean="0"/>
              <a:t>Eskimot:</a:t>
            </a:r>
            <a:endParaRPr lang="fi-FI" b="1" dirty="0" smtClean="0"/>
          </a:p>
          <a:p>
            <a:r>
              <a:rPr lang="fi-FI" dirty="0" smtClean="0"/>
              <a:t>Islamilainen maailma</a:t>
            </a:r>
          </a:p>
          <a:p>
            <a:pPr lvl="1"/>
            <a:r>
              <a:rPr lang="fi-FI" dirty="0" smtClean="0"/>
              <a:t>Lähi-itä: Israelin juutalaiset (Jaakko, Emma, Oona), Palestiina (Teo, Jussi, Jaakko, Markus)</a:t>
            </a:r>
            <a:endParaRPr lang="fi-FI" b="1" dirty="0" smtClean="0"/>
          </a:p>
          <a:p>
            <a:pPr lvl="1"/>
            <a:r>
              <a:rPr lang="fi-FI" dirty="0" err="1" smtClean="0"/>
              <a:t>Pohois-Afrikka</a:t>
            </a:r>
            <a:endParaRPr lang="fi-FI" dirty="0" smtClean="0"/>
          </a:p>
          <a:p>
            <a:r>
              <a:rPr lang="fi-FI" dirty="0" smtClean="0"/>
              <a:t>Afrikka</a:t>
            </a:r>
          </a:p>
          <a:p>
            <a:pPr lvl="1"/>
            <a:r>
              <a:rPr lang="fi-FI" dirty="0" smtClean="0"/>
              <a:t>Eteläinen Afrikka (Laura, Iiris, Veera)</a:t>
            </a:r>
          </a:p>
          <a:p>
            <a:pPr lvl="1"/>
            <a:r>
              <a:rPr lang="fi-FI" dirty="0" smtClean="0"/>
              <a:t>Keski-Afrikka</a:t>
            </a:r>
          </a:p>
          <a:p>
            <a:r>
              <a:rPr lang="fi-FI" dirty="0" smtClean="0"/>
              <a:t>Aasia</a:t>
            </a:r>
          </a:p>
          <a:p>
            <a:pPr lvl="1"/>
            <a:r>
              <a:rPr lang="fi-FI" dirty="0" smtClean="0"/>
              <a:t>Kiina</a:t>
            </a:r>
          </a:p>
          <a:p>
            <a:pPr lvl="1"/>
            <a:r>
              <a:rPr lang="fi-FI" dirty="0" smtClean="0"/>
              <a:t>Japani</a:t>
            </a:r>
          </a:p>
          <a:p>
            <a:pPr lvl="1"/>
            <a:r>
              <a:rPr lang="fi-FI" dirty="0" smtClean="0"/>
              <a:t>Intia</a:t>
            </a:r>
            <a:endParaRPr lang="fi-FI" b="1" dirty="0" smtClean="0"/>
          </a:p>
          <a:p>
            <a:pPr lvl="1"/>
            <a:r>
              <a:rPr lang="fi-FI" dirty="0" smtClean="0"/>
              <a:t>Korea (Joona, Jaakko, Topi)</a:t>
            </a:r>
            <a:endParaRPr lang="fi-FI" b="1" dirty="0" smtClean="0"/>
          </a:p>
          <a:p>
            <a:r>
              <a:rPr lang="fi-FI" dirty="0" smtClean="0"/>
              <a:t>Amerikka</a:t>
            </a:r>
          </a:p>
          <a:p>
            <a:pPr lvl="1"/>
            <a:r>
              <a:rPr lang="fi-FI" dirty="0" smtClean="0"/>
              <a:t>Pohjois-Amerikka: </a:t>
            </a:r>
            <a:r>
              <a:rPr lang="fi-FI" dirty="0" err="1" smtClean="0"/>
              <a:t>Caddo-intiaanit</a:t>
            </a:r>
            <a:r>
              <a:rPr lang="fi-FI" dirty="0" smtClean="0"/>
              <a:t> (Arttu, Ilari),   </a:t>
            </a:r>
            <a:r>
              <a:rPr lang="fi-FI" dirty="0" err="1" smtClean="0"/>
              <a:t>Alise</a:t>
            </a:r>
            <a:r>
              <a:rPr lang="fi-FI" dirty="0" smtClean="0"/>
              <a:t>, Maiju, Aino</a:t>
            </a:r>
            <a:endParaRPr lang="fi-FI" b="1" dirty="0" smtClean="0"/>
          </a:p>
          <a:p>
            <a:pPr lvl="1"/>
            <a:r>
              <a:rPr lang="fi-FI" dirty="0" smtClean="0"/>
              <a:t>Etelä-Amerikka: Siiri, Helmi, Loviisa</a:t>
            </a:r>
            <a:endParaRPr lang="fi-FI" b="1" dirty="0" smtClean="0"/>
          </a:p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411</Words>
  <Application>Microsoft Office PowerPoint</Application>
  <PresentationFormat>Näytössä katseltava diaesitys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Hi 6 ryhmätyö ja sen toteutus</vt:lpstr>
      <vt:lpstr>Dia 2</vt:lpstr>
      <vt:lpstr>Dia 3</vt:lpstr>
      <vt:lpstr>Muotoiluohjeet lopulliseen tutkielmaan</vt:lpstr>
      <vt:lpstr>Tutkielman aihepiirit eli mitä tutkielmassa pitäisi käsitellä.</vt:lpstr>
      <vt:lpstr>Esityskerrat</vt:lpstr>
      <vt:lpstr>Tutkimusalueet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 6 ryhmätyö ja sen toteutus</dc:title>
  <dc:creator>Fabrin</dc:creator>
  <cp:lastModifiedBy>mikael.fabrin</cp:lastModifiedBy>
  <cp:revision>11</cp:revision>
  <dcterms:created xsi:type="dcterms:W3CDTF">2017-02-23T11:05:43Z</dcterms:created>
  <dcterms:modified xsi:type="dcterms:W3CDTF">2018-03-28T12:44:39Z</dcterms:modified>
</cp:coreProperties>
</file>