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EA696-EEE9-4B02-BD48-D4B75E0ABFC9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BA84-1AD9-444A-AB0A-A503E9614C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52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minkki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41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saukko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2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piisami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82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majava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4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vesipäästäinen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77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vesisiippa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60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saimaannorppa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23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harmaahylje </a:t>
            </a:r>
            <a:r>
              <a:rPr lang="fi-FI" smtClean="0"/>
              <a:t>eli halli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BA84-1AD9-444A-AB0A-A503E9614C7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38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08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31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28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92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4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0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1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96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51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5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53DE-C3E4-47A2-B7F3-495E1EBA00D4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125F-72D8-4871-9637-92A2A46F0A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9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3251200"/>
          </a:xfrm>
        </p:spPr>
        <p:txBody>
          <a:bodyPr/>
          <a:lstStyle/>
          <a:p>
            <a:r>
              <a:rPr lang="fi-FI" altLang="fi-FI" smtClean="0"/>
              <a:t>NISÄKKÄÄT</a:t>
            </a:r>
          </a:p>
        </p:txBody>
      </p:sp>
    </p:spTree>
    <p:extLst>
      <p:ext uri="{BB962C8B-B14F-4D97-AF65-F5344CB8AC3E}">
        <p14:creationId xmlns:p14="http://schemas.microsoft.com/office/powerpoint/2010/main" val="32709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8276"/>
            <a:ext cx="5810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88913"/>
            <a:ext cx="534670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9307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4" y="2957514"/>
            <a:ext cx="51704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2401"/>
            <a:ext cx="4995863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45910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447801"/>
            <a:ext cx="3457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1"/>
            <a:ext cx="29718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889"/>
            <a:ext cx="3843338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565400"/>
            <a:ext cx="4740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92151"/>
            <a:ext cx="40036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357564"/>
            <a:ext cx="48704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2857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048001"/>
            <a:ext cx="465296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39624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5433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49576"/>
            <a:ext cx="65532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1"/>
            <a:ext cx="3810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Laajakuva</PresentationFormat>
  <Paragraphs>17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NISÄKKÄÄT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NISÄKKÄÄT</dc:title>
  <dc:creator>Rouvinen Mira Marianne</dc:creator>
  <cp:lastModifiedBy>Rouvinen Mira Marianne</cp:lastModifiedBy>
  <cp:revision>1</cp:revision>
  <dcterms:created xsi:type="dcterms:W3CDTF">2020-04-14T05:39:19Z</dcterms:created>
  <dcterms:modified xsi:type="dcterms:W3CDTF">2020-04-14T05:39:51Z</dcterms:modified>
</cp:coreProperties>
</file>