
<file path=[Content_Types].xml><?xml version="1.0" encoding="utf-8"?>
<Types xmlns="http://schemas.openxmlformats.org/package/2006/content-types"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0" r:id="rId4"/>
    <p:sldMasterId id="2147483671" r:id="rId5"/>
  </p:sldMasterIdLst>
  <p:notesMasterIdLst>
    <p:notesMasterId r:id="rId19"/>
  </p:notesMasterIdLst>
  <p:sldIdLst>
    <p:sldId id="275" r:id="rId6"/>
    <p:sldId id="257" r:id="rId7"/>
    <p:sldId id="258" r:id="rId8"/>
    <p:sldId id="259" r:id="rId9"/>
    <p:sldId id="260" r:id="rId10"/>
    <p:sldId id="261" r:id="rId11"/>
    <p:sldId id="263" r:id="rId12"/>
    <p:sldId id="264" r:id="rId13"/>
    <p:sldId id="265" r:id="rId14"/>
    <p:sldId id="266" r:id="rId15"/>
    <p:sldId id="267" r:id="rId16"/>
    <p:sldId id="268" r:id="rId17"/>
    <p:sldId id="269" r:id="rId18"/>
  </p:sldIdLst>
  <p:sldSz cx="12192000" cy="6858000"/>
  <p:notesSz cx="6858000" cy="9144000"/>
  <p:defaultTextStyle>
    <a:defPPr>
      <a:defRPr lang="fi-FI"/>
    </a:defPPr>
    <a:lvl1pPr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5pPr>
    <a:lvl6pPr marL="22860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6pPr>
    <a:lvl7pPr marL="27432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7pPr>
    <a:lvl8pPr marL="32004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8pPr>
    <a:lvl9pPr marL="36576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8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F9C5C47-098A-4560-845C-092A72077089}" v="19" dt="2022-10-04T10:48:16.21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napToGrid="0">
      <p:cViewPr varScale="1">
        <p:scale>
          <a:sx n="145" d="100"/>
          <a:sy n="145" d="100"/>
        </p:scale>
        <p:origin x="138" y="5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microsoft.com/office/2016/11/relationships/changesInfo" Target="changesInfos/changesInfo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lmari Eeva-Kaisa" userId="12ab979c-07e9-4317-ba78-8e471cc4b0b4" providerId="ADAL" clId="{61831EFB-81D5-443D-B2FE-3FB7C49AAAF5}"/>
    <pc:docChg chg="modSld">
      <pc:chgData name="Halmari Eeva-Kaisa" userId="12ab979c-07e9-4317-ba78-8e471cc4b0b4" providerId="ADAL" clId="{61831EFB-81D5-443D-B2FE-3FB7C49AAAF5}" dt="2022-09-28T03:15:16.387" v="17" actId="20577"/>
      <pc:docMkLst>
        <pc:docMk/>
      </pc:docMkLst>
      <pc:sldChg chg="modSp mod">
        <pc:chgData name="Halmari Eeva-Kaisa" userId="12ab979c-07e9-4317-ba78-8e471cc4b0b4" providerId="ADAL" clId="{61831EFB-81D5-443D-B2FE-3FB7C49AAAF5}" dt="2022-09-28T03:15:16.387" v="17" actId="20577"/>
        <pc:sldMkLst>
          <pc:docMk/>
          <pc:sldMk cId="0" sldId="267"/>
        </pc:sldMkLst>
        <pc:spChg chg="mod">
          <ac:chgData name="Halmari Eeva-Kaisa" userId="12ab979c-07e9-4317-ba78-8e471cc4b0b4" providerId="ADAL" clId="{61831EFB-81D5-443D-B2FE-3FB7C49AAAF5}" dt="2022-09-25T10:52:57.972" v="5" actId="20577"/>
          <ac:spMkLst>
            <pc:docMk/>
            <pc:sldMk cId="0" sldId="267"/>
            <ac:spMk id="233" creationId="{8D7264F6-DB65-42A5-BF10-47453384365A}"/>
          </ac:spMkLst>
        </pc:spChg>
        <pc:spChg chg="mod">
          <ac:chgData name="Halmari Eeva-Kaisa" userId="12ab979c-07e9-4317-ba78-8e471cc4b0b4" providerId="ADAL" clId="{61831EFB-81D5-443D-B2FE-3FB7C49AAAF5}" dt="2022-09-28T03:15:16.387" v="17" actId="20577"/>
          <ac:spMkLst>
            <pc:docMk/>
            <pc:sldMk cId="0" sldId="267"/>
            <ac:spMk id="26628" creationId="{B237AB57-634E-4D75-89D2-6FBA093D1230}"/>
          </ac:spMkLst>
        </pc:spChg>
      </pc:sldChg>
      <pc:sldChg chg="modSp mod">
        <pc:chgData name="Halmari Eeva-Kaisa" userId="12ab979c-07e9-4317-ba78-8e471cc4b0b4" providerId="ADAL" clId="{61831EFB-81D5-443D-B2FE-3FB7C49AAAF5}" dt="2022-09-25T10:53:57.260" v="9" actId="20577"/>
        <pc:sldMkLst>
          <pc:docMk/>
          <pc:sldMk cId="0" sldId="268"/>
        </pc:sldMkLst>
        <pc:spChg chg="mod">
          <ac:chgData name="Halmari Eeva-Kaisa" userId="12ab979c-07e9-4317-ba78-8e471cc4b0b4" providerId="ADAL" clId="{61831EFB-81D5-443D-B2FE-3FB7C49AAAF5}" dt="2022-09-25T10:53:54.332" v="7" actId="20577"/>
          <ac:spMkLst>
            <pc:docMk/>
            <pc:sldMk cId="0" sldId="268"/>
            <ac:spMk id="240" creationId="{656088D6-C2D7-4E1D-A576-2B31DE86C63B}"/>
          </ac:spMkLst>
        </pc:spChg>
        <pc:spChg chg="mod">
          <ac:chgData name="Halmari Eeva-Kaisa" userId="12ab979c-07e9-4317-ba78-8e471cc4b0b4" providerId="ADAL" clId="{61831EFB-81D5-443D-B2FE-3FB7C49AAAF5}" dt="2022-09-25T10:53:57.260" v="9" actId="20577"/>
          <ac:spMkLst>
            <pc:docMk/>
            <pc:sldMk cId="0" sldId="268"/>
            <ac:spMk id="241" creationId="{291E20E3-B735-427A-8F6A-FEAFF46AF95B}"/>
          </ac:spMkLst>
        </pc:spChg>
      </pc:sldChg>
    </pc:docChg>
  </pc:docChgLst>
  <pc:docChgLst>
    <pc:chgData name="Mäkinen Alisa" userId="ff94d537-2d8f-4c75-aced-7aecb2743312" providerId="ADAL" clId="{AF9C5C47-098A-4560-845C-092A72077089}"/>
    <pc:docChg chg="addSld delSld modSld modMainMaster">
      <pc:chgData name="Mäkinen Alisa" userId="ff94d537-2d8f-4c75-aced-7aecb2743312" providerId="ADAL" clId="{AF9C5C47-098A-4560-845C-092A72077089}" dt="2022-10-04T10:48:16.212" v="28" actId="207"/>
      <pc:docMkLst>
        <pc:docMk/>
      </pc:docMkLst>
      <pc:sldChg chg="addSp modSp">
        <pc:chgData name="Mäkinen Alisa" userId="ff94d537-2d8f-4c75-aced-7aecb2743312" providerId="ADAL" clId="{AF9C5C47-098A-4560-845C-092A72077089}" dt="2022-10-04T10:24:42.049" v="16"/>
        <pc:sldMkLst>
          <pc:docMk/>
          <pc:sldMk cId="0" sldId="257"/>
        </pc:sldMkLst>
        <pc:spChg chg="add mod">
          <ac:chgData name="Mäkinen Alisa" userId="ff94d537-2d8f-4c75-aced-7aecb2743312" providerId="ADAL" clId="{AF9C5C47-098A-4560-845C-092A72077089}" dt="2022-10-04T10:24:42.049" v="16"/>
          <ac:spMkLst>
            <pc:docMk/>
            <pc:sldMk cId="0" sldId="257"/>
            <ac:spMk id="4" creationId="{F335756C-AAA7-4941-BA3C-8DB3889DDC96}"/>
          </ac:spMkLst>
        </pc:spChg>
      </pc:sldChg>
      <pc:sldChg chg="addSp modSp">
        <pc:chgData name="Mäkinen Alisa" userId="ff94d537-2d8f-4c75-aced-7aecb2743312" providerId="ADAL" clId="{AF9C5C47-098A-4560-845C-092A72077089}" dt="2022-10-04T10:24:44.119" v="17"/>
        <pc:sldMkLst>
          <pc:docMk/>
          <pc:sldMk cId="0" sldId="258"/>
        </pc:sldMkLst>
        <pc:spChg chg="add mod">
          <ac:chgData name="Mäkinen Alisa" userId="ff94d537-2d8f-4c75-aced-7aecb2743312" providerId="ADAL" clId="{AF9C5C47-098A-4560-845C-092A72077089}" dt="2022-10-04T10:24:44.119" v="17"/>
          <ac:spMkLst>
            <pc:docMk/>
            <pc:sldMk cId="0" sldId="258"/>
            <ac:spMk id="4" creationId="{14B3491E-74FA-4878-967D-C3F610BD8CD2}"/>
          </ac:spMkLst>
        </pc:spChg>
      </pc:sldChg>
      <pc:sldChg chg="addSp modSp">
        <pc:chgData name="Mäkinen Alisa" userId="ff94d537-2d8f-4c75-aced-7aecb2743312" providerId="ADAL" clId="{AF9C5C47-098A-4560-845C-092A72077089}" dt="2022-10-04T10:24:45.997" v="18"/>
        <pc:sldMkLst>
          <pc:docMk/>
          <pc:sldMk cId="0" sldId="259"/>
        </pc:sldMkLst>
        <pc:spChg chg="add mod">
          <ac:chgData name="Mäkinen Alisa" userId="ff94d537-2d8f-4c75-aced-7aecb2743312" providerId="ADAL" clId="{AF9C5C47-098A-4560-845C-092A72077089}" dt="2022-10-04T10:24:45.997" v="18"/>
          <ac:spMkLst>
            <pc:docMk/>
            <pc:sldMk cId="0" sldId="259"/>
            <ac:spMk id="4" creationId="{990ED219-F783-49A8-ACA2-566D03A7E8ED}"/>
          </ac:spMkLst>
        </pc:spChg>
      </pc:sldChg>
      <pc:sldChg chg="addSp modSp">
        <pc:chgData name="Mäkinen Alisa" userId="ff94d537-2d8f-4c75-aced-7aecb2743312" providerId="ADAL" clId="{AF9C5C47-098A-4560-845C-092A72077089}" dt="2022-10-04T10:24:47.874" v="19"/>
        <pc:sldMkLst>
          <pc:docMk/>
          <pc:sldMk cId="0" sldId="260"/>
        </pc:sldMkLst>
        <pc:spChg chg="add mod">
          <ac:chgData name="Mäkinen Alisa" userId="ff94d537-2d8f-4c75-aced-7aecb2743312" providerId="ADAL" clId="{AF9C5C47-098A-4560-845C-092A72077089}" dt="2022-10-04T10:24:47.874" v="19"/>
          <ac:spMkLst>
            <pc:docMk/>
            <pc:sldMk cId="0" sldId="260"/>
            <ac:spMk id="4" creationId="{A6A441EF-97A6-409B-802A-0A56EC31D56C}"/>
          </ac:spMkLst>
        </pc:spChg>
      </pc:sldChg>
      <pc:sldChg chg="addSp modSp">
        <pc:chgData name="Mäkinen Alisa" userId="ff94d537-2d8f-4c75-aced-7aecb2743312" providerId="ADAL" clId="{AF9C5C47-098A-4560-845C-092A72077089}" dt="2022-10-04T10:24:51.293" v="20"/>
        <pc:sldMkLst>
          <pc:docMk/>
          <pc:sldMk cId="0" sldId="261"/>
        </pc:sldMkLst>
        <pc:spChg chg="add mod">
          <ac:chgData name="Mäkinen Alisa" userId="ff94d537-2d8f-4c75-aced-7aecb2743312" providerId="ADAL" clId="{AF9C5C47-098A-4560-845C-092A72077089}" dt="2022-10-04T10:24:51.293" v="20"/>
          <ac:spMkLst>
            <pc:docMk/>
            <pc:sldMk cId="0" sldId="261"/>
            <ac:spMk id="4" creationId="{6BF9F678-29A0-47C9-A46E-7BE801D8AE4F}"/>
          </ac:spMkLst>
        </pc:spChg>
      </pc:sldChg>
      <pc:sldChg chg="addSp modSp">
        <pc:chgData name="Mäkinen Alisa" userId="ff94d537-2d8f-4c75-aced-7aecb2743312" providerId="ADAL" clId="{AF9C5C47-098A-4560-845C-092A72077089}" dt="2022-10-04T10:24:53.296" v="21"/>
        <pc:sldMkLst>
          <pc:docMk/>
          <pc:sldMk cId="0" sldId="263"/>
        </pc:sldMkLst>
        <pc:spChg chg="add mod">
          <ac:chgData name="Mäkinen Alisa" userId="ff94d537-2d8f-4c75-aced-7aecb2743312" providerId="ADAL" clId="{AF9C5C47-098A-4560-845C-092A72077089}" dt="2022-10-04T10:24:53.296" v="21"/>
          <ac:spMkLst>
            <pc:docMk/>
            <pc:sldMk cId="0" sldId="263"/>
            <ac:spMk id="4" creationId="{BA9F69C2-0770-41C2-A48D-399BD18A28F0}"/>
          </ac:spMkLst>
        </pc:spChg>
      </pc:sldChg>
      <pc:sldChg chg="addSp modSp">
        <pc:chgData name="Mäkinen Alisa" userId="ff94d537-2d8f-4c75-aced-7aecb2743312" providerId="ADAL" clId="{AF9C5C47-098A-4560-845C-092A72077089}" dt="2022-10-04T10:24:55.948" v="22"/>
        <pc:sldMkLst>
          <pc:docMk/>
          <pc:sldMk cId="0" sldId="264"/>
        </pc:sldMkLst>
        <pc:spChg chg="add mod">
          <ac:chgData name="Mäkinen Alisa" userId="ff94d537-2d8f-4c75-aced-7aecb2743312" providerId="ADAL" clId="{AF9C5C47-098A-4560-845C-092A72077089}" dt="2022-10-04T10:24:55.948" v="22"/>
          <ac:spMkLst>
            <pc:docMk/>
            <pc:sldMk cId="0" sldId="264"/>
            <ac:spMk id="5" creationId="{63A736A8-EBEC-4667-86B0-0D1EC7293BD4}"/>
          </ac:spMkLst>
        </pc:spChg>
      </pc:sldChg>
      <pc:sldChg chg="addSp modSp">
        <pc:chgData name="Mäkinen Alisa" userId="ff94d537-2d8f-4c75-aced-7aecb2743312" providerId="ADAL" clId="{AF9C5C47-098A-4560-845C-092A72077089}" dt="2022-10-04T10:24:57.654" v="23"/>
        <pc:sldMkLst>
          <pc:docMk/>
          <pc:sldMk cId="0" sldId="265"/>
        </pc:sldMkLst>
        <pc:spChg chg="add mod">
          <ac:chgData name="Mäkinen Alisa" userId="ff94d537-2d8f-4c75-aced-7aecb2743312" providerId="ADAL" clId="{AF9C5C47-098A-4560-845C-092A72077089}" dt="2022-10-04T10:24:57.654" v="23"/>
          <ac:spMkLst>
            <pc:docMk/>
            <pc:sldMk cId="0" sldId="265"/>
            <ac:spMk id="5" creationId="{3A6B3FF9-82C2-436A-89AA-65A7EF8D5995}"/>
          </ac:spMkLst>
        </pc:spChg>
      </pc:sldChg>
      <pc:sldChg chg="addSp modSp">
        <pc:chgData name="Mäkinen Alisa" userId="ff94d537-2d8f-4c75-aced-7aecb2743312" providerId="ADAL" clId="{AF9C5C47-098A-4560-845C-092A72077089}" dt="2022-10-04T10:24:59.423" v="24"/>
        <pc:sldMkLst>
          <pc:docMk/>
          <pc:sldMk cId="0" sldId="266"/>
        </pc:sldMkLst>
        <pc:spChg chg="add mod">
          <ac:chgData name="Mäkinen Alisa" userId="ff94d537-2d8f-4c75-aced-7aecb2743312" providerId="ADAL" clId="{AF9C5C47-098A-4560-845C-092A72077089}" dt="2022-10-04T10:24:59.423" v="24"/>
          <ac:spMkLst>
            <pc:docMk/>
            <pc:sldMk cId="0" sldId="266"/>
            <ac:spMk id="5" creationId="{45225289-30EA-4460-95FC-074B78C1B3D2}"/>
          </ac:spMkLst>
        </pc:spChg>
      </pc:sldChg>
      <pc:sldChg chg="addSp modSp">
        <pc:chgData name="Mäkinen Alisa" userId="ff94d537-2d8f-4c75-aced-7aecb2743312" providerId="ADAL" clId="{AF9C5C47-098A-4560-845C-092A72077089}" dt="2022-10-04T10:25:01.158" v="25"/>
        <pc:sldMkLst>
          <pc:docMk/>
          <pc:sldMk cId="0" sldId="267"/>
        </pc:sldMkLst>
        <pc:spChg chg="add mod">
          <ac:chgData name="Mäkinen Alisa" userId="ff94d537-2d8f-4c75-aced-7aecb2743312" providerId="ADAL" clId="{AF9C5C47-098A-4560-845C-092A72077089}" dt="2022-10-04T10:25:01.158" v="25"/>
          <ac:spMkLst>
            <pc:docMk/>
            <pc:sldMk cId="0" sldId="267"/>
            <ac:spMk id="5" creationId="{9DBB83E3-CCD4-4D52-ABDB-2D43A155369D}"/>
          </ac:spMkLst>
        </pc:spChg>
      </pc:sldChg>
      <pc:sldChg chg="addSp modSp">
        <pc:chgData name="Mäkinen Alisa" userId="ff94d537-2d8f-4c75-aced-7aecb2743312" providerId="ADAL" clId="{AF9C5C47-098A-4560-845C-092A72077089}" dt="2022-10-04T10:25:03.167" v="26"/>
        <pc:sldMkLst>
          <pc:docMk/>
          <pc:sldMk cId="0" sldId="268"/>
        </pc:sldMkLst>
        <pc:spChg chg="add mod">
          <ac:chgData name="Mäkinen Alisa" userId="ff94d537-2d8f-4c75-aced-7aecb2743312" providerId="ADAL" clId="{AF9C5C47-098A-4560-845C-092A72077089}" dt="2022-10-04T10:25:03.167" v="26"/>
          <ac:spMkLst>
            <pc:docMk/>
            <pc:sldMk cId="0" sldId="268"/>
            <ac:spMk id="5" creationId="{09F1FF59-838E-463C-833A-8CAA42771384}"/>
          </ac:spMkLst>
        </pc:spChg>
      </pc:sldChg>
      <pc:sldChg chg="addSp modSp">
        <pc:chgData name="Mäkinen Alisa" userId="ff94d537-2d8f-4c75-aced-7aecb2743312" providerId="ADAL" clId="{AF9C5C47-098A-4560-845C-092A72077089}" dt="2022-10-04T10:25:05.431" v="27"/>
        <pc:sldMkLst>
          <pc:docMk/>
          <pc:sldMk cId="0" sldId="269"/>
        </pc:sldMkLst>
        <pc:spChg chg="add mod">
          <ac:chgData name="Mäkinen Alisa" userId="ff94d537-2d8f-4c75-aced-7aecb2743312" providerId="ADAL" clId="{AF9C5C47-098A-4560-845C-092A72077089}" dt="2022-10-04T10:25:05.431" v="27"/>
          <ac:spMkLst>
            <pc:docMk/>
            <pc:sldMk cId="0" sldId="269"/>
            <ac:spMk id="5" creationId="{556EA38E-5FB6-4881-A93A-5AE30D22D6ED}"/>
          </ac:spMkLst>
        </pc:spChg>
      </pc:sldChg>
      <pc:sldChg chg="del">
        <pc:chgData name="Mäkinen Alisa" userId="ff94d537-2d8f-4c75-aced-7aecb2743312" providerId="ADAL" clId="{AF9C5C47-098A-4560-845C-092A72077089}" dt="2022-10-04T10:24:08.215" v="11" actId="2696"/>
        <pc:sldMkLst>
          <pc:docMk/>
          <pc:sldMk cId="0" sldId="271"/>
        </pc:sldMkLst>
      </pc:sldChg>
      <pc:sldChg chg="modSp add mod setBg">
        <pc:chgData name="Mäkinen Alisa" userId="ff94d537-2d8f-4c75-aced-7aecb2743312" providerId="ADAL" clId="{AF9C5C47-098A-4560-845C-092A72077089}" dt="2022-10-04T10:48:16.212" v="28" actId="207"/>
        <pc:sldMkLst>
          <pc:docMk/>
          <pc:sldMk cId="2675401692" sldId="275"/>
        </pc:sldMkLst>
        <pc:spChg chg="mod">
          <ac:chgData name="Mäkinen Alisa" userId="ff94d537-2d8f-4c75-aced-7aecb2743312" providerId="ADAL" clId="{AF9C5C47-098A-4560-845C-092A72077089}" dt="2022-10-04T10:24:04.139" v="10" actId="20577"/>
          <ac:spMkLst>
            <pc:docMk/>
            <pc:sldMk cId="2675401692" sldId="275"/>
            <ac:spMk id="2" creationId="{1520D0E8-4325-1A49-9C80-BF440F63C053}"/>
          </ac:spMkLst>
        </pc:spChg>
        <pc:spChg chg="mod">
          <ac:chgData name="Mäkinen Alisa" userId="ff94d537-2d8f-4c75-aced-7aecb2743312" providerId="ADAL" clId="{AF9C5C47-098A-4560-845C-092A72077089}" dt="2022-10-04T10:48:16.212" v="28" actId="207"/>
          <ac:spMkLst>
            <pc:docMk/>
            <pc:sldMk cId="2675401692" sldId="275"/>
            <ac:spMk id="4" creationId="{616EE2A2-1585-1C4A-A7CF-9E1614286C7F}"/>
          </ac:spMkLst>
        </pc:spChg>
      </pc:sldChg>
      <pc:sldMasterChg chg="setBg delSldLayout modSldLayout">
        <pc:chgData name="Mäkinen Alisa" userId="ff94d537-2d8f-4c75-aced-7aecb2743312" providerId="ADAL" clId="{AF9C5C47-098A-4560-845C-092A72077089}" dt="2022-10-04T10:24:21.249" v="14"/>
        <pc:sldMasterMkLst>
          <pc:docMk/>
          <pc:sldMasterMk cId="0" sldId="2147483670"/>
        </pc:sldMasterMkLst>
        <pc:sldLayoutChg chg="del">
          <pc:chgData name="Mäkinen Alisa" userId="ff94d537-2d8f-4c75-aced-7aecb2743312" providerId="ADAL" clId="{AF9C5C47-098A-4560-845C-092A72077089}" dt="2022-10-04T10:24:08.215" v="11" actId="2696"/>
          <pc:sldLayoutMkLst>
            <pc:docMk/>
            <pc:sldMasterMk cId="0" sldId="2147483670"/>
            <pc:sldLayoutMk cId="320479886" sldId="2147483672"/>
          </pc:sldLayoutMkLst>
        </pc:sldLayoutChg>
        <pc:sldLayoutChg chg="setBg">
          <pc:chgData name="Mäkinen Alisa" userId="ff94d537-2d8f-4c75-aced-7aecb2743312" providerId="ADAL" clId="{AF9C5C47-098A-4560-845C-092A72077089}" dt="2022-10-04T10:24:21.249" v="14"/>
          <pc:sldLayoutMkLst>
            <pc:docMk/>
            <pc:sldMasterMk cId="0" sldId="2147483670"/>
            <pc:sldLayoutMk cId="1140562848" sldId="2147483673"/>
          </pc:sldLayoutMkLst>
        </pc:sldLayoutChg>
        <pc:sldLayoutChg chg="setBg">
          <pc:chgData name="Mäkinen Alisa" userId="ff94d537-2d8f-4c75-aced-7aecb2743312" providerId="ADAL" clId="{AF9C5C47-098A-4560-845C-092A72077089}" dt="2022-10-04T10:24:21.249" v="14"/>
          <pc:sldLayoutMkLst>
            <pc:docMk/>
            <pc:sldMasterMk cId="0" sldId="2147483670"/>
            <pc:sldLayoutMk cId="806882557" sldId="2147483674"/>
          </pc:sldLayoutMkLst>
        </pc:sldLayoutChg>
        <pc:sldLayoutChg chg="setBg">
          <pc:chgData name="Mäkinen Alisa" userId="ff94d537-2d8f-4c75-aced-7aecb2743312" providerId="ADAL" clId="{AF9C5C47-098A-4560-845C-092A72077089}" dt="2022-10-04T10:24:21.249" v="14"/>
          <pc:sldLayoutMkLst>
            <pc:docMk/>
            <pc:sldMasterMk cId="0" sldId="2147483670"/>
            <pc:sldLayoutMk cId="2328696028" sldId="2147483675"/>
          </pc:sldLayoutMkLst>
        </pc:sldLayoutChg>
        <pc:sldLayoutChg chg="setBg">
          <pc:chgData name="Mäkinen Alisa" userId="ff94d537-2d8f-4c75-aced-7aecb2743312" providerId="ADAL" clId="{AF9C5C47-098A-4560-845C-092A72077089}" dt="2022-10-04T10:24:21.249" v="14"/>
          <pc:sldLayoutMkLst>
            <pc:docMk/>
            <pc:sldMasterMk cId="0" sldId="2147483670"/>
            <pc:sldLayoutMk cId="2833877427" sldId="2147483676"/>
          </pc:sldLayoutMkLst>
        </pc:sldLayoutChg>
        <pc:sldLayoutChg chg="setBg">
          <pc:chgData name="Mäkinen Alisa" userId="ff94d537-2d8f-4c75-aced-7aecb2743312" providerId="ADAL" clId="{AF9C5C47-098A-4560-845C-092A72077089}" dt="2022-10-04T10:24:21.249" v="14"/>
          <pc:sldLayoutMkLst>
            <pc:docMk/>
            <pc:sldMasterMk cId="0" sldId="2147483670"/>
            <pc:sldLayoutMk cId="449032048" sldId="2147483677"/>
          </pc:sldLayoutMkLst>
        </pc:sldLayoutChg>
        <pc:sldLayoutChg chg="setBg">
          <pc:chgData name="Mäkinen Alisa" userId="ff94d537-2d8f-4c75-aced-7aecb2743312" providerId="ADAL" clId="{AF9C5C47-098A-4560-845C-092A72077089}" dt="2022-10-04T10:24:21.249" v="14"/>
          <pc:sldLayoutMkLst>
            <pc:docMk/>
            <pc:sldMasterMk cId="0" sldId="2147483670"/>
            <pc:sldLayoutMk cId="3675349450" sldId="2147483678"/>
          </pc:sldLayoutMkLst>
        </pc:sldLayoutChg>
        <pc:sldLayoutChg chg="setBg">
          <pc:chgData name="Mäkinen Alisa" userId="ff94d537-2d8f-4c75-aced-7aecb2743312" providerId="ADAL" clId="{AF9C5C47-098A-4560-845C-092A72077089}" dt="2022-10-04T10:24:21.249" v="14"/>
          <pc:sldLayoutMkLst>
            <pc:docMk/>
            <pc:sldMasterMk cId="0" sldId="2147483670"/>
            <pc:sldLayoutMk cId="247227272" sldId="2147483679"/>
          </pc:sldLayoutMkLst>
        </pc:sldLayoutChg>
        <pc:sldLayoutChg chg="setBg">
          <pc:chgData name="Mäkinen Alisa" userId="ff94d537-2d8f-4c75-aced-7aecb2743312" providerId="ADAL" clId="{AF9C5C47-098A-4560-845C-092A72077089}" dt="2022-10-04T10:24:21.249" v="14"/>
          <pc:sldLayoutMkLst>
            <pc:docMk/>
            <pc:sldMasterMk cId="0" sldId="2147483670"/>
            <pc:sldLayoutMk cId="2558673986" sldId="2147483680"/>
          </pc:sldLayoutMkLst>
        </pc:sldLayoutChg>
        <pc:sldLayoutChg chg="setBg">
          <pc:chgData name="Mäkinen Alisa" userId="ff94d537-2d8f-4c75-aced-7aecb2743312" providerId="ADAL" clId="{AF9C5C47-098A-4560-845C-092A72077089}" dt="2022-10-04T10:24:21.249" v="14"/>
          <pc:sldLayoutMkLst>
            <pc:docMk/>
            <pc:sldMasterMk cId="0" sldId="2147483670"/>
            <pc:sldLayoutMk cId="3826165064" sldId="2147483681"/>
          </pc:sldLayoutMkLst>
        </pc:sldLayoutChg>
        <pc:sldLayoutChg chg="setBg">
          <pc:chgData name="Mäkinen Alisa" userId="ff94d537-2d8f-4c75-aced-7aecb2743312" providerId="ADAL" clId="{AF9C5C47-098A-4560-845C-092A72077089}" dt="2022-10-04T10:24:21.249" v="14"/>
          <pc:sldLayoutMkLst>
            <pc:docMk/>
            <pc:sldMasterMk cId="0" sldId="2147483670"/>
            <pc:sldLayoutMk cId="1241679502" sldId="2147483693"/>
          </pc:sldLayoutMkLst>
        </pc:sldLayoutChg>
      </pc:sldMasterChg>
      <pc:sldMasterChg chg="setBg modSldLayout">
        <pc:chgData name="Mäkinen Alisa" userId="ff94d537-2d8f-4c75-aced-7aecb2743312" providerId="ADAL" clId="{AF9C5C47-098A-4560-845C-092A72077089}" dt="2022-10-04T10:24:21.249" v="14"/>
        <pc:sldMasterMkLst>
          <pc:docMk/>
          <pc:sldMasterMk cId="0" sldId="2147483671"/>
        </pc:sldMasterMkLst>
        <pc:sldLayoutChg chg="setBg">
          <pc:chgData name="Mäkinen Alisa" userId="ff94d537-2d8f-4c75-aced-7aecb2743312" providerId="ADAL" clId="{AF9C5C47-098A-4560-845C-092A72077089}" dt="2022-10-04T10:24:21.249" v="14"/>
          <pc:sldLayoutMkLst>
            <pc:docMk/>
            <pc:sldMasterMk cId="0" sldId="2147483671"/>
            <pc:sldLayoutMk cId="693888979" sldId="2147483682"/>
          </pc:sldLayoutMkLst>
        </pc:sldLayoutChg>
        <pc:sldLayoutChg chg="setBg">
          <pc:chgData name="Mäkinen Alisa" userId="ff94d537-2d8f-4c75-aced-7aecb2743312" providerId="ADAL" clId="{AF9C5C47-098A-4560-845C-092A72077089}" dt="2022-10-04T10:24:21.249" v="14"/>
          <pc:sldLayoutMkLst>
            <pc:docMk/>
            <pc:sldMasterMk cId="0" sldId="2147483671"/>
            <pc:sldLayoutMk cId="1788679949" sldId="2147483683"/>
          </pc:sldLayoutMkLst>
        </pc:sldLayoutChg>
        <pc:sldLayoutChg chg="setBg">
          <pc:chgData name="Mäkinen Alisa" userId="ff94d537-2d8f-4c75-aced-7aecb2743312" providerId="ADAL" clId="{AF9C5C47-098A-4560-845C-092A72077089}" dt="2022-10-04T10:24:21.249" v="14"/>
          <pc:sldLayoutMkLst>
            <pc:docMk/>
            <pc:sldMasterMk cId="0" sldId="2147483671"/>
            <pc:sldLayoutMk cId="1581371709" sldId="2147483684"/>
          </pc:sldLayoutMkLst>
        </pc:sldLayoutChg>
        <pc:sldLayoutChg chg="setBg">
          <pc:chgData name="Mäkinen Alisa" userId="ff94d537-2d8f-4c75-aced-7aecb2743312" providerId="ADAL" clId="{AF9C5C47-098A-4560-845C-092A72077089}" dt="2022-10-04T10:24:21.249" v="14"/>
          <pc:sldLayoutMkLst>
            <pc:docMk/>
            <pc:sldMasterMk cId="0" sldId="2147483671"/>
            <pc:sldLayoutMk cId="50765689" sldId="2147483685"/>
          </pc:sldLayoutMkLst>
        </pc:sldLayoutChg>
        <pc:sldLayoutChg chg="setBg">
          <pc:chgData name="Mäkinen Alisa" userId="ff94d537-2d8f-4c75-aced-7aecb2743312" providerId="ADAL" clId="{AF9C5C47-098A-4560-845C-092A72077089}" dt="2022-10-04T10:24:21.249" v="14"/>
          <pc:sldLayoutMkLst>
            <pc:docMk/>
            <pc:sldMasterMk cId="0" sldId="2147483671"/>
            <pc:sldLayoutMk cId="841010845" sldId="2147483686"/>
          </pc:sldLayoutMkLst>
        </pc:sldLayoutChg>
        <pc:sldLayoutChg chg="setBg">
          <pc:chgData name="Mäkinen Alisa" userId="ff94d537-2d8f-4c75-aced-7aecb2743312" providerId="ADAL" clId="{AF9C5C47-098A-4560-845C-092A72077089}" dt="2022-10-04T10:24:21.249" v="14"/>
          <pc:sldLayoutMkLst>
            <pc:docMk/>
            <pc:sldMasterMk cId="0" sldId="2147483671"/>
            <pc:sldLayoutMk cId="2197642340" sldId="2147483687"/>
          </pc:sldLayoutMkLst>
        </pc:sldLayoutChg>
        <pc:sldLayoutChg chg="setBg">
          <pc:chgData name="Mäkinen Alisa" userId="ff94d537-2d8f-4c75-aced-7aecb2743312" providerId="ADAL" clId="{AF9C5C47-098A-4560-845C-092A72077089}" dt="2022-10-04T10:24:21.249" v="14"/>
          <pc:sldLayoutMkLst>
            <pc:docMk/>
            <pc:sldMasterMk cId="0" sldId="2147483671"/>
            <pc:sldLayoutMk cId="212421471" sldId="2147483688"/>
          </pc:sldLayoutMkLst>
        </pc:sldLayoutChg>
        <pc:sldLayoutChg chg="setBg">
          <pc:chgData name="Mäkinen Alisa" userId="ff94d537-2d8f-4c75-aced-7aecb2743312" providerId="ADAL" clId="{AF9C5C47-098A-4560-845C-092A72077089}" dt="2022-10-04T10:24:21.249" v="14"/>
          <pc:sldLayoutMkLst>
            <pc:docMk/>
            <pc:sldMasterMk cId="0" sldId="2147483671"/>
            <pc:sldLayoutMk cId="370646042" sldId="2147483689"/>
          </pc:sldLayoutMkLst>
        </pc:sldLayoutChg>
        <pc:sldLayoutChg chg="setBg">
          <pc:chgData name="Mäkinen Alisa" userId="ff94d537-2d8f-4c75-aced-7aecb2743312" providerId="ADAL" clId="{AF9C5C47-098A-4560-845C-092A72077089}" dt="2022-10-04T10:24:21.249" v="14"/>
          <pc:sldLayoutMkLst>
            <pc:docMk/>
            <pc:sldMasterMk cId="0" sldId="2147483671"/>
            <pc:sldLayoutMk cId="3185921473" sldId="2147483690"/>
          </pc:sldLayoutMkLst>
        </pc:sldLayoutChg>
        <pc:sldLayoutChg chg="setBg">
          <pc:chgData name="Mäkinen Alisa" userId="ff94d537-2d8f-4c75-aced-7aecb2743312" providerId="ADAL" clId="{AF9C5C47-098A-4560-845C-092A72077089}" dt="2022-10-04T10:24:21.249" v="14"/>
          <pc:sldLayoutMkLst>
            <pc:docMk/>
            <pc:sldMasterMk cId="0" sldId="2147483671"/>
            <pc:sldLayoutMk cId="361053340" sldId="2147483691"/>
          </pc:sldLayoutMkLst>
        </pc:sldLayoutChg>
        <pc:sldLayoutChg chg="setBg">
          <pc:chgData name="Mäkinen Alisa" userId="ff94d537-2d8f-4c75-aced-7aecb2743312" providerId="ADAL" clId="{AF9C5C47-098A-4560-845C-092A72077089}" dt="2022-10-04T10:24:21.249" v="14"/>
          <pc:sldLayoutMkLst>
            <pc:docMk/>
            <pc:sldMasterMk cId="0" sldId="2147483671"/>
            <pc:sldLayoutMk cId="530924588" sldId="2147483692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hape 3">
            <a:extLst>
              <a:ext uri="{FF2B5EF4-FFF2-40B4-BE49-F238E27FC236}">
                <a16:creationId xmlns:a16="http://schemas.microsoft.com/office/drawing/2014/main" id="{01037442-54E1-428E-BA86-44B8C8AB1FC1}"/>
              </a:ext>
            </a:extLst>
          </p:cNvPr>
          <p:cNvSpPr txBox="1">
            <a:spLocks noGrp="1"/>
          </p:cNvSpPr>
          <p:nvPr>
            <p:ph type="hdr" idx="2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t" anchorCtr="0" compatLnSpc="1">
            <a:prstTxWarp prst="textNoShape">
              <a:avLst/>
            </a:prstTxWarp>
          </a:bodyPr>
          <a:lstStyle>
            <a:lvl1pPr eaLnBrk="1" hangingPunct="1">
              <a:buClr>
                <a:srgbClr val="000000"/>
              </a:buClr>
              <a:buFont typeface="Calibri" panose="020F0502020204030204" pitchFamily="34" charset="0"/>
              <a:buNone/>
              <a:defRPr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3075" name="Shape 4">
            <a:extLst>
              <a:ext uri="{FF2B5EF4-FFF2-40B4-BE49-F238E27FC236}">
                <a16:creationId xmlns:a16="http://schemas.microsoft.com/office/drawing/2014/main" id="{729B7818-9C91-4D6D-B1E5-5735B513B926}"/>
              </a:ext>
            </a:extLst>
          </p:cNvPr>
          <p:cNvSpPr txBox="1">
            <a:spLocks noGrp="1"/>
          </p:cNvSpPr>
          <p:nvPr>
            <p:ph type="dt" idx="10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t" anchorCtr="0" compatLnSpc="1">
            <a:prstTxWarp prst="textNoShape">
              <a:avLst/>
            </a:prstTxWarp>
          </a:bodyPr>
          <a:lstStyle>
            <a:lvl1pPr algn="r" eaLnBrk="1" hangingPunct="1">
              <a:buClr>
                <a:srgbClr val="000000"/>
              </a:buClr>
              <a:buFont typeface="Calibri" panose="020F0502020204030204" pitchFamily="34" charset="0"/>
              <a:buNone/>
              <a:defRPr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3076" name="Shape 5">
            <a:extLst>
              <a:ext uri="{FF2B5EF4-FFF2-40B4-BE49-F238E27FC236}">
                <a16:creationId xmlns:a16="http://schemas.microsoft.com/office/drawing/2014/main" id="{410949CF-1D09-40BC-B23B-016711B09D88}"/>
              </a:ext>
            </a:extLst>
          </p:cNvPr>
          <p:cNvSpPr>
            <a:spLocks noGrp="1" noRot="1" noChangeAspect="1"/>
          </p:cNvSpPr>
          <p:nvPr>
            <p:ph type="sldImg" idx="3"/>
          </p:nvPr>
        </p:nvSpPr>
        <p:spPr bwMode="auto">
          <a:xfrm>
            <a:off x="685800" y="1143000"/>
            <a:ext cx="5486400" cy="3086100"/>
          </a:xfrm>
          <a:custGeom>
            <a:avLst/>
            <a:gdLst>
              <a:gd name="T0" fmla="*/ 0 w 120000"/>
              <a:gd name="T1" fmla="*/ 0 h 120000"/>
              <a:gd name="T2" fmla="*/ 5486400 w 120000"/>
              <a:gd name="T3" fmla="*/ 0 h 120000"/>
              <a:gd name="T4" fmla="*/ 5486400 w 120000"/>
              <a:gd name="T5" fmla="*/ 3086100 h 120000"/>
              <a:gd name="T6" fmla="*/ 0 w 120000"/>
              <a:gd name="T7" fmla="*/ 3086100 h 120000"/>
              <a:gd name="T8" fmla="*/ 0 w 120000"/>
              <a:gd name="T9" fmla="*/ 0 h 120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20000"/>
              <a:gd name="T16" fmla="*/ 0 h 120000"/>
              <a:gd name="T17" fmla="*/ 120000 w 120000"/>
              <a:gd name="T18" fmla="*/ 120000 h 1200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" name="Shape 6">
            <a:extLst>
              <a:ext uri="{FF2B5EF4-FFF2-40B4-BE49-F238E27FC236}">
                <a16:creationId xmlns:a16="http://schemas.microsoft.com/office/drawing/2014/main" id="{5E32D80F-6868-4096-89E4-AF818177DFE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76200" algn="l" rtl="0"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Char char="●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76200" algn="l" rtl="0"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Char char="○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76200" algn="l" rtl="0"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Char char="■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76200" algn="l" rtl="0"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Char char="●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76200" algn="l" rtl="0"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Char char="○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76200" algn="l" rtl="0"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Char char="■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76200" algn="l" rtl="0"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Char char="●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76200" algn="l" rtl="0"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Char char="○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76200" algn="l" rtl="0"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Char char="■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lvl="0"/>
            <a:endParaRPr noProof="0">
              <a:sym typeface="Calibri"/>
            </a:endParaRPr>
          </a:p>
        </p:txBody>
      </p:sp>
      <p:sp>
        <p:nvSpPr>
          <p:cNvPr id="3078" name="Shape 7">
            <a:extLst>
              <a:ext uri="{FF2B5EF4-FFF2-40B4-BE49-F238E27FC236}">
                <a16:creationId xmlns:a16="http://schemas.microsoft.com/office/drawing/2014/main" id="{D931C113-215E-4E1E-A8A7-A88C1E8438B9}"/>
              </a:ext>
            </a:extLst>
          </p:cNvPr>
          <p:cNvSpPr txBox="1">
            <a:spLocks noGrp="1"/>
          </p:cNvSpPr>
          <p:nvPr>
            <p:ph type="ftr" idx="11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b" anchorCtr="0" compatLnSpc="1">
            <a:prstTxWarp prst="textNoShape">
              <a:avLst/>
            </a:prstTxWarp>
          </a:bodyPr>
          <a:lstStyle>
            <a:lvl1pPr eaLnBrk="1" hangingPunct="1">
              <a:buClr>
                <a:srgbClr val="000000"/>
              </a:buClr>
              <a:buFont typeface="Calibri" panose="020F0502020204030204" pitchFamily="34" charset="0"/>
              <a:buNone/>
              <a:defRPr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3079" name="Shape 8">
            <a:extLst>
              <a:ext uri="{FF2B5EF4-FFF2-40B4-BE49-F238E27FC236}">
                <a16:creationId xmlns:a16="http://schemas.microsoft.com/office/drawing/2014/main" id="{3F8CA84B-5441-4F3F-BA4B-DDB0605059A4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00" rIns="91425" bIns="45700" numCol="1" anchor="b" anchorCtr="0" compatLnSpc="1">
            <a:prstTxWarp prst="textNoShape">
              <a:avLst/>
            </a:prstTxWarp>
          </a:bodyPr>
          <a:lstStyle>
            <a:lvl1pPr algn="r" eaLnBrk="1" hangingPunct="1">
              <a:buClr>
                <a:srgbClr val="000000"/>
              </a:buClr>
              <a:buSzPct val="25000"/>
              <a:buFont typeface="Calibri" panose="020F0502020204030204" pitchFamily="34" charset="0"/>
              <a:buNone/>
              <a:defRPr sz="1200" smtClean="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</a:lstStyle>
          <a:p>
            <a:pPr>
              <a:defRPr/>
            </a:pPr>
            <a:fld id="{736B9F84-9D13-4461-ABDA-399585E43F9F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lvl1pPr indent="76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indent="76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indent="76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indent="76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indent="76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hape 166">
            <a:extLst>
              <a:ext uri="{FF2B5EF4-FFF2-40B4-BE49-F238E27FC236}">
                <a16:creationId xmlns:a16="http://schemas.microsoft.com/office/drawing/2014/main" id="{92253919-230B-4AC3-B03B-556BC2CE6724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numCol="1" compatLnSpc="1">
            <a:prstTxWarp prst="textNoShape">
              <a:avLst/>
            </a:prstTxWarp>
          </a:bodyPr>
          <a:lstStyle/>
          <a:p>
            <a:pPr indent="0" eaLnBrk="1" hangingPunct="1">
              <a:spcBef>
                <a:spcPct val="0"/>
              </a:spcBef>
              <a:buClr>
                <a:srgbClr val="000000"/>
              </a:buClr>
              <a:buSzPct val="25000"/>
              <a:buFont typeface="Calibri" panose="020F0502020204030204" pitchFamily="34" charset="0"/>
              <a:buNone/>
            </a:pPr>
            <a:endParaRPr lang="fi-FI" altLang="fi-FI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1" name="Shape 167">
            <a:extLst>
              <a:ext uri="{FF2B5EF4-FFF2-40B4-BE49-F238E27FC236}">
                <a16:creationId xmlns:a16="http://schemas.microsoft.com/office/drawing/2014/main" id="{AD4FF152-AAE1-4347-A0E7-92CC0BF174DC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hape 172">
            <a:extLst>
              <a:ext uri="{FF2B5EF4-FFF2-40B4-BE49-F238E27FC236}">
                <a16:creationId xmlns:a16="http://schemas.microsoft.com/office/drawing/2014/main" id="{184D5353-26DA-486D-A2CF-538E4A850EA6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numCol="1" compatLnSpc="1">
            <a:prstTxWarp prst="textNoShape">
              <a:avLst/>
            </a:prstTxWarp>
          </a:bodyPr>
          <a:lstStyle/>
          <a:p>
            <a:pPr indent="0" eaLnBrk="1" hangingPunct="1">
              <a:spcBef>
                <a:spcPct val="0"/>
              </a:spcBef>
              <a:buClr>
                <a:srgbClr val="000000"/>
              </a:buClr>
              <a:buSzPct val="25000"/>
              <a:buFont typeface="Calibri" panose="020F0502020204030204" pitchFamily="34" charset="0"/>
              <a:buNone/>
            </a:pPr>
            <a:endParaRPr lang="fi-FI" altLang="fi-FI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9219" name="Shape 173">
            <a:extLst>
              <a:ext uri="{FF2B5EF4-FFF2-40B4-BE49-F238E27FC236}">
                <a16:creationId xmlns:a16="http://schemas.microsoft.com/office/drawing/2014/main" id="{FF74626A-6805-4B05-A4EC-D3F02813407F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hape 178">
            <a:extLst>
              <a:ext uri="{FF2B5EF4-FFF2-40B4-BE49-F238E27FC236}">
                <a16:creationId xmlns:a16="http://schemas.microsoft.com/office/drawing/2014/main" id="{AA00628F-A4EF-450B-8005-EA8B9EDB05E6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numCol="1" compatLnSpc="1">
            <a:prstTxWarp prst="textNoShape">
              <a:avLst/>
            </a:prstTxWarp>
          </a:bodyPr>
          <a:lstStyle/>
          <a:p>
            <a:pPr indent="0" eaLnBrk="1" hangingPunct="1">
              <a:spcBef>
                <a:spcPct val="0"/>
              </a:spcBef>
              <a:buClr>
                <a:srgbClr val="000000"/>
              </a:buClr>
              <a:buSzPct val="25000"/>
              <a:buFont typeface="Calibri" panose="020F0502020204030204" pitchFamily="34" charset="0"/>
              <a:buNone/>
            </a:pPr>
            <a:endParaRPr lang="fi-FI" altLang="fi-FI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1267" name="Shape 179">
            <a:extLst>
              <a:ext uri="{FF2B5EF4-FFF2-40B4-BE49-F238E27FC236}">
                <a16:creationId xmlns:a16="http://schemas.microsoft.com/office/drawing/2014/main" id="{2C73CCF7-A7AC-4F52-B0C7-372A72F64533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hape 184">
            <a:extLst>
              <a:ext uri="{FF2B5EF4-FFF2-40B4-BE49-F238E27FC236}">
                <a16:creationId xmlns:a16="http://schemas.microsoft.com/office/drawing/2014/main" id="{208B4B91-5993-4F77-9CF2-94518311C4AF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numCol="1" compatLnSpc="1">
            <a:prstTxWarp prst="textNoShape">
              <a:avLst/>
            </a:prstTxWarp>
          </a:bodyPr>
          <a:lstStyle/>
          <a:p>
            <a:pPr indent="0" eaLnBrk="1" hangingPunct="1">
              <a:spcBef>
                <a:spcPct val="0"/>
              </a:spcBef>
              <a:buClr>
                <a:srgbClr val="000000"/>
              </a:buClr>
              <a:buSzPct val="25000"/>
              <a:buFont typeface="Calibri" panose="020F0502020204030204" pitchFamily="34" charset="0"/>
              <a:buNone/>
            </a:pPr>
            <a:endParaRPr lang="fi-FI" altLang="fi-FI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3315" name="Shape 185">
            <a:extLst>
              <a:ext uri="{FF2B5EF4-FFF2-40B4-BE49-F238E27FC236}">
                <a16:creationId xmlns:a16="http://schemas.microsoft.com/office/drawing/2014/main" id="{1D06893E-3CE3-4EEF-B14C-F19FA87718E4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hape 190">
            <a:extLst>
              <a:ext uri="{FF2B5EF4-FFF2-40B4-BE49-F238E27FC236}">
                <a16:creationId xmlns:a16="http://schemas.microsoft.com/office/drawing/2014/main" id="{15744BD7-8C1A-4AED-996A-B7CCC6AB7EEE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numCol="1" compatLnSpc="1">
            <a:prstTxWarp prst="textNoShape">
              <a:avLst/>
            </a:prstTxWarp>
          </a:bodyPr>
          <a:lstStyle/>
          <a:p>
            <a:pPr indent="0" eaLnBrk="1" hangingPunct="1">
              <a:spcBef>
                <a:spcPct val="0"/>
              </a:spcBef>
              <a:buClr>
                <a:srgbClr val="000000"/>
              </a:buClr>
              <a:buSzPct val="25000"/>
              <a:buFont typeface="Calibri" panose="020F0502020204030204" pitchFamily="34" charset="0"/>
              <a:buNone/>
            </a:pPr>
            <a:endParaRPr lang="fi-FI" altLang="fi-FI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5363" name="Shape 191">
            <a:extLst>
              <a:ext uri="{FF2B5EF4-FFF2-40B4-BE49-F238E27FC236}">
                <a16:creationId xmlns:a16="http://schemas.microsoft.com/office/drawing/2014/main" id="{BAB341A5-4E55-4827-AA69-81D9027B47E7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hape 202">
            <a:extLst>
              <a:ext uri="{FF2B5EF4-FFF2-40B4-BE49-F238E27FC236}">
                <a16:creationId xmlns:a16="http://schemas.microsoft.com/office/drawing/2014/main" id="{8842D008-F99C-42D2-8EB8-DC6B80DF875A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numCol="1" compatLnSpc="1">
            <a:prstTxWarp prst="textNoShape">
              <a:avLst/>
            </a:prstTxWarp>
          </a:bodyPr>
          <a:lstStyle/>
          <a:p>
            <a:pPr indent="0" eaLnBrk="1" hangingPunct="1">
              <a:spcBef>
                <a:spcPct val="0"/>
              </a:spcBef>
              <a:buClr>
                <a:srgbClr val="000000"/>
              </a:buClr>
              <a:buSzPct val="25000"/>
              <a:buFont typeface="Calibri" panose="020F0502020204030204" pitchFamily="34" charset="0"/>
              <a:buNone/>
            </a:pPr>
            <a:endParaRPr lang="fi-FI" altLang="fi-FI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9459" name="Shape 203">
            <a:extLst>
              <a:ext uri="{FF2B5EF4-FFF2-40B4-BE49-F238E27FC236}">
                <a16:creationId xmlns:a16="http://schemas.microsoft.com/office/drawing/2014/main" id="{A7C29972-6157-4924-B4D1-5400136AA807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hape 208">
            <a:extLst>
              <a:ext uri="{FF2B5EF4-FFF2-40B4-BE49-F238E27FC236}">
                <a16:creationId xmlns:a16="http://schemas.microsoft.com/office/drawing/2014/main" id="{09891B33-39AD-4673-9AFE-966DF1BBD150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numCol="1" compatLnSpc="1">
            <a:prstTxWarp prst="textNoShape">
              <a:avLst/>
            </a:prstTxWarp>
          </a:bodyPr>
          <a:lstStyle/>
          <a:p>
            <a:pPr indent="0" eaLnBrk="1" hangingPunct="1">
              <a:spcBef>
                <a:spcPct val="0"/>
              </a:spcBef>
              <a:buClr>
                <a:srgbClr val="000000"/>
              </a:buClr>
              <a:buSzPct val="25000"/>
              <a:buFont typeface="Calibri" panose="020F0502020204030204" pitchFamily="34" charset="0"/>
              <a:buNone/>
            </a:pPr>
            <a:endParaRPr lang="fi-FI" altLang="fi-FI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21507" name="Shape 209">
            <a:extLst>
              <a:ext uri="{FF2B5EF4-FFF2-40B4-BE49-F238E27FC236}">
                <a16:creationId xmlns:a16="http://schemas.microsoft.com/office/drawing/2014/main" id="{2ADAA227-EFDC-40FD-9F5C-70FA146BD225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hape 215">
            <a:extLst>
              <a:ext uri="{FF2B5EF4-FFF2-40B4-BE49-F238E27FC236}">
                <a16:creationId xmlns:a16="http://schemas.microsoft.com/office/drawing/2014/main" id="{DEC4E080-9265-40CF-B677-CA30D7B237A8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numCol="1" compatLnSpc="1">
            <a:prstTxWarp prst="textNoShape">
              <a:avLst/>
            </a:prstTxWarp>
          </a:bodyPr>
          <a:lstStyle/>
          <a:p>
            <a:pPr indent="0" eaLnBrk="1" hangingPunct="1">
              <a:spcBef>
                <a:spcPct val="0"/>
              </a:spcBef>
              <a:buClr>
                <a:srgbClr val="000000"/>
              </a:buClr>
              <a:buSzPct val="25000"/>
              <a:buFont typeface="Calibri" panose="020F0502020204030204" pitchFamily="34" charset="0"/>
              <a:buNone/>
            </a:pPr>
            <a:endParaRPr lang="fi-FI" altLang="fi-FI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23555" name="Shape 216">
            <a:extLst>
              <a:ext uri="{FF2B5EF4-FFF2-40B4-BE49-F238E27FC236}">
                <a16:creationId xmlns:a16="http://schemas.microsoft.com/office/drawing/2014/main" id="{EA9C7469-7056-4482-945F-CACE4770B0AE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hape 222">
            <a:extLst>
              <a:ext uri="{FF2B5EF4-FFF2-40B4-BE49-F238E27FC236}">
                <a16:creationId xmlns:a16="http://schemas.microsoft.com/office/drawing/2014/main" id="{405F1EFA-3CE8-4FB3-980E-D1A2AD521624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numCol="1" compatLnSpc="1">
            <a:prstTxWarp prst="textNoShape">
              <a:avLst/>
            </a:prstTxWarp>
          </a:bodyPr>
          <a:lstStyle/>
          <a:p>
            <a:pPr indent="0" eaLnBrk="1" hangingPunct="1">
              <a:spcBef>
                <a:spcPct val="0"/>
              </a:spcBef>
              <a:buClr>
                <a:srgbClr val="000000"/>
              </a:buClr>
              <a:buSzPct val="25000"/>
              <a:buFont typeface="Calibri" panose="020F0502020204030204" pitchFamily="34" charset="0"/>
              <a:buNone/>
            </a:pPr>
            <a:endParaRPr lang="fi-FI" altLang="fi-FI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25603" name="Shape 223">
            <a:extLst>
              <a:ext uri="{FF2B5EF4-FFF2-40B4-BE49-F238E27FC236}">
                <a16:creationId xmlns:a16="http://schemas.microsoft.com/office/drawing/2014/main" id="{E18541DF-25D5-48B6-BFE5-6F850A375190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hape 229">
            <a:extLst>
              <a:ext uri="{FF2B5EF4-FFF2-40B4-BE49-F238E27FC236}">
                <a16:creationId xmlns:a16="http://schemas.microsoft.com/office/drawing/2014/main" id="{0558CB99-FF9E-4A96-9FA9-D366F4C88439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numCol="1" compatLnSpc="1">
            <a:prstTxWarp prst="textNoShape">
              <a:avLst/>
            </a:prstTxWarp>
          </a:bodyPr>
          <a:lstStyle/>
          <a:p>
            <a:pPr indent="0" eaLnBrk="1" hangingPunct="1">
              <a:spcBef>
                <a:spcPct val="0"/>
              </a:spcBef>
              <a:buClr>
                <a:srgbClr val="000000"/>
              </a:buClr>
              <a:buSzPct val="25000"/>
              <a:buFont typeface="Calibri" panose="020F0502020204030204" pitchFamily="34" charset="0"/>
              <a:buNone/>
            </a:pPr>
            <a:endParaRPr lang="fi-FI" altLang="fi-FI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27651" name="Shape 230">
            <a:extLst>
              <a:ext uri="{FF2B5EF4-FFF2-40B4-BE49-F238E27FC236}">
                <a16:creationId xmlns:a16="http://schemas.microsoft.com/office/drawing/2014/main" id="{5D1174A9-0054-44EE-889D-ABB660890211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hape 236">
            <a:extLst>
              <a:ext uri="{FF2B5EF4-FFF2-40B4-BE49-F238E27FC236}">
                <a16:creationId xmlns:a16="http://schemas.microsoft.com/office/drawing/2014/main" id="{7D5EE080-C467-49CA-8D1F-58A3F777E879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numCol="1" compatLnSpc="1">
            <a:prstTxWarp prst="textNoShape">
              <a:avLst/>
            </a:prstTxWarp>
          </a:bodyPr>
          <a:lstStyle/>
          <a:p>
            <a:pPr indent="0" eaLnBrk="1" hangingPunct="1">
              <a:spcBef>
                <a:spcPct val="0"/>
              </a:spcBef>
              <a:buClr>
                <a:srgbClr val="000000"/>
              </a:buClr>
              <a:buSzPct val="25000"/>
              <a:buFont typeface="Calibri" panose="020F0502020204030204" pitchFamily="34" charset="0"/>
              <a:buNone/>
            </a:pPr>
            <a:endParaRPr lang="fi-FI" altLang="fi-FI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29699" name="Shape 237">
            <a:extLst>
              <a:ext uri="{FF2B5EF4-FFF2-40B4-BE49-F238E27FC236}">
                <a16:creationId xmlns:a16="http://schemas.microsoft.com/office/drawing/2014/main" id="{1CED1E01-5916-47CE-9F08-28042B84EF4E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hape 243">
            <a:extLst>
              <a:ext uri="{FF2B5EF4-FFF2-40B4-BE49-F238E27FC236}">
                <a16:creationId xmlns:a16="http://schemas.microsoft.com/office/drawing/2014/main" id="{CBBEAF55-08D6-40E1-98EF-7BBAB3B52268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numCol="1" compatLnSpc="1">
            <a:prstTxWarp prst="textNoShape">
              <a:avLst/>
            </a:prstTxWarp>
          </a:bodyPr>
          <a:lstStyle/>
          <a:p>
            <a:pPr indent="0" eaLnBrk="1" hangingPunct="1">
              <a:spcBef>
                <a:spcPct val="0"/>
              </a:spcBef>
              <a:buClr>
                <a:srgbClr val="000000"/>
              </a:buClr>
              <a:buSzPct val="25000"/>
              <a:buFont typeface="Calibri" panose="020F0502020204030204" pitchFamily="34" charset="0"/>
              <a:buNone/>
            </a:pPr>
            <a:endParaRPr lang="fi-FI" altLang="fi-FI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1747" name="Shape 244">
            <a:extLst>
              <a:ext uri="{FF2B5EF4-FFF2-40B4-BE49-F238E27FC236}">
                <a16:creationId xmlns:a16="http://schemas.microsoft.com/office/drawing/2014/main" id="{EFC9EC2E-17F7-4003-ABCE-E2D12932D24C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Otsikkodia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ctrTitle"/>
          </p:nvPr>
        </p:nvSpPr>
        <p:spPr>
          <a:xfrm>
            <a:off x="1524000" y="1122362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="b"/>
          <a:lstStyle>
            <a:lvl1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Shape 12">
            <a:extLst>
              <a:ext uri="{FF2B5EF4-FFF2-40B4-BE49-F238E27FC236}">
                <a16:creationId xmlns:a16="http://schemas.microsoft.com/office/drawing/2014/main" id="{AA4C5567-E46F-4E0A-AD6C-4B2E910EB7BC}"/>
              </a:ext>
            </a:extLst>
          </p:cNvPr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5" name="Shape 13">
            <a:extLst>
              <a:ext uri="{FF2B5EF4-FFF2-40B4-BE49-F238E27FC236}">
                <a16:creationId xmlns:a16="http://schemas.microsoft.com/office/drawing/2014/main" id="{4483E03E-0810-4198-91BB-0A0423F22E16}"/>
              </a:ext>
            </a:extLst>
          </p:cNvPr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6" name="Shape 14">
            <a:extLst>
              <a:ext uri="{FF2B5EF4-FFF2-40B4-BE49-F238E27FC236}">
                <a16:creationId xmlns:a16="http://schemas.microsoft.com/office/drawing/2014/main" id="{FD241E4D-84E0-49DA-9126-6F4F62E9040A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7A0D69-1831-4209-B856-3585AE189962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11405628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Osan ylätunniste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hape 3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599" cy="2852737"/>
          </a:xfrm>
          <a:prstGeom prst="rect">
            <a:avLst/>
          </a:prstGeom>
          <a:noFill/>
          <a:ln>
            <a:noFill/>
          </a:ln>
        </p:spPr>
        <p:txBody>
          <a:bodyPr anchor="b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6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marR="0" lvl="5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marR="0" lvl="6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marR="0" lvl="7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marR="0" lvl="8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6" name="Shape 36"/>
          <p:cNvSpPr txBox="1">
            <a:spLocks noGrp="1"/>
          </p:cNvSpPr>
          <p:nvPr>
            <p:ph type="body" idx="1"/>
          </p:nvPr>
        </p:nvSpPr>
        <p:spPr>
          <a:xfrm>
            <a:off x="831850" y="4589462"/>
            <a:ext cx="10515599" cy="1500187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152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100000"/>
              <a:buFont typeface="Calibri"/>
              <a:buChar char="●"/>
              <a:defRPr sz="2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127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100000"/>
              <a:buFont typeface="Calibri"/>
              <a:buChar char="○"/>
              <a:defRPr sz="2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114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100000"/>
              <a:buFont typeface="Calibri"/>
              <a:buChar char="■"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100000"/>
              <a:buFont typeface="Calibri"/>
              <a:buChar char="●"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100000"/>
              <a:buFont typeface="Calibri"/>
              <a:buChar char="○"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100000"/>
              <a:buFont typeface="Calibri"/>
              <a:buChar char="■"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100000"/>
              <a:buFont typeface="Calibri"/>
              <a:buChar char="●"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100000"/>
              <a:buFont typeface="Calibri"/>
              <a:buChar char="○"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100000"/>
              <a:buFont typeface="Calibri"/>
              <a:buChar char="■"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Shape 12">
            <a:extLst>
              <a:ext uri="{FF2B5EF4-FFF2-40B4-BE49-F238E27FC236}">
                <a16:creationId xmlns:a16="http://schemas.microsoft.com/office/drawing/2014/main" id="{A2E83AB1-BDA5-4915-ABAF-EE5C7517F3F1}"/>
              </a:ext>
            </a:extLst>
          </p:cNvPr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5" name="Shape 13">
            <a:extLst>
              <a:ext uri="{FF2B5EF4-FFF2-40B4-BE49-F238E27FC236}">
                <a16:creationId xmlns:a16="http://schemas.microsoft.com/office/drawing/2014/main" id="{AA39492D-47E1-42CF-84D8-B3B049FB9F25}"/>
              </a:ext>
            </a:extLst>
          </p:cNvPr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6" name="Shape 14">
            <a:extLst>
              <a:ext uri="{FF2B5EF4-FFF2-40B4-BE49-F238E27FC236}">
                <a16:creationId xmlns:a16="http://schemas.microsoft.com/office/drawing/2014/main" id="{5C3161DA-CB19-4AD4-8CFC-DB091B7C58DE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4E3ED3-8AF2-4F91-982D-531160811F3E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8068825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Vertailu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 txBox="1">
            <a:spLocks noGrp="1"/>
          </p:cNvSpPr>
          <p:nvPr>
            <p:ph type="title"/>
          </p:nvPr>
        </p:nvSpPr>
        <p:spPr>
          <a:xfrm>
            <a:off x="839787" y="365125"/>
            <a:ext cx="10515599" cy="1325562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marR="0" lvl="5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marR="0" lvl="6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marR="0" lvl="7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marR="0" lvl="8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839787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="b"/>
          <a:lstStyle>
            <a:lvl1pPr marL="0" marR="0" lvl="0" indent="152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●"/>
              <a:defRPr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127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○"/>
              <a:defRPr sz="2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114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■"/>
              <a:defRPr sz="1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●"/>
              <a:defRPr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○"/>
              <a:defRPr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■"/>
              <a:defRPr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●"/>
              <a:defRPr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○"/>
              <a:defRPr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■"/>
              <a:defRPr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body" idx="2"/>
          </p:nvPr>
        </p:nvSpPr>
        <p:spPr>
          <a:xfrm>
            <a:off x="839787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228600" marR="0" lvl="0" indent="1270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76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254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" name="Shape 44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6" cy="823912"/>
          </a:xfrm>
          <a:prstGeom prst="rect">
            <a:avLst/>
          </a:prstGeom>
          <a:noFill/>
          <a:ln>
            <a:noFill/>
          </a:ln>
        </p:spPr>
        <p:txBody>
          <a:bodyPr anchor="b"/>
          <a:lstStyle>
            <a:lvl1pPr marL="0" marR="0" lvl="0" indent="152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●"/>
              <a:defRPr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127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○"/>
              <a:defRPr sz="2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114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■"/>
              <a:defRPr sz="1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●"/>
              <a:defRPr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○"/>
              <a:defRPr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■"/>
              <a:defRPr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●"/>
              <a:defRPr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○"/>
              <a:defRPr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■"/>
              <a:defRPr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5" name="Shape 45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6" cy="3684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228600" marR="0" lvl="0" indent="1270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76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254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Shape 12">
            <a:extLst>
              <a:ext uri="{FF2B5EF4-FFF2-40B4-BE49-F238E27FC236}">
                <a16:creationId xmlns:a16="http://schemas.microsoft.com/office/drawing/2014/main" id="{1DA3260D-F065-41C2-950D-9F5E7DB9018F}"/>
              </a:ext>
            </a:extLst>
          </p:cNvPr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8" name="Shape 13">
            <a:extLst>
              <a:ext uri="{FF2B5EF4-FFF2-40B4-BE49-F238E27FC236}">
                <a16:creationId xmlns:a16="http://schemas.microsoft.com/office/drawing/2014/main" id="{448E8B0F-11EE-41A7-9C5D-9EA271CE8D5E}"/>
              </a:ext>
            </a:extLst>
          </p:cNvPr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9" name="Shape 14">
            <a:extLst>
              <a:ext uri="{FF2B5EF4-FFF2-40B4-BE49-F238E27FC236}">
                <a16:creationId xmlns:a16="http://schemas.microsoft.com/office/drawing/2014/main" id="{F9065EDD-A773-40AD-9663-9AAD01D10AA2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DA4B78-79FF-4512-AE06-ED20B98D9CA5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23286960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Vain otsikko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599" cy="1325562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marR="0" lvl="5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marR="0" lvl="6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marR="0" lvl="7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marR="0" lvl="8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" name="Shape 12">
            <a:extLst>
              <a:ext uri="{FF2B5EF4-FFF2-40B4-BE49-F238E27FC236}">
                <a16:creationId xmlns:a16="http://schemas.microsoft.com/office/drawing/2014/main" id="{E340C834-B3BA-4A8E-AF4A-0DED13CEDBEC}"/>
              </a:ext>
            </a:extLst>
          </p:cNvPr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4" name="Shape 13">
            <a:extLst>
              <a:ext uri="{FF2B5EF4-FFF2-40B4-BE49-F238E27FC236}">
                <a16:creationId xmlns:a16="http://schemas.microsoft.com/office/drawing/2014/main" id="{FAF315F1-F488-405B-A824-A27FF7BF04FA}"/>
              </a:ext>
            </a:extLst>
          </p:cNvPr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5" name="Shape 14">
            <a:extLst>
              <a:ext uri="{FF2B5EF4-FFF2-40B4-BE49-F238E27FC236}">
                <a16:creationId xmlns:a16="http://schemas.microsoft.com/office/drawing/2014/main" id="{7B15FA3D-9174-45CF-85A8-3C96370B7D80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31549F-2A9A-4669-B0D4-699EB13A7A4F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28338774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Tyhjä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2">
            <a:extLst>
              <a:ext uri="{FF2B5EF4-FFF2-40B4-BE49-F238E27FC236}">
                <a16:creationId xmlns:a16="http://schemas.microsoft.com/office/drawing/2014/main" id="{105B07A0-9A68-4414-B5A1-3B55B2E6FD39}"/>
              </a:ext>
            </a:extLst>
          </p:cNvPr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3" name="Shape 13">
            <a:extLst>
              <a:ext uri="{FF2B5EF4-FFF2-40B4-BE49-F238E27FC236}">
                <a16:creationId xmlns:a16="http://schemas.microsoft.com/office/drawing/2014/main" id="{A67E30C6-A649-4C0C-824A-8C2D43B6D171}"/>
              </a:ext>
            </a:extLst>
          </p:cNvPr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4" name="Shape 14">
            <a:extLst>
              <a:ext uri="{FF2B5EF4-FFF2-40B4-BE49-F238E27FC236}">
                <a16:creationId xmlns:a16="http://schemas.microsoft.com/office/drawing/2014/main" id="{D3C801FE-CAD9-4439-ACF9-A07A1B4595D0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06CBBF-E09F-4DE5-B127-D5D833A8E463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4490320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Otsikollinen sisältö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7" cy="1600198"/>
          </a:xfrm>
          <a:prstGeom prst="rect">
            <a:avLst/>
          </a:prstGeom>
          <a:noFill/>
          <a:ln>
            <a:noFill/>
          </a:ln>
        </p:spPr>
        <p:txBody>
          <a:bodyPr anchor="b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3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marR="0" lvl="5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marR="0" lvl="6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marR="0" lvl="7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marR="0" lvl="8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0" name="Shape 60"/>
          <p:cNvSpPr txBox="1">
            <a:spLocks noGrp="1"/>
          </p:cNvSpPr>
          <p:nvPr>
            <p:ph type="body" idx="1"/>
          </p:nvPr>
        </p:nvSpPr>
        <p:spPr>
          <a:xfrm>
            <a:off x="5183187" y="987425"/>
            <a:ext cx="6172199" cy="4873623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203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●"/>
              <a:defRPr sz="3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177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○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152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■"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127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●"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127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○"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127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■"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127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●"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127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○"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127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■"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1" name="Shape 61"/>
          <p:cNvSpPr txBox="1">
            <a:spLocks noGrp="1"/>
          </p:cNvSpPr>
          <p:nvPr>
            <p:ph type="body" idx="2"/>
          </p:nvPr>
        </p:nvSpPr>
        <p:spPr>
          <a:xfrm>
            <a:off x="839787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●"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88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○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76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■"/>
              <a:def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63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●"/>
              <a:defRPr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63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○"/>
              <a:defRPr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63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■"/>
              <a:defRPr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63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●"/>
              <a:defRPr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63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○"/>
              <a:defRPr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63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■"/>
              <a:defRPr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Shape 12">
            <a:extLst>
              <a:ext uri="{FF2B5EF4-FFF2-40B4-BE49-F238E27FC236}">
                <a16:creationId xmlns:a16="http://schemas.microsoft.com/office/drawing/2014/main" id="{E8EB4891-E7EA-4E12-9C91-CEA5E3B66814}"/>
              </a:ext>
            </a:extLst>
          </p:cNvPr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6" name="Shape 13">
            <a:extLst>
              <a:ext uri="{FF2B5EF4-FFF2-40B4-BE49-F238E27FC236}">
                <a16:creationId xmlns:a16="http://schemas.microsoft.com/office/drawing/2014/main" id="{1A782EC4-5ECE-4F8C-971E-DC80CD32F58C}"/>
              </a:ext>
            </a:extLst>
          </p:cNvPr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7" name="Shape 14">
            <a:extLst>
              <a:ext uri="{FF2B5EF4-FFF2-40B4-BE49-F238E27FC236}">
                <a16:creationId xmlns:a16="http://schemas.microsoft.com/office/drawing/2014/main" id="{AEFCA849-16A0-427A-8A0E-B8994E8342B4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E6D0D3-8B09-4C21-A9CD-1EE1B97839C9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36753494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Otsikollinen kuva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7" cy="1600198"/>
          </a:xfrm>
          <a:prstGeom prst="rect">
            <a:avLst/>
          </a:prstGeom>
          <a:noFill/>
          <a:ln>
            <a:noFill/>
          </a:ln>
        </p:spPr>
        <p:txBody>
          <a:bodyPr anchor="b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3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marR="0" lvl="5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marR="0" lvl="6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marR="0" lvl="7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marR="0" lvl="8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7" name="Shape 67"/>
          <p:cNvSpPr>
            <a:spLocks noGrp="1"/>
          </p:cNvSpPr>
          <p:nvPr>
            <p:ph type="pic" idx="2"/>
          </p:nvPr>
        </p:nvSpPr>
        <p:spPr>
          <a:xfrm>
            <a:off x="5183187" y="987425"/>
            <a:ext cx="6172199" cy="4873623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88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○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88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■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88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●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88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○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88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■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88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●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88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○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88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■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/>
            <a:endParaRPr noProof="0">
              <a:sym typeface="Arial"/>
            </a:endParaRPr>
          </a:p>
        </p:txBody>
      </p:sp>
      <p:sp>
        <p:nvSpPr>
          <p:cNvPr id="68" name="Shape 68"/>
          <p:cNvSpPr txBox="1">
            <a:spLocks noGrp="1"/>
          </p:cNvSpPr>
          <p:nvPr>
            <p:ph type="body" idx="1"/>
          </p:nvPr>
        </p:nvSpPr>
        <p:spPr>
          <a:xfrm>
            <a:off x="839787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●"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88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○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76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■"/>
              <a:def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63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●"/>
              <a:defRPr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63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○"/>
              <a:defRPr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63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■"/>
              <a:defRPr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63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●"/>
              <a:defRPr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63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○"/>
              <a:defRPr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63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■"/>
              <a:defRPr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Shape 12">
            <a:extLst>
              <a:ext uri="{FF2B5EF4-FFF2-40B4-BE49-F238E27FC236}">
                <a16:creationId xmlns:a16="http://schemas.microsoft.com/office/drawing/2014/main" id="{CE7DB5E3-0026-4C68-8BE9-85B0D0ACC97E}"/>
              </a:ext>
            </a:extLst>
          </p:cNvPr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6" name="Shape 13">
            <a:extLst>
              <a:ext uri="{FF2B5EF4-FFF2-40B4-BE49-F238E27FC236}">
                <a16:creationId xmlns:a16="http://schemas.microsoft.com/office/drawing/2014/main" id="{370A095C-8326-4E82-9DD5-AF70F77D265F}"/>
              </a:ext>
            </a:extLst>
          </p:cNvPr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7" name="Shape 14">
            <a:extLst>
              <a:ext uri="{FF2B5EF4-FFF2-40B4-BE49-F238E27FC236}">
                <a16:creationId xmlns:a16="http://schemas.microsoft.com/office/drawing/2014/main" id="{CA652433-0964-4AE2-890E-6EEC34A9C548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FEC57E-AF58-4538-9DB0-01BA723F8692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2472272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Otsikko ja pystysuora teksti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599" cy="1325562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marR="0" lvl="5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marR="0" lvl="6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marR="0" lvl="7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marR="0" lvl="8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 rot="5400000">
            <a:off x="3920330" y="-1256504"/>
            <a:ext cx="4351338" cy="10515599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228600" marR="0" lvl="0" indent="1270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76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254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Shape 12">
            <a:extLst>
              <a:ext uri="{FF2B5EF4-FFF2-40B4-BE49-F238E27FC236}">
                <a16:creationId xmlns:a16="http://schemas.microsoft.com/office/drawing/2014/main" id="{AEF574C7-103C-4ED4-8539-0831668C1E4F}"/>
              </a:ext>
            </a:extLst>
          </p:cNvPr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5" name="Shape 13">
            <a:extLst>
              <a:ext uri="{FF2B5EF4-FFF2-40B4-BE49-F238E27FC236}">
                <a16:creationId xmlns:a16="http://schemas.microsoft.com/office/drawing/2014/main" id="{327F2207-3972-46D7-85E9-B9B254C8DE16}"/>
              </a:ext>
            </a:extLst>
          </p:cNvPr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6" name="Shape 14">
            <a:extLst>
              <a:ext uri="{FF2B5EF4-FFF2-40B4-BE49-F238E27FC236}">
                <a16:creationId xmlns:a16="http://schemas.microsoft.com/office/drawing/2014/main" id="{8D164C99-5363-4C0D-837D-7231E5BD0522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7FDD9D-5D84-4956-9DCE-989C4E4DAE18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25586739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Pystysuora otsikko ja teksti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 txBox="1">
            <a:spLocks noGrp="1"/>
          </p:cNvSpPr>
          <p:nvPr>
            <p:ph type="title"/>
          </p:nvPr>
        </p:nvSpPr>
        <p:spPr>
          <a:xfrm rot="5400000">
            <a:off x="7133430" y="1956594"/>
            <a:ext cx="5811838" cy="2628899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marR="0" lvl="5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marR="0" lvl="6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marR="0" lvl="7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marR="0" lvl="8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0" name="Shape 80"/>
          <p:cNvSpPr txBox="1">
            <a:spLocks noGrp="1"/>
          </p:cNvSpPr>
          <p:nvPr>
            <p:ph type="body" idx="1"/>
          </p:nvPr>
        </p:nvSpPr>
        <p:spPr>
          <a:xfrm rot="5400000">
            <a:off x="1799430" y="-596105"/>
            <a:ext cx="5811838" cy="7734299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228600" marR="0" lvl="0" indent="1270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76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254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Shape 12">
            <a:extLst>
              <a:ext uri="{FF2B5EF4-FFF2-40B4-BE49-F238E27FC236}">
                <a16:creationId xmlns:a16="http://schemas.microsoft.com/office/drawing/2014/main" id="{EFABC70C-90F1-4F25-9C38-CD5013CF0941}"/>
              </a:ext>
            </a:extLst>
          </p:cNvPr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5" name="Shape 13">
            <a:extLst>
              <a:ext uri="{FF2B5EF4-FFF2-40B4-BE49-F238E27FC236}">
                <a16:creationId xmlns:a16="http://schemas.microsoft.com/office/drawing/2014/main" id="{D6688150-16DD-4282-8D32-AEE3C1208D74}"/>
              </a:ext>
            </a:extLst>
          </p:cNvPr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6" name="Shape 14">
            <a:extLst>
              <a:ext uri="{FF2B5EF4-FFF2-40B4-BE49-F238E27FC236}">
                <a16:creationId xmlns:a16="http://schemas.microsoft.com/office/drawing/2014/main" id="{B0228A71-7790-4878-9E76-DD9665C72945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021D02-E3ED-4178-AA2B-EAFDDDA1BE7A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38261650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Mukautettu asette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 hasCustomPrompt="1"/>
          </p:nvPr>
        </p:nvSpPr>
        <p:spPr>
          <a:xfrm>
            <a:off x="838200" y="2883449"/>
            <a:ext cx="10515600" cy="1325563"/>
          </a:xfrm>
        </p:spPr>
        <p:txBody>
          <a:bodyPr>
            <a:normAutofit/>
          </a:bodyPr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fi-FI"/>
              <a:t>&lt; Luvun numero ja nimi &gt;</a:t>
            </a:r>
          </a:p>
        </p:txBody>
      </p:sp>
      <p:sp>
        <p:nvSpPr>
          <p:cNvPr id="10" name="Tekstin paikkamerkki 13">
            <a:extLst>
              <a:ext uri="{FF2B5EF4-FFF2-40B4-BE49-F238E27FC236}">
                <a16:creationId xmlns:a16="http://schemas.microsoft.com/office/drawing/2014/main" id="{B2306A64-4093-8E4F-B458-9B414E6F961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38200" y="885873"/>
            <a:ext cx="10515600" cy="542451"/>
          </a:xfrm>
        </p:spPr>
        <p:txBody>
          <a:bodyPr anchor="ctr">
            <a:normAutofit/>
          </a:bodyPr>
          <a:lstStyle>
            <a:lvl1pPr algn="ctr">
              <a:defRPr sz="3300" b="1">
                <a:solidFill>
                  <a:schemeClr val="bg1"/>
                </a:solidFill>
              </a:defRPr>
            </a:lvl1pPr>
            <a:lvl3pPr marL="914400" indent="0">
              <a:buNone/>
              <a:defRPr/>
            </a:lvl3pPr>
          </a:lstStyle>
          <a:p>
            <a:pPr lvl="0"/>
            <a:r>
              <a:rPr lang="fi-FI"/>
              <a:t> &lt; Sarjan nimi &gt;</a:t>
            </a:r>
          </a:p>
        </p:txBody>
      </p:sp>
      <p:sp>
        <p:nvSpPr>
          <p:cNvPr id="13" name="Tekstin paikkamerkki 13">
            <a:extLst>
              <a:ext uri="{FF2B5EF4-FFF2-40B4-BE49-F238E27FC236}">
                <a16:creationId xmlns:a16="http://schemas.microsoft.com/office/drawing/2014/main" id="{C91695A4-5868-DA40-A773-70E350E5E2C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38200" y="1428323"/>
            <a:ext cx="10515600" cy="542451"/>
          </a:xfrm>
        </p:spPr>
        <p:txBody>
          <a:bodyPr anchor="ctr">
            <a:normAutofit/>
          </a:bodyPr>
          <a:lstStyle>
            <a:lvl1pPr algn="ctr">
              <a:defRPr sz="2400">
                <a:solidFill>
                  <a:schemeClr val="bg1"/>
                </a:solidFill>
              </a:defRPr>
            </a:lvl1pPr>
            <a:lvl3pPr marL="914400" indent="0">
              <a:buNone/>
              <a:defRPr/>
            </a:lvl3pPr>
          </a:lstStyle>
          <a:p>
            <a:pPr lvl="0"/>
            <a:r>
              <a:rPr lang="fi-FI"/>
              <a:t>&lt; Kurssin numero&gt;</a:t>
            </a:r>
          </a:p>
        </p:txBody>
      </p:sp>
      <p:pic>
        <p:nvPicPr>
          <p:cNvPr id="14" name="Kuva 13">
            <a:extLst>
              <a:ext uri="{FF2B5EF4-FFF2-40B4-BE49-F238E27FC236}">
                <a16:creationId xmlns:a16="http://schemas.microsoft.com/office/drawing/2014/main" id="{D17B3A4E-31B1-F24F-9FEC-092DB1BD864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02227" y="5886039"/>
            <a:ext cx="902109" cy="496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1679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Otsikko ja sisältö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599" cy="1325562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Font typeface="Arial"/>
              <a:buNone/>
              <a:defRPr sz="1800"/>
            </a:lvl2pPr>
            <a:lvl3pPr lvl="2" indent="0">
              <a:spcBef>
                <a:spcPts val="0"/>
              </a:spcBef>
              <a:buFont typeface="Arial"/>
              <a:buNone/>
              <a:defRPr sz="1800"/>
            </a:lvl3pPr>
            <a:lvl4pPr lvl="3" indent="0">
              <a:spcBef>
                <a:spcPts val="0"/>
              </a:spcBef>
              <a:buFont typeface="Arial"/>
              <a:buNone/>
              <a:defRPr sz="1800"/>
            </a:lvl4pPr>
            <a:lvl5pPr lvl="4" indent="0">
              <a:spcBef>
                <a:spcPts val="0"/>
              </a:spcBef>
              <a:buFont typeface="Arial"/>
              <a:buNone/>
              <a:defRPr sz="1800"/>
            </a:lvl5pPr>
            <a:lvl6pPr lvl="5" indent="0">
              <a:spcBef>
                <a:spcPts val="0"/>
              </a:spcBef>
              <a:buFont typeface="Arial"/>
              <a:buNone/>
              <a:defRPr sz="1800"/>
            </a:lvl6pPr>
            <a:lvl7pPr lvl="6" indent="0">
              <a:spcBef>
                <a:spcPts val="0"/>
              </a:spcBef>
              <a:buFont typeface="Arial"/>
              <a:buNone/>
              <a:defRPr sz="1800"/>
            </a:lvl7pPr>
            <a:lvl8pPr lvl="7" indent="0">
              <a:spcBef>
                <a:spcPts val="0"/>
              </a:spcBef>
              <a:buFont typeface="Arial"/>
              <a:buNone/>
              <a:defRPr sz="1800"/>
            </a:lvl8pPr>
            <a:lvl9pPr lvl="8" indent="0">
              <a:spcBef>
                <a:spcPts val="0"/>
              </a:spcBef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92" name="Shape 9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599" cy="435133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Shape 87">
            <a:extLst>
              <a:ext uri="{FF2B5EF4-FFF2-40B4-BE49-F238E27FC236}">
                <a16:creationId xmlns:a16="http://schemas.microsoft.com/office/drawing/2014/main" id="{6FC4A5EC-D854-4E77-811D-317664E325BD}"/>
              </a:ext>
            </a:extLst>
          </p:cNvPr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5" name="Shape 88">
            <a:extLst>
              <a:ext uri="{FF2B5EF4-FFF2-40B4-BE49-F238E27FC236}">
                <a16:creationId xmlns:a16="http://schemas.microsoft.com/office/drawing/2014/main" id="{636CD9B9-233B-4B70-BE76-1A37502E2FD9}"/>
              </a:ext>
            </a:extLst>
          </p:cNvPr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6" name="Shape 89">
            <a:extLst>
              <a:ext uri="{FF2B5EF4-FFF2-40B4-BE49-F238E27FC236}">
                <a16:creationId xmlns:a16="http://schemas.microsoft.com/office/drawing/2014/main" id="{7AF916B0-7D93-461C-855D-3229A52463AE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5B2840-90C6-4EED-B80D-C64C29D4AB2A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6938889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Kaksi sisältökohdetta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hape 9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599" cy="1325562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Font typeface="Arial"/>
              <a:buNone/>
              <a:defRPr sz="1800"/>
            </a:lvl2pPr>
            <a:lvl3pPr lvl="2" indent="0">
              <a:spcBef>
                <a:spcPts val="0"/>
              </a:spcBef>
              <a:buFont typeface="Arial"/>
              <a:buNone/>
              <a:defRPr sz="1800"/>
            </a:lvl3pPr>
            <a:lvl4pPr lvl="3" indent="0">
              <a:spcBef>
                <a:spcPts val="0"/>
              </a:spcBef>
              <a:buFont typeface="Arial"/>
              <a:buNone/>
              <a:defRPr sz="1800"/>
            </a:lvl4pPr>
            <a:lvl5pPr lvl="4" indent="0">
              <a:spcBef>
                <a:spcPts val="0"/>
              </a:spcBef>
              <a:buFont typeface="Arial"/>
              <a:buNone/>
              <a:defRPr sz="1800"/>
            </a:lvl5pPr>
            <a:lvl6pPr lvl="5" indent="0">
              <a:spcBef>
                <a:spcPts val="0"/>
              </a:spcBef>
              <a:buFont typeface="Arial"/>
              <a:buNone/>
              <a:defRPr sz="1800"/>
            </a:lvl6pPr>
            <a:lvl7pPr lvl="6" indent="0">
              <a:spcBef>
                <a:spcPts val="0"/>
              </a:spcBef>
              <a:buFont typeface="Arial"/>
              <a:buNone/>
              <a:defRPr sz="1800"/>
            </a:lvl7pPr>
            <a:lvl8pPr lvl="7" indent="0">
              <a:spcBef>
                <a:spcPts val="0"/>
              </a:spcBef>
              <a:buFont typeface="Arial"/>
              <a:buNone/>
              <a:defRPr sz="1800"/>
            </a:lvl8pPr>
            <a:lvl9pPr lvl="8" indent="0">
              <a:spcBef>
                <a:spcPts val="0"/>
              </a:spcBef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98" name="Shape 9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9" name="Shape 99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Shape 87">
            <a:extLst>
              <a:ext uri="{FF2B5EF4-FFF2-40B4-BE49-F238E27FC236}">
                <a16:creationId xmlns:a16="http://schemas.microsoft.com/office/drawing/2014/main" id="{5A3BC474-0E48-42C9-BFBE-49EDF65D138E}"/>
              </a:ext>
            </a:extLst>
          </p:cNvPr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6" name="Shape 88">
            <a:extLst>
              <a:ext uri="{FF2B5EF4-FFF2-40B4-BE49-F238E27FC236}">
                <a16:creationId xmlns:a16="http://schemas.microsoft.com/office/drawing/2014/main" id="{292DBF36-FE0D-4517-B044-3A2348BF1540}"/>
              </a:ext>
            </a:extLst>
          </p:cNvPr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7" name="Shape 89">
            <a:extLst>
              <a:ext uri="{FF2B5EF4-FFF2-40B4-BE49-F238E27FC236}">
                <a16:creationId xmlns:a16="http://schemas.microsoft.com/office/drawing/2014/main" id="{72603084-7817-4EDC-BFCC-C81945AB3FCF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B7CFDD-ED19-47EA-BE2B-016405FE1F84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17886799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Otsikkodia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hape 104"/>
          <p:cNvSpPr txBox="1">
            <a:spLocks noGrp="1"/>
          </p:cNvSpPr>
          <p:nvPr>
            <p:ph type="ctrTitle"/>
          </p:nvPr>
        </p:nvSpPr>
        <p:spPr>
          <a:xfrm>
            <a:off x="1524000" y="1122362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="b"/>
          <a:lstStyle>
            <a:lvl1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Font typeface="Arial"/>
              <a:buNone/>
              <a:defRPr sz="1800"/>
            </a:lvl2pPr>
            <a:lvl3pPr lvl="2" indent="0">
              <a:spcBef>
                <a:spcPts val="0"/>
              </a:spcBef>
              <a:buFont typeface="Arial"/>
              <a:buNone/>
              <a:defRPr sz="1800"/>
            </a:lvl3pPr>
            <a:lvl4pPr lvl="3" indent="0">
              <a:spcBef>
                <a:spcPts val="0"/>
              </a:spcBef>
              <a:buFont typeface="Arial"/>
              <a:buNone/>
              <a:defRPr sz="1800"/>
            </a:lvl4pPr>
            <a:lvl5pPr lvl="4" indent="0">
              <a:spcBef>
                <a:spcPts val="0"/>
              </a:spcBef>
              <a:buFont typeface="Arial"/>
              <a:buNone/>
              <a:defRPr sz="1800"/>
            </a:lvl5pPr>
            <a:lvl6pPr lvl="5" indent="0">
              <a:spcBef>
                <a:spcPts val="0"/>
              </a:spcBef>
              <a:buFont typeface="Arial"/>
              <a:buNone/>
              <a:defRPr sz="1800"/>
            </a:lvl6pPr>
            <a:lvl7pPr lvl="6" indent="0">
              <a:spcBef>
                <a:spcPts val="0"/>
              </a:spcBef>
              <a:buFont typeface="Arial"/>
              <a:buNone/>
              <a:defRPr sz="1800"/>
            </a:lvl7pPr>
            <a:lvl8pPr lvl="7" indent="0">
              <a:spcBef>
                <a:spcPts val="0"/>
              </a:spcBef>
              <a:buFont typeface="Arial"/>
              <a:buNone/>
              <a:defRPr sz="1800"/>
            </a:lvl8pPr>
            <a:lvl9pPr lvl="8" indent="0">
              <a:spcBef>
                <a:spcPts val="0"/>
              </a:spcBef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105" name="Shape 105"/>
          <p:cNvSpPr txBox="1"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Shape 87">
            <a:extLst>
              <a:ext uri="{FF2B5EF4-FFF2-40B4-BE49-F238E27FC236}">
                <a16:creationId xmlns:a16="http://schemas.microsoft.com/office/drawing/2014/main" id="{8409BD9A-F9B1-4C84-8066-A5DB3DE33CC6}"/>
              </a:ext>
            </a:extLst>
          </p:cNvPr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5" name="Shape 88">
            <a:extLst>
              <a:ext uri="{FF2B5EF4-FFF2-40B4-BE49-F238E27FC236}">
                <a16:creationId xmlns:a16="http://schemas.microsoft.com/office/drawing/2014/main" id="{02140AE7-D8A3-4237-933F-F404F4CED076}"/>
              </a:ext>
            </a:extLst>
          </p:cNvPr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6" name="Shape 89">
            <a:extLst>
              <a:ext uri="{FF2B5EF4-FFF2-40B4-BE49-F238E27FC236}">
                <a16:creationId xmlns:a16="http://schemas.microsoft.com/office/drawing/2014/main" id="{5E150929-12D5-4A69-8A9F-849C24053989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9BF324-CE92-470C-B672-94D938180483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15813717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Osan ylätunniste"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599" cy="2852737"/>
          </a:xfrm>
          <a:prstGeom prst="rect">
            <a:avLst/>
          </a:prstGeom>
          <a:noFill/>
          <a:ln>
            <a:noFill/>
          </a:ln>
        </p:spPr>
        <p:txBody>
          <a:bodyPr anchor="b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Font typeface="Arial"/>
              <a:buNone/>
              <a:defRPr sz="1800"/>
            </a:lvl2pPr>
            <a:lvl3pPr lvl="2" indent="0">
              <a:spcBef>
                <a:spcPts val="0"/>
              </a:spcBef>
              <a:buFont typeface="Arial"/>
              <a:buNone/>
              <a:defRPr sz="1800"/>
            </a:lvl3pPr>
            <a:lvl4pPr lvl="3" indent="0">
              <a:spcBef>
                <a:spcPts val="0"/>
              </a:spcBef>
              <a:buFont typeface="Arial"/>
              <a:buNone/>
              <a:defRPr sz="1800"/>
            </a:lvl4pPr>
            <a:lvl5pPr lvl="4" indent="0">
              <a:spcBef>
                <a:spcPts val="0"/>
              </a:spcBef>
              <a:buFont typeface="Arial"/>
              <a:buNone/>
              <a:defRPr sz="1800"/>
            </a:lvl5pPr>
            <a:lvl6pPr lvl="5" indent="0">
              <a:spcBef>
                <a:spcPts val="0"/>
              </a:spcBef>
              <a:buFont typeface="Arial"/>
              <a:buNone/>
              <a:defRPr sz="1800"/>
            </a:lvl6pPr>
            <a:lvl7pPr lvl="6" indent="0">
              <a:spcBef>
                <a:spcPts val="0"/>
              </a:spcBef>
              <a:buFont typeface="Arial"/>
              <a:buNone/>
              <a:defRPr sz="1800"/>
            </a:lvl7pPr>
            <a:lvl8pPr lvl="7" indent="0">
              <a:spcBef>
                <a:spcPts val="0"/>
              </a:spcBef>
              <a:buFont typeface="Arial"/>
              <a:buNone/>
              <a:defRPr sz="1800"/>
            </a:lvl8pPr>
            <a:lvl9pPr lvl="8" indent="0">
              <a:spcBef>
                <a:spcPts val="0"/>
              </a:spcBef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111" name="Shape 111"/>
          <p:cNvSpPr txBox="1">
            <a:spLocks noGrp="1"/>
          </p:cNvSpPr>
          <p:nvPr>
            <p:ph type="body" idx="1"/>
          </p:nvPr>
        </p:nvSpPr>
        <p:spPr>
          <a:xfrm>
            <a:off x="831850" y="4589462"/>
            <a:ext cx="10515599" cy="1500187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152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ct val="100000"/>
              <a:buFont typeface="Arial"/>
              <a:buChar char="●"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127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ct val="100000"/>
              <a:buFont typeface="Arial"/>
              <a:buChar char="○"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ct val="100000"/>
              <a:buFont typeface="Arial"/>
              <a:buChar char="■"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101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ct val="100000"/>
              <a:buFont typeface="Arial"/>
              <a:buChar char="●"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101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ct val="100000"/>
              <a:buFont typeface="Arial"/>
              <a:buChar char="○"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101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ct val="100000"/>
              <a:buFont typeface="Arial"/>
              <a:buChar char="■"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101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ct val="100000"/>
              <a:buFont typeface="Arial"/>
              <a:buChar char="●"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101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ct val="100000"/>
              <a:buFont typeface="Arial"/>
              <a:buChar char="○"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101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ct val="100000"/>
              <a:buFont typeface="Arial"/>
              <a:buChar char="■"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Shape 87">
            <a:extLst>
              <a:ext uri="{FF2B5EF4-FFF2-40B4-BE49-F238E27FC236}">
                <a16:creationId xmlns:a16="http://schemas.microsoft.com/office/drawing/2014/main" id="{04621815-E358-42C0-9FBB-16C9C6DAA01F}"/>
              </a:ext>
            </a:extLst>
          </p:cNvPr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5" name="Shape 88">
            <a:extLst>
              <a:ext uri="{FF2B5EF4-FFF2-40B4-BE49-F238E27FC236}">
                <a16:creationId xmlns:a16="http://schemas.microsoft.com/office/drawing/2014/main" id="{F728233A-85CB-46F0-AA1D-614AF8254B8D}"/>
              </a:ext>
            </a:extLst>
          </p:cNvPr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6" name="Shape 89">
            <a:extLst>
              <a:ext uri="{FF2B5EF4-FFF2-40B4-BE49-F238E27FC236}">
                <a16:creationId xmlns:a16="http://schemas.microsoft.com/office/drawing/2014/main" id="{7E911463-3B8A-4A50-8028-92649307375C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C36E9C-78D5-474A-9B77-4787B272DBB9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507656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Vertailu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 txBox="1">
            <a:spLocks noGrp="1"/>
          </p:cNvSpPr>
          <p:nvPr>
            <p:ph type="title"/>
          </p:nvPr>
        </p:nvSpPr>
        <p:spPr>
          <a:xfrm>
            <a:off x="839787" y="365125"/>
            <a:ext cx="10515599" cy="1325562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Font typeface="Arial"/>
              <a:buNone/>
              <a:defRPr sz="1800"/>
            </a:lvl2pPr>
            <a:lvl3pPr lvl="2" indent="0">
              <a:spcBef>
                <a:spcPts val="0"/>
              </a:spcBef>
              <a:buFont typeface="Arial"/>
              <a:buNone/>
              <a:defRPr sz="1800"/>
            </a:lvl3pPr>
            <a:lvl4pPr lvl="3" indent="0">
              <a:spcBef>
                <a:spcPts val="0"/>
              </a:spcBef>
              <a:buFont typeface="Arial"/>
              <a:buNone/>
              <a:defRPr sz="1800"/>
            </a:lvl4pPr>
            <a:lvl5pPr lvl="4" indent="0">
              <a:spcBef>
                <a:spcPts val="0"/>
              </a:spcBef>
              <a:buFont typeface="Arial"/>
              <a:buNone/>
              <a:defRPr sz="1800"/>
            </a:lvl5pPr>
            <a:lvl6pPr lvl="5" indent="0">
              <a:spcBef>
                <a:spcPts val="0"/>
              </a:spcBef>
              <a:buFont typeface="Arial"/>
              <a:buNone/>
              <a:defRPr sz="1800"/>
            </a:lvl6pPr>
            <a:lvl7pPr lvl="6" indent="0">
              <a:spcBef>
                <a:spcPts val="0"/>
              </a:spcBef>
              <a:buFont typeface="Arial"/>
              <a:buNone/>
              <a:defRPr sz="1800"/>
            </a:lvl7pPr>
            <a:lvl8pPr lvl="7" indent="0">
              <a:spcBef>
                <a:spcPts val="0"/>
              </a:spcBef>
              <a:buFont typeface="Arial"/>
              <a:buNone/>
              <a:defRPr sz="1800"/>
            </a:lvl8pPr>
            <a:lvl9pPr lvl="8" indent="0">
              <a:spcBef>
                <a:spcPts val="0"/>
              </a:spcBef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117" name="Shape 117"/>
          <p:cNvSpPr txBox="1">
            <a:spLocks noGrp="1"/>
          </p:cNvSpPr>
          <p:nvPr>
            <p:ph type="body" idx="1"/>
          </p:nvPr>
        </p:nvSpPr>
        <p:spPr>
          <a:xfrm>
            <a:off x="839787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="b"/>
          <a:lstStyle>
            <a:lvl1pPr marL="0" marR="0" lvl="0" indent="152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●"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127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○"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■"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101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●"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101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○"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101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■"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101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●"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101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○"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101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■"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8" name="Shape 118"/>
          <p:cNvSpPr txBox="1">
            <a:spLocks noGrp="1"/>
          </p:cNvSpPr>
          <p:nvPr>
            <p:ph type="body" idx="2"/>
          </p:nvPr>
        </p:nvSpPr>
        <p:spPr>
          <a:xfrm>
            <a:off x="839787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9" name="Shape 119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7" cy="823912"/>
          </a:xfrm>
          <a:prstGeom prst="rect">
            <a:avLst/>
          </a:prstGeom>
          <a:noFill/>
          <a:ln>
            <a:noFill/>
          </a:ln>
        </p:spPr>
        <p:txBody>
          <a:bodyPr anchor="b"/>
          <a:lstStyle>
            <a:lvl1pPr marL="0" marR="0" lvl="0" indent="152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●"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127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○"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■"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101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●"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101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○"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101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■"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101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●"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101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○"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101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■"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0" name="Shape 120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7" cy="3684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Shape 87">
            <a:extLst>
              <a:ext uri="{FF2B5EF4-FFF2-40B4-BE49-F238E27FC236}">
                <a16:creationId xmlns:a16="http://schemas.microsoft.com/office/drawing/2014/main" id="{068AAFF4-27B9-40A6-B788-70EC65054905}"/>
              </a:ext>
            </a:extLst>
          </p:cNvPr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8" name="Shape 88">
            <a:extLst>
              <a:ext uri="{FF2B5EF4-FFF2-40B4-BE49-F238E27FC236}">
                <a16:creationId xmlns:a16="http://schemas.microsoft.com/office/drawing/2014/main" id="{ED3C87EF-C641-4B83-BD07-DC759FC7B5ED}"/>
              </a:ext>
            </a:extLst>
          </p:cNvPr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9" name="Shape 89">
            <a:extLst>
              <a:ext uri="{FF2B5EF4-FFF2-40B4-BE49-F238E27FC236}">
                <a16:creationId xmlns:a16="http://schemas.microsoft.com/office/drawing/2014/main" id="{D05896FE-A71A-4592-9B4E-23A741AA879F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52DFD6-717B-43D8-9F69-33F64AC99F16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8410108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Vain otsikko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599" cy="1325562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Font typeface="Arial"/>
              <a:buNone/>
              <a:defRPr sz="1800"/>
            </a:lvl2pPr>
            <a:lvl3pPr lvl="2" indent="0">
              <a:spcBef>
                <a:spcPts val="0"/>
              </a:spcBef>
              <a:buFont typeface="Arial"/>
              <a:buNone/>
              <a:defRPr sz="1800"/>
            </a:lvl3pPr>
            <a:lvl4pPr lvl="3" indent="0">
              <a:spcBef>
                <a:spcPts val="0"/>
              </a:spcBef>
              <a:buFont typeface="Arial"/>
              <a:buNone/>
              <a:defRPr sz="1800"/>
            </a:lvl4pPr>
            <a:lvl5pPr lvl="4" indent="0">
              <a:spcBef>
                <a:spcPts val="0"/>
              </a:spcBef>
              <a:buFont typeface="Arial"/>
              <a:buNone/>
              <a:defRPr sz="1800"/>
            </a:lvl5pPr>
            <a:lvl6pPr lvl="5" indent="0">
              <a:spcBef>
                <a:spcPts val="0"/>
              </a:spcBef>
              <a:buFont typeface="Arial"/>
              <a:buNone/>
              <a:defRPr sz="1800"/>
            </a:lvl6pPr>
            <a:lvl7pPr lvl="6" indent="0">
              <a:spcBef>
                <a:spcPts val="0"/>
              </a:spcBef>
              <a:buFont typeface="Arial"/>
              <a:buNone/>
              <a:defRPr sz="1800"/>
            </a:lvl7pPr>
            <a:lvl8pPr lvl="7" indent="0">
              <a:spcBef>
                <a:spcPts val="0"/>
              </a:spcBef>
              <a:buFont typeface="Arial"/>
              <a:buNone/>
              <a:defRPr sz="1800"/>
            </a:lvl8pPr>
            <a:lvl9pPr lvl="8" indent="0">
              <a:spcBef>
                <a:spcPts val="0"/>
              </a:spcBef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3" name="Shape 87">
            <a:extLst>
              <a:ext uri="{FF2B5EF4-FFF2-40B4-BE49-F238E27FC236}">
                <a16:creationId xmlns:a16="http://schemas.microsoft.com/office/drawing/2014/main" id="{0E3FFB03-FE87-4E24-8B7E-F1E954A7D23E}"/>
              </a:ext>
            </a:extLst>
          </p:cNvPr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4" name="Shape 88">
            <a:extLst>
              <a:ext uri="{FF2B5EF4-FFF2-40B4-BE49-F238E27FC236}">
                <a16:creationId xmlns:a16="http://schemas.microsoft.com/office/drawing/2014/main" id="{CDF58987-A23E-4A34-AD16-1EF75A955900}"/>
              </a:ext>
            </a:extLst>
          </p:cNvPr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5" name="Shape 89">
            <a:extLst>
              <a:ext uri="{FF2B5EF4-FFF2-40B4-BE49-F238E27FC236}">
                <a16:creationId xmlns:a16="http://schemas.microsoft.com/office/drawing/2014/main" id="{410778A6-EE2B-4B6C-909D-426AA9BACD04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CA8ADF-165D-45E5-B76A-B7012FB43B42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21976423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Tyhjä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87">
            <a:extLst>
              <a:ext uri="{FF2B5EF4-FFF2-40B4-BE49-F238E27FC236}">
                <a16:creationId xmlns:a16="http://schemas.microsoft.com/office/drawing/2014/main" id="{7056429D-D1E3-4675-859B-170843DA7874}"/>
              </a:ext>
            </a:extLst>
          </p:cNvPr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3" name="Shape 88">
            <a:extLst>
              <a:ext uri="{FF2B5EF4-FFF2-40B4-BE49-F238E27FC236}">
                <a16:creationId xmlns:a16="http://schemas.microsoft.com/office/drawing/2014/main" id="{85AEAB4F-FD66-480D-970B-33E9D47C17FD}"/>
              </a:ext>
            </a:extLst>
          </p:cNvPr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4" name="Shape 89">
            <a:extLst>
              <a:ext uri="{FF2B5EF4-FFF2-40B4-BE49-F238E27FC236}">
                <a16:creationId xmlns:a16="http://schemas.microsoft.com/office/drawing/2014/main" id="{1BD9184F-DB6F-45CE-9830-03D87A673CEF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2B91F3-1C2F-4AFD-BEE6-CE4F99BA9151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21242147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Otsikollinen sisältö"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7" cy="1600199"/>
          </a:xfrm>
          <a:prstGeom prst="rect">
            <a:avLst/>
          </a:prstGeom>
          <a:noFill/>
          <a:ln>
            <a:noFill/>
          </a:ln>
        </p:spPr>
        <p:txBody>
          <a:bodyPr anchor="b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Font typeface="Arial"/>
              <a:buNone/>
              <a:defRPr sz="1800"/>
            </a:lvl2pPr>
            <a:lvl3pPr lvl="2" indent="0">
              <a:spcBef>
                <a:spcPts val="0"/>
              </a:spcBef>
              <a:buFont typeface="Arial"/>
              <a:buNone/>
              <a:defRPr sz="1800"/>
            </a:lvl3pPr>
            <a:lvl4pPr lvl="3" indent="0">
              <a:spcBef>
                <a:spcPts val="0"/>
              </a:spcBef>
              <a:buFont typeface="Arial"/>
              <a:buNone/>
              <a:defRPr sz="1800"/>
            </a:lvl4pPr>
            <a:lvl5pPr lvl="4" indent="0">
              <a:spcBef>
                <a:spcPts val="0"/>
              </a:spcBef>
              <a:buFont typeface="Arial"/>
              <a:buNone/>
              <a:defRPr sz="1800"/>
            </a:lvl5pPr>
            <a:lvl6pPr lvl="5" indent="0">
              <a:spcBef>
                <a:spcPts val="0"/>
              </a:spcBef>
              <a:buFont typeface="Arial"/>
              <a:buNone/>
              <a:defRPr sz="1800"/>
            </a:lvl6pPr>
            <a:lvl7pPr lvl="6" indent="0">
              <a:spcBef>
                <a:spcPts val="0"/>
              </a:spcBef>
              <a:buFont typeface="Arial"/>
              <a:buNone/>
              <a:defRPr sz="1800"/>
            </a:lvl7pPr>
            <a:lvl8pPr lvl="7" indent="0">
              <a:spcBef>
                <a:spcPts val="0"/>
              </a:spcBef>
              <a:buFont typeface="Arial"/>
              <a:buNone/>
              <a:defRPr sz="1800"/>
            </a:lvl8pPr>
            <a:lvl9pPr lvl="8" indent="0">
              <a:spcBef>
                <a:spcPts val="0"/>
              </a:spcBef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135" name="Shape 135"/>
          <p:cNvSpPr txBox="1">
            <a:spLocks noGrp="1"/>
          </p:cNvSpPr>
          <p:nvPr>
            <p:ph type="body" idx="1"/>
          </p:nvPr>
        </p:nvSpPr>
        <p:spPr>
          <a:xfrm>
            <a:off x="5183187" y="987425"/>
            <a:ext cx="6172199" cy="4873624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228600" marR="0" lvl="0" indent="-25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50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76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01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01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01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01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01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01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6" name="Shape 136"/>
          <p:cNvSpPr txBox="1">
            <a:spLocks noGrp="1"/>
          </p:cNvSpPr>
          <p:nvPr>
            <p:ph type="body" idx="2"/>
          </p:nvPr>
        </p:nvSpPr>
        <p:spPr>
          <a:xfrm>
            <a:off x="839787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101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●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88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○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76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■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63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●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63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○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63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■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63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●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63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○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63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■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Shape 87">
            <a:extLst>
              <a:ext uri="{FF2B5EF4-FFF2-40B4-BE49-F238E27FC236}">
                <a16:creationId xmlns:a16="http://schemas.microsoft.com/office/drawing/2014/main" id="{E7E3A8E9-A5CE-4B60-8B13-0050C2D26E5A}"/>
              </a:ext>
            </a:extLst>
          </p:cNvPr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6" name="Shape 88">
            <a:extLst>
              <a:ext uri="{FF2B5EF4-FFF2-40B4-BE49-F238E27FC236}">
                <a16:creationId xmlns:a16="http://schemas.microsoft.com/office/drawing/2014/main" id="{B75F1A8E-254F-4CF9-A7EC-3AFA4319C454}"/>
              </a:ext>
            </a:extLst>
          </p:cNvPr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7" name="Shape 89">
            <a:extLst>
              <a:ext uri="{FF2B5EF4-FFF2-40B4-BE49-F238E27FC236}">
                <a16:creationId xmlns:a16="http://schemas.microsoft.com/office/drawing/2014/main" id="{83A33A4B-08F3-4683-9601-3127A72972C1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2DD421-8E37-4C69-AD2B-76EE8A8FB20D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37064604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Otsikollinen kuva"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Shape 141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7" cy="1600199"/>
          </a:xfrm>
          <a:prstGeom prst="rect">
            <a:avLst/>
          </a:prstGeom>
          <a:noFill/>
          <a:ln>
            <a:noFill/>
          </a:ln>
        </p:spPr>
        <p:txBody>
          <a:bodyPr anchor="b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Font typeface="Arial"/>
              <a:buNone/>
              <a:defRPr sz="1800"/>
            </a:lvl2pPr>
            <a:lvl3pPr lvl="2" indent="0">
              <a:spcBef>
                <a:spcPts val="0"/>
              </a:spcBef>
              <a:buFont typeface="Arial"/>
              <a:buNone/>
              <a:defRPr sz="1800"/>
            </a:lvl3pPr>
            <a:lvl4pPr lvl="3" indent="0">
              <a:spcBef>
                <a:spcPts val="0"/>
              </a:spcBef>
              <a:buFont typeface="Arial"/>
              <a:buNone/>
              <a:defRPr sz="1800"/>
            </a:lvl4pPr>
            <a:lvl5pPr lvl="4" indent="0">
              <a:spcBef>
                <a:spcPts val="0"/>
              </a:spcBef>
              <a:buFont typeface="Arial"/>
              <a:buNone/>
              <a:defRPr sz="1800"/>
            </a:lvl5pPr>
            <a:lvl6pPr lvl="5" indent="0">
              <a:spcBef>
                <a:spcPts val="0"/>
              </a:spcBef>
              <a:buFont typeface="Arial"/>
              <a:buNone/>
              <a:defRPr sz="1800"/>
            </a:lvl6pPr>
            <a:lvl7pPr lvl="6" indent="0">
              <a:spcBef>
                <a:spcPts val="0"/>
              </a:spcBef>
              <a:buFont typeface="Arial"/>
              <a:buNone/>
              <a:defRPr sz="1800"/>
            </a:lvl7pPr>
            <a:lvl8pPr lvl="7" indent="0">
              <a:spcBef>
                <a:spcPts val="0"/>
              </a:spcBef>
              <a:buFont typeface="Arial"/>
              <a:buNone/>
              <a:defRPr sz="1800"/>
            </a:lvl8pPr>
            <a:lvl9pPr lvl="8" indent="0">
              <a:spcBef>
                <a:spcPts val="0"/>
              </a:spcBef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142" name="Shape 142"/>
          <p:cNvSpPr>
            <a:spLocks noGrp="1"/>
          </p:cNvSpPr>
          <p:nvPr>
            <p:ph type="pic" idx="2"/>
          </p:nvPr>
        </p:nvSpPr>
        <p:spPr>
          <a:xfrm>
            <a:off x="5183187" y="987425"/>
            <a:ext cx="6172199" cy="4873624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lvl="0"/>
            <a:endParaRPr noProof="0">
              <a:sym typeface="Calibri"/>
            </a:endParaRPr>
          </a:p>
        </p:txBody>
      </p:sp>
      <p:sp>
        <p:nvSpPr>
          <p:cNvPr id="143" name="Shape 143"/>
          <p:cNvSpPr txBox="1">
            <a:spLocks noGrp="1"/>
          </p:cNvSpPr>
          <p:nvPr>
            <p:ph type="body" idx="1"/>
          </p:nvPr>
        </p:nvSpPr>
        <p:spPr>
          <a:xfrm>
            <a:off x="839787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101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●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88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○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76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■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63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●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63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○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63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■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63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●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63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○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63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■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Shape 87">
            <a:extLst>
              <a:ext uri="{FF2B5EF4-FFF2-40B4-BE49-F238E27FC236}">
                <a16:creationId xmlns:a16="http://schemas.microsoft.com/office/drawing/2014/main" id="{994C5528-55E1-4106-9056-7EA0E0C7D8D2}"/>
              </a:ext>
            </a:extLst>
          </p:cNvPr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6" name="Shape 88">
            <a:extLst>
              <a:ext uri="{FF2B5EF4-FFF2-40B4-BE49-F238E27FC236}">
                <a16:creationId xmlns:a16="http://schemas.microsoft.com/office/drawing/2014/main" id="{AE1B9F52-CA4D-4254-AFBA-E1D6ECAEFF7A}"/>
              </a:ext>
            </a:extLst>
          </p:cNvPr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7" name="Shape 89">
            <a:extLst>
              <a:ext uri="{FF2B5EF4-FFF2-40B4-BE49-F238E27FC236}">
                <a16:creationId xmlns:a16="http://schemas.microsoft.com/office/drawing/2014/main" id="{BC50B9F4-2CDA-4F15-894A-CCCC3AECC892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88F129-1E4B-4291-A6D8-CF1D5D22C9A1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318592147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Otsikko ja pystysuora teksti"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599" cy="1325562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Font typeface="Arial"/>
              <a:buNone/>
              <a:defRPr sz="1800"/>
            </a:lvl2pPr>
            <a:lvl3pPr lvl="2" indent="0">
              <a:spcBef>
                <a:spcPts val="0"/>
              </a:spcBef>
              <a:buFont typeface="Arial"/>
              <a:buNone/>
              <a:defRPr sz="1800"/>
            </a:lvl3pPr>
            <a:lvl4pPr lvl="3" indent="0">
              <a:spcBef>
                <a:spcPts val="0"/>
              </a:spcBef>
              <a:buFont typeface="Arial"/>
              <a:buNone/>
              <a:defRPr sz="1800"/>
            </a:lvl4pPr>
            <a:lvl5pPr lvl="4" indent="0">
              <a:spcBef>
                <a:spcPts val="0"/>
              </a:spcBef>
              <a:buFont typeface="Arial"/>
              <a:buNone/>
              <a:defRPr sz="1800"/>
            </a:lvl5pPr>
            <a:lvl6pPr lvl="5" indent="0">
              <a:spcBef>
                <a:spcPts val="0"/>
              </a:spcBef>
              <a:buFont typeface="Arial"/>
              <a:buNone/>
              <a:defRPr sz="1800"/>
            </a:lvl6pPr>
            <a:lvl7pPr lvl="6" indent="0">
              <a:spcBef>
                <a:spcPts val="0"/>
              </a:spcBef>
              <a:buFont typeface="Arial"/>
              <a:buNone/>
              <a:defRPr sz="1800"/>
            </a:lvl7pPr>
            <a:lvl8pPr lvl="7" indent="0">
              <a:spcBef>
                <a:spcPts val="0"/>
              </a:spcBef>
              <a:buFont typeface="Arial"/>
              <a:buNone/>
              <a:defRPr sz="1800"/>
            </a:lvl8pPr>
            <a:lvl9pPr lvl="8" indent="0">
              <a:spcBef>
                <a:spcPts val="0"/>
              </a:spcBef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149" name="Shape 149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5"/>
            <a:ext cx="4351338" cy="10515599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Shape 87">
            <a:extLst>
              <a:ext uri="{FF2B5EF4-FFF2-40B4-BE49-F238E27FC236}">
                <a16:creationId xmlns:a16="http://schemas.microsoft.com/office/drawing/2014/main" id="{218B9E67-377B-4F6A-83CB-E2E39B719874}"/>
              </a:ext>
            </a:extLst>
          </p:cNvPr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5" name="Shape 88">
            <a:extLst>
              <a:ext uri="{FF2B5EF4-FFF2-40B4-BE49-F238E27FC236}">
                <a16:creationId xmlns:a16="http://schemas.microsoft.com/office/drawing/2014/main" id="{C1A04FFE-2C50-46DE-91FE-AB66D35D11B9}"/>
              </a:ext>
            </a:extLst>
          </p:cNvPr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6" name="Shape 89">
            <a:extLst>
              <a:ext uri="{FF2B5EF4-FFF2-40B4-BE49-F238E27FC236}">
                <a16:creationId xmlns:a16="http://schemas.microsoft.com/office/drawing/2014/main" id="{4CE0F8BD-5308-4F5A-8264-BA780E9357BD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B57DD7-B99D-423A-80D7-2309A07A58C4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36105334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Pystysuora otsikko ja teksti"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899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Font typeface="Arial"/>
              <a:buNone/>
              <a:defRPr sz="1800"/>
            </a:lvl2pPr>
            <a:lvl3pPr lvl="2" indent="0">
              <a:spcBef>
                <a:spcPts val="0"/>
              </a:spcBef>
              <a:buFont typeface="Arial"/>
              <a:buNone/>
              <a:defRPr sz="1800"/>
            </a:lvl3pPr>
            <a:lvl4pPr lvl="3" indent="0">
              <a:spcBef>
                <a:spcPts val="0"/>
              </a:spcBef>
              <a:buFont typeface="Arial"/>
              <a:buNone/>
              <a:defRPr sz="1800"/>
            </a:lvl4pPr>
            <a:lvl5pPr lvl="4" indent="0">
              <a:spcBef>
                <a:spcPts val="0"/>
              </a:spcBef>
              <a:buFont typeface="Arial"/>
              <a:buNone/>
              <a:defRPr sz="1800"/>
            </a:lvl5pPr>
            <a:lvl6pPr lvl="5" indent="0">
              <a:spcBef>
                <a:spcPts val="0"/>
              </a:spcBef>
              <a:buFont typeface="Arial"/>
              <a:buNone/>
              <a:defRPr sz="1800"/>
            </a:lvl6pPr>
            <a:lvl7pPr lvl="6" indent="0">
              <a:spcBef>
                <a:spcPts val="0"/>
              </a:spcBef>
              <a:buFont typeface="Arial"/>
              <a:buNone/>
              <a:defRPr sz="1800"/>
            </a:lvl7pPr>
            <a:lvl8pPr lvl="7" indent="0">
              <a:spcBef>
                <a:spcPts val="0"/>
              </a:spcBef>
              <a:buFont typeface="Arial"/>
              <a:buNone/>
              <a:defRPr sz="1800"/>
            </a:lvl8pPr>
            <a:lvl9pPr lvl="8" indent="0">
              <a:spcBef>
                <a:spcPts val="0"/>
              </a:spcBef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155" name="Shape 155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5"/>
            <a:ext cx="5811838" cy="7734299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Shape 87">
            <a:extLst>
              <a:ext uri="{FF2B5EF4-FFF2-40B4-BE49-F238E27FC236}">
                <a16:creationId xmlns:a16="http://schemas.microsoft.com/office/drawing/2014/main" id="{545DDD79-4CFA-4083-98D9-A893D81E1055}"/>
              </a:ext>
            </a:extLst>
          </p:cNvPr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5" name="Shape 88">
            <a:extLst>
              <a:ext uri="{FF2B5EF4-FFF2-40B4-BE49-F238E27FC236}">
                <a16:creationId xmlns:a16="http://schemas.microsoft.com/office/drawing/2014/main" id="{EBF7C6B3-8301-4376-9E7B-F0A19CDA9AEC}"/>
              </a:ext>
            </a:extLst>
          </p:cNvPr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6" name="Shape 89">
            <a:extLst>
              <a:ext uri="{FF2B5EF4-FFF2-40B4-BE49-F238E27FC236}">
                <a16:creationId xmlns:a16="http://schemas.microsoft.com/office/drawing/2014/main" id="{37CB0831-5DC1-4493-8E97-92BD64B05152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DDE21F-5562-4309-9D06-7BFA68B3EA21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5309245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hape 10">
            <a:extLst>
              <a:ext uri="{FF2B5EF4-FFF2-40B4-BE49-F238E27FC236}">
                <a16:creationId xmlns:a16="http://schemas.microsoft.com/office/drawing/2014/main" id="{13A0E18B-218D-4247-AAF5-5B709A7CDDC9}"/>
              </a:ext>
            </a:extLst>
          </p:cNvPr>
          <p:cNvSpPr txBox="1"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ctr" anchorCtr="0" compatLnSpc="1">
            <a:prstTxWarp prst="textNoShape">
              <a:avLst/>
            </a:prstTxWarp>
          </a:bodyPr>
          <a:lstStyle/>
          <a:p>
            <a:pPr lvl="0"/>
            <a:endParaRPr lang="fi-FI" altLang="fi-FI">
              <a:sym typeface="Arial" panose="020B0604020202020204" pitchFamily="34" charset="0"/>
            </a:endParaRPr>
          </a:p>
        </p:txBody>
      </p:sp>
      <p:sp>
        <p:nvSpPr>
          <p:cNvPr id="1027" name="Shape 11">
            <a:extLst>
              <a:ext uri="{FF2B5EF4-FFF2-40B4-BE49-F238E27FC236}">
                <a16:creationId xmlns:a16="http://schemas.microsoft.com/office/drawing/2014/main" id="{002308DB-F1F6-423E-BCB3-39BB5C8C9625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t" anchorCtr="0" compatLnSpc="1">
            <a:prstTxWarp prst="textNoShape">
              <a:avLst/>
            </a:prstTxWarp>
          </a:bodyPr>
          <a:lstStyle/>
          <a:p>
            <a:pPr lvl="0"/>
            <a:endParaRPr lang="fi-FI" altLang="fi-FI">
              <a:sym typeface="Arial" panose="020B0604020202020204" pitchFamily="34" charset="0"/>
            </a:endParaRPr>
          </a:p>
        </p:txBody>
      </p:sp>
      <p:sp>
        <p:nvSpPr>
          <p:cNvPr id="1028" name="Shape 12">
            <a:extLst>
              <a:ext uri="{FF2B5EF4-FFF2-40B4-BE49-F238E27FC236}">
                <a16:creationId xmlns:a16="http://schemas.microsoft.com/office/drawing/2014/main" id="{C3AF0B9E-9C01-4C1B-9299-697CEE4FC352}"/>
              </a:ext>
            </a:extLst>
          </p:cNvPr>
          <p:cNvSpPr txBox="1">
            <a:spLocks noGrp="1"/>
          </p:cNvSpPr>
          <p:nvPr>
            <p:ph type="dt" idx="10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ctr" anchorCtr="0" compatLnSpc="1">
            <a:prstTxWarp prst="textNoShape">
              <a:avLst/>
            </a:prstTxWarp>
          </a:bodyPr>
          <a:lstStyle>
            <a:lvl1pPr eaLnBrk="1" hangingPunct="1">
              <a:buClr>
                <a:srgbClr val="888888"/>
              </a:buClr>
              <a:buFont typeface="Calibri" panose="020F0502020204030204" pitchFamily="34" charset="0"/>
              <a:buNone/>
              <a:defRPr sz="1200">
                <a:solidFill>
                  <a:srgbClr val="888888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1029" name="Shape 13">
            <a:extLst>
              <a:ext uri="{FF2B5EF4-FFF2-40B4-BE49-F238E27FC236}">
                <a16:creationId xmlns:a16="http://schemas.microsoft.com/office/drawing/2014/main" id="{FD00278C-23C0-41F6-B5B5-003C37F122E4}"/>
              </a:ext>
            </a:extLst>
          </p:cNvPr>
          <p:cNvSpPr txBox="1">
            <a:spLocks noGrp="1"/>
          </p:cNvSpPr>
          <p:nvPr>
            <p:ph type="ftr" idx="11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buClr>
                <a:srgbClr val="888888"/>
              </a:buClr>
              <a:buFont typeface="Calibri" panose="020F0502020204030204" pitchFamily="34" charset="0"/>
              <a:buNone/>
              <a:defRPr sz="1200">
                <a:solidFill>
                  <a:srgbClr val="888888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1030" name="Shape 14">
            <a:extLst>
              <a:ext uri="{FF2B5EF4-FFF2-40B4-BE49-F238E27FC236}">
                <a16:creationId xmlns:a16="http://schemas.microsoft.com/office/drawing/2014/main" id="{D181F2B7-C5ED-40B8-8783-598B662716DE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buClr>
                <a:srgbClr val="888888"/>
              </a:buClr>
              <a:buSzPct val="25000"/>
              <a:buFont typeface="Calibri" panose="020F0502020204030204" pitchFamily="34" charset="0"/>
              <a:buNone/>
              <a:defRPr sz="1200" smtClean="0">
                <a:solidFill>
                  <a:srgbClr val="888888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</a:lstStyle>
          <a:p>
            <a:pPr>
              <a:defRPr/>
            </a:pPr>
            <a:fld id="{66C37AD2-1C51-4EF9-B2C3-D627EF8D7A2D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93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1pPr>
      <a:lvl2pPr lvl="1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2pPr>
      <a:lvl3pPr lvl="2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3pPr>
      <a:lvl4pPr lvl="3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4pPr>
      <a:lvl5pPr lvl="4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Shape 85">
            <a:extLst>
              <a:ext uri="{FF2B5EF4-FFF2-40B4-BE49-F238E27FC236}">
                <a16:creationId xmlns:a16="http://schemas.microsoft.com/office/drawing/2014/main" id="{E58CBB12-9CA9-4201-983C-65094590220F}"/>
              </a:ext>
            </a:extLst>
          </p:cNvPr>
          <p:cNvSpPr txBox="1"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ctr" anchorCtr="0" compatLnSpc="1">
            <a:prstTxWarp prst="textNoShape">
              <a:avLst/>
            </a:prstTxWarp>
          </a:bodyPr>
          <a:lstStyle/>
          <a:p>
            <a:pPr lvl="0"/>
            <a:endParaRPr lang="fi-FI" altLang="fi-FI">
              <a:sym typeface="Arial" panose="020B0604020202020204" pitchFamily="34" charset="0"/>
            </a:endParaRPr>
          </a:p>
        </p:txBody>
      </p:sp>
      <p:sp>
        <p:nvSpPr>
          <p:cNvPr id="2051" name="Shape 86">
            <a:extLst>
              <a:ext uri="{FF2B5EF4-FFF2-40B4-BE49-F238E27FC236}">
                <a16:creationId xmlns:a16="http://schemas.microsoft.com/office/drawing/2014/main" id="{55DB6100-CDB3-4145-92F0-B52700420D46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t" anchorCtr="0" compatLnSpc="1">
            <a:prstTxWarp prst="textNoShape">
              <a:avLst/>
            </a:prstTxWarp>
          </a:bodyPr>
          <a:lstStyle/>
          <a:p>
            <a:pPr lvl="0"/>
            <a:endParaRPr lang="fi-FI" altLang="fi-FI">
              <a:sym typeface="Arial" panose="020B0604020202020204" pitchFamily="34" charset="0"/>
            </a:endParaRPr>
          </a:p>
        </p:txBody>
      </p:sp>
      <p:sp>
        <p:nvSpPr>
          <p:cNvPr id="2052" name="Shape 87">
            <a:extLst>
              <a:ext uri="{FF2B5EF4-FFF2-40B4-BE49-F238E27FC236}">
                <a16:creationId xmlns:a16="http://schemas.microsoft.com/office/drawing/2014/main" id="{40C1FEE4-1FEE-4FA5-9092-230419016BA1}"/>
              </a:ext>
            </a:extLst>
          </p:cNvPr>
          <p:cNvSpPr txBox="1">
            <a:spLocks noGrp="1"/>
          </p:cNvSpPr>
          <p:nvPr>
            <p:ph type="dt" idx="10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ctr" anchorCtr="0" compatLnSpc="1">
            <a:prstTxWarp prst="textNoShape">
              <a:avLst/>
            </a:prstTxWarp>
          </a:bodyPr>
          <a:lstStyle>
            <a:lvl1pPr eaLnBrk="1" hangingPunct="1">
              <a:buClr>
                <a:srgbClr val="888888"/>
              </a:buClr>
              <a:buFont typeface="Calibri" panose="020F0502020204030204" pitchFamily="34" charset="0"/>
              <a:buNone/>
              <a:defRPr sz="1200">
                <a:solidFill>
                  <a:srgbClr val="888888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2053" name="Shape 88">
            <a:extLst>
              <a:ext uri="{FF2B5EF4-FFF2-40B4-BE49-F238E27FC236}">
                <a16:creationId xmlns:a16="http://schemas.microsoft.com/office/drawing/2014/main" id="{C2F2A311-47EE-4FBE-B0A1-49E69940CB20}"/>
              </a:ext>
            </a:extLst>
          </p:cNvPr>
          <p:cNvSpPr txBox="1">
            <a:spLocks noGrp="1"/>
          </p:cNvSpPr>
          <p:nvPr>
            <p:ph type="ftr" idx="11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buClr>
                <a:srgbClr val="888888"/>
              </a:buClr>
              <a:buFont typeface="Calibri" panose="020F0502020204030204" pitchFamily="34" charset="0"/>
              <a:buNone/>
              <a:defRPr sz="1200">
                <a:solidFill>
                  <a:srgbClr val="888888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2054" name="Shape 89">
            <a:extLst>
              <a:ext uri="{FF2B5EF4-FFF2-40B4-BE49-F238E27FC236}">
                <a16:creationId xmlns:a16="http://schemas.microsoft.com/office/drawing/2014/main" id="{D89FCC4B-FDC9-40CE-97A1-0DFBF0D9BA09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buClr>
                <a:srgbClr val="888888"/>
              </a:buClr>
              <a:buSzPct val="25000"/>
              <a:buFont typeface="Calibri" panose="020F0502020204030204" pitchFamily="34" charset="0"/>
              <a:buNone/>
              <a:defRPr sz="1200" smtClean="0">
                <a:solidFill>
                  <a:srgbClr val="888888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</a:lstStyle>
          <a:p>
            <a:pPr>
              <a:defRPr/>
            </a:pPr>
            <a:fld id="{415F539B-826C-4B20-80D1-0D567649C4DD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1pPr>
      <a:lvl2pPr lvl="1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2pPr>
      <a:lvl3pPr lvl="2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3pPr>
      <a:lvl4pPr lvl="3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4pPr>
      <a:lvl5pPr lvl="4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A8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520D0E8-4325-1A49-9C80-BF440F63C0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indent="0" algn="ctr" eaLnBrk="1" hangingPunct="1">
              <a:spcBef>
                <a:spcPct val="0"/>
              </a:spcBef>
              <a:buClr>
                <a:srgbClr val="000000"/>
              </a:buClr>
              <a:buSzPct val="25000"/>
              <a:buNone/>
            </a:pPr>
            <a:r>
              <a:rPr lang="sv-SE" altLang="fi-FI" sz="4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S-</a:t>
            </a:r>
            <a:r>
              <a:rPr lang="sv-SE" altLang="fi-FI" sz="4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passiivi</a:t>
            </a:r>
            <a:endParaRPr lang="fi-FI" altLang="fi-FI" sz="4200" b="1" dirty="0">
              <a:solidFill>
                <a:schemeClr val="bg1"/>
              </a:solidFill>
              <a:latin typeface="Calibri" panose="020F0502020204030204" pitchFamily="34" charset="0"/>
              <a:cs typeface="Arial" panose="020B0604020202020204" pitchFamily="34" charset="0"/>
              <a:sym typeface="Calibri" panose="020F0502020204030204" pitchFamily="34" charset="0"/>
            </a:endParaRP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616EE2A2-1585-1C4A-A7CF-9E1614286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solidFill>
            <a:srgbClr val="00A87E"/>
          </a:solidFill>
        </p:spPr>
        <p:txBody>
          <a:bodyPr>
            <a:normAutofit fontScale="85000" lnSpcReduction="20000"/>
          </a:bodyPr>
          <a:lstStyle/>
          <a:p>
            <a:r>
              <a:rPr lang="fi-FI" sz="3200" dirty="0" err="1"/>
              <a:t>grammatik</a:t>
            </a:r>
            <a:endParaRPr lang="fi-FI" sz="3200" dirty="0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272EC1BF-C009-614D-A722-6892BDBD0E1D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>
            <a:noAutofit/>
          </a:bodyPr>
          <a:lstStyle/>
          <a:p>
            <a:r>
              <a:rPr lang="fi-FI" sz="3600" dirty="0"/>
              <a:t>FOKUS</a:t>
            </a:r>
          </a:p>
        </p:txBody>
      </p:sp>
    </p:spTree>
    <p:extLst>
      <p:ext uri="{BB962C8B-B14F-4D97-AF65-F5344CB8AC3E}">
        <p14:creationId xmlns:p14="http://schemas.microsoft.com/office/powerpoint/2010/main" val="2675401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hape 169">
            <a:extLst>
              <a:ext uri="{FF2B5EF4-FFF2-40B4-BE49-F238E27FC236}">
                <a16:creationId xmlns:a16="http://schemas.microsoft.com/office/drawing/2014/main" id="{EA89ACA7-3287-43EB-BAF6-60173FB5774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tIns="45700" bIns="45700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25000"/>
              <a:buFont typeface="Calibri" panose="020F0502020204030204" pitchFamily="34" charset="0"/>
              <a:buNone/>
            </a:pPr>
            <a:r>
              <a:rPr lang="fi-FI" altLang="fi-FI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S-passiivi</a:t>
            </a:r>
          </a:p>
        </p:txBody>
      </p:sp>
      <p:sp>
        <p:nvSpPr>
          <p:cNvPr id="170" name="Shape 170">
            <a:extLst>
              <a:ext uri="{FF2B5EF4-FFF2-40B4-BE49-F238E27FC236}">
                <a16:creationId xmlns:a16="http://schemas.microsoft.com/office/drawing/2014/main" id="{3C2E791F-F6E9-4666-A571-C1AA9BFF314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65188" y="1690688"/>
            <a:ext cx="10515600" cy="4351337"/>
          </a:xfrm>
        </p:spPr>
        <p:txBody>
          <a:bodyPr tIns="45700" bIns="45700"/>
          <a:lstStyle/>
          <a:p>
            <a:pPr marL="0" indent="0" eaLnBrk="1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fi-FI" altLang="fi-FI" sz="2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S-passiivia käytetään, kun tekijää ei tiedetä tai sitä ei haluta korostaa.</a:t>
            </a: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fi-FI" altLang="fi-FI" sz="2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S-passiivi on tavallinen kirjakielessä esim. uutisissa, ilmoituksissa ja säännöissä.</a:t>
            </a: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fi-FI" altLang="fi-FI" sz="2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S-passiivin tunnus on </a:t>
            </a:r>
            <a:r>
              <a:rPr lang="fi-FI" altLang="fi-FI" sz="2400" b="1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s</a:t>
            </a:r>
            <a:r>
              <a:rPr lang="fi-FI" altLang="fi-FI" sz="2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-pääte.</a:t>
            </a: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endParaRPr lang="fi-FI" altLang="fi-FI" sz="24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Saken </a:t>
            </a:r>
            <a:r>
              <a:rPr lang="fi-FI" altLang="fi-FI" sz="24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diskuteras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.			</a:t>
            </a:r>
            <a:r>
              <a:rPr lang="fi-FI" altLang="fi-FI" sz="2000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Asiasta keskustellaan. </a:t>
            </a: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Fönstret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får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inte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fi-FI" altLang="fi-FI" sz="24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öppnas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!		</a:t>
            </a:r>
            <a:r>
              <a:rPr lang="fi-FI" altLang="fi-FI" sz="2000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Ikkunaa ei saa avata!</a:t>
            </a:r>
          </a:p>
        </p:txBody>
      </p:sp>
      <p:sp>
        <p:nvSpPr>
          <p:cNvPr id="4" name="Alatunnisteen paikkamerkki 2">
            <a:extLst>
              <a:ext uri="{FF2B5EF4-FFF2-40B4-BE49-F238E27FC236}">
                <a16:creationId xmlns:a16="http://schemas.microsoft.com/office/drawing/2014/main" id="{F335756C-AAA7-4941-BA3C-8DB3889DDC96}"/>
              </a:ext>
            </a:extLst>
          </p:cNvPr>
          <p:cNvSpPr txBox="1">
            <a:spLocks/>
          </p:cNvSpPr>
          <p:nvPr/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ctr" anchorCtr="0" compatLnSpc="1">
            <a:prstTxWarp prst="textNoShape">
              <a:avLst/>
            </a:prstTxWarp>
          </a:bodyPr>
          <a:lstStyle>
            <a:defPPr>
              <a:defRPr lang="fi-FI"/>
            </a:defPPr>
            <a:lvl1pPr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888888"/>
              </a:buClr>
              <a:buFont typeface="Calibri" panose="020F0502020204030204" pitchFamily="34" charset="0"/>
              <a:buNone/>
              <a:defRPr sz="1200" kern="1200">
                <a:solidFill>
                  <a:srgbClr val="888888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2860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7432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2004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6576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fi-FI" dirty="0"/>
              <a:t>FOKUS 5 </a:t>
            </a:r>
            <a:r>
              <a:rPr lang="fi-FI" dirty="0" err="1"/>
              <a:t>grammatik</a:t>
            </a:r>
            <a:endParaRPr lang="fi-FI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0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hape 175">
            <a:extLst>
              <a:ext uri="{FF2B5EF4-FFF2-40B4-BE49-F238E27FC236}">
                <a16:creationId xmlns:a16="http://schemas.microsoft.com/office/drawing/2014/main" id="{F90D18EF-6276-4223-B723-46CC64F7485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tIns="45700" bIns="45700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25000"/>
              <a:buFont typeface="Calibri" panose="020F0502020204030204" pitchFamily="34" charset="0"/>
              <a:buNone/>
            </a:pPr>
            <a:r>
              <a:rPr lang="fi-FI" altLang="fi-FI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S-passiivi</a:t>
            </a:r>
          </a:p>
        </p:txBody>
      </p:sp>
      <p:sp>
        <p:nvSpPr>
          <p:cNvPr id="176" name="Shape 176">
            <a:extLst>
              <a:ext uri="{FF2B5EF4-FFF2-40B4-BE49-F238E27FC236}">
                <a16:creationId xmlns:a16="http://schemas.microsoft.com/office/drawing/2014/main" id="{99C87C9B-B109-4315-9155-D6A5E7097B2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65188" y="1690688"/>
            <a:ext cx="10515600" cy="4351337"/>
          </a:xfrm>
        </p:spPr>
        <p:txBody>
          <a:bodyPr tIns="45700" bIns="45700"/>
          <a:lstStyle/>
          <a:p>
            <a:pPr marL="0" indent="0" eaLnBrk="1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fi-FI" altLang="fi-FI" sz="2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S-passiivin muoto preesensissä saadaan lisäämällä </a:t>
            </a:r>
            <a:r>
              <a:rPr lang="fi-FI" altLang="fi-FI" sz="2400" b="1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s</a:t>
            </a:r>
            <a:r>
              <a:rPr lang="fi-FI" altLang="fi-FI" sz="2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-kirjain verbin perusmuodon ja preesensin yhteisten kirjainten perään.</a:t>
            </a: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endParaRPr lang="fi-FI" altLang="fi-FI" sz="24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fi-FI" altLang="fi-FI" sz="2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Perusmuoto		Preesens	S-passiivi	Suomennos</a:t>
            </a: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endParaRPr lang="fi-FI" altLang="fi-FI" sz="2400" b="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fi-FI" altLang="fi-FI" sz="24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diskutera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		</a:t>
            </a:r>
            <a:r>
              <a:rPr lang="fi-FI" altLang="fi-FI" sz="24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diskutera</a:t>
            </a: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r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	</a:t>
            </a:r>
            <a:r>
              <a:rPr lang="fi-FI" altLang="fi-FI" sz="24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diskuteras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	</a:t>
            </a:r>
            <a:r>
              <a:rPr lang="fi-FI" altLang="fi-FI" sz="2400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keskustellaan</a:t>
            </a: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fi-FI" altLang="fi-FI" sz="24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skriv</a:t>
            </a: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a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			</a:t>
            </a:r>
            <a:r>
              <a:rPr lang="fi-FI" altLang="fi-FI" sz="24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skriv</a:t>
            </a: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er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		</a:t>
            </a:r>
            <a:r>
              <a:rPr lang="fi-FI" altLang="fi-FI" sz="24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skrivs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		</a:t>
            </a:r>
            <a:r>
              <a:rPr lang="fi-FI" altLang="fi-FI" sz="2400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kirjoitetaan</a:t>
            </a: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fi-FI" altLang="fi-FI" sz="24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gör</a:t>
            </a: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a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			</a:t>
            </a:r>
            <a:r>
              <a:rPr lang="fi-FI" altLang="fi-FI" sz="24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gör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		</a:t>
            </a:r>
            <a:r>
              <a:rPr lang="fi-FI" altLang="fi-FI" sz="24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görs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		</a:t>
            </a:r>
            <a:r>
              <a:rPr lang="fi-FI" altLang="fi-FI" sz="2400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tehdään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		</a:t>
            </a:r>
          </a:p>
        </p:txBody>
      </p:sp>
      <p:sp>
        <p:nvSpPr>
          <p:cNvPr id="4" name="Alatunnisteen paikkamerkki 2">
            <a:extLst>
              <a:ext uri="{FF2B5EF4-FFF2-40B4-BE49-F238E27FC236}">
                <a16:creationId xmlns:a16="http://schemas.microsoft.com/office/drawing/2014/main" id="{14B3491E-74FA-4878-967D-C3F610BD8CD2}"/>
              </a:ext>
            </a:extLst>
          </p:cNvPr>
          <p:cNvSpPr txBox="1">
            <a:spLocks/>
          </p:cNvSpPr>
          <p:nvPr/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ctr" anchorCtr="0" compatLnSpc="1">
            <a:prstTxWarp prst="textNoShape">
              <a:avLst/>
            </a:prstTxWarp>
          </a:bodyPr>
          <a:lstStyle>
            <a:defPPr>
              <a:defRPr lang="fi-FI"/>
            </a:defPPr>
            <a:lvl1pPr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888888"/>
              </a:buClr>
              <a:buFont typeface="Calibri" panose="020F0502020204030204" pitchFamily="34" charset="0"/>
              <a:buNone/>
              <a:defRPr sz="1200" kern="1200">
                <a:solidFill>
                  <a:srgbClr val="888888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2860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7432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2004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6576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fi-FI" dirty="0"/>
              <a:t>FOKUS 5 </a:t>
            </a:r>
            <a:r>
              <a:rPr lang="fi-FI" dirty="0" err="1"/>
              <a:t>grammatik</a:t>
            </a:r>
            <a:endParaRPr lang="fi-FI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6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hape 181">
            <a:extLst>
              <a:ext uri="{FF2B5EF4-FFF2-40B4-BE49-F238E27FC236}">
                <a16:creationId xmlns:a16="http://schemas.microsoft.com/office/drawing/2014/main" id="{ECD3F336-54A2-48DD-9342-4F2E946D685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tIns="45700" bIns="45700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25000"/>
              <a:buFont typeface="Calibri" panose="020F0502020204030204" pitchFamily="34" charset="0"/>
              <a:buNone/>
            </a:pPr>
            <a:r>
              <a:rPr lang="fi-FI" altLang="fi-FI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S-passiivi</a:t>
            </a:r>
          </a:p>
        </p:txBody>
      </p:sp>
      <p:sp>
        <p:nvSpPr>
          <p:cNvPr id="182" name="Shape 182">
            <a:extLst>
              <a:ext uri="{FF2B5EF4-FFF2-40B4-BE49-F238E27FC236}">
                <a16:creationId xmlns:a16="http://schemas.microsoft.com/office/drawing/2014/main" id="{29892DBC-7029-45AA-AD46-F6FB4A81E6B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65188" y="1690688"/>
            <a:ext cx="10515600" cy="4351337"/>
          </a:xfrm>
        </p:spPr>
        <p:txBody>
          <a:bodyPr tIns="45700" bIns="45700"/>
          <a:lstStyle/>
          <a:p>
            <a:pPr marL="0" indent="0" eaLnBrk="1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fi-FI" altLang="fi-FI" sz="2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Jos verbin vartalo päättyy </a:t>
            </a:r>
            <a:r>
              <a:rPr lang="fi-FI" altLang="fi-FI" sz="2400" b="1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s</a:t>
            </a:r>
            <a:r>
              <a:rPr lang="fi-FI" altLang="fi-FI" sz="2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-kirjaimeen, -</a:t>
            </a:r>
            <a:r>
              <a:rPr lang="fi-FI" altLang="fi-FI" sz="2400" b="1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e</a:t>
            </a:r>
            <a:r>
              <a:rPr lang="fi-FI" altLang="fi-FI" sz="2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säilyy.</a:t>
            </a: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fi-FI" altLang="fi-FI" sz="2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Jos verbin vartalossa on kaksi </a:t>
            </a:r>
            <a:r>
              <a:rPr lang="fi-FI" altLang="fi-FI" sz="2400" b="1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m</a:t>
            </a:r>
            <a:r>
              <a:rPr lang="fi-FI" altLang="fi-FI" sz="2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-kirjainta, s-passiivissa on vain yksi.</a:t>
            </a: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endParaRPr lang="fi-FI" altLang="fi-FI" sz="2400" b="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fi-FI" altLang="fi-FI" sz="2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Perusmuoto		Preesens	S-passiivi	Suomennos</a:t>
            </a: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endParaRPr lang="fi-FI" altLang="fi-FI" sz="2400" b="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lä</a:t>
            </a:r>
            <a:r>
              <a:rPr lang="fi-FI" altLang="fi-FI" sz="24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s</a:t>
            </a: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a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			</a:t>
            </a: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lä</a:t>
            </a:r>
            <a:r>
              <a:rPr lang="fi-FI" altLang="fi-FI" sz="24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s</a:t>
            </a: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er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		</a:t>
            </a:r>
            <a:r>
              <a:rPr lang="fi-FI" altLang="fi-FI" sz="24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läses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		</a:t>
            </a:r>
            <a:r>
              <a:rPr lang="fi-FI" altLang="fi-FI" sz="2400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luetaan</a:t>
            </a: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glö</a:t>
            </a:r>
            <a:r>
              <a:rPr lang="fi-FI" altLang="fi-FI" sz="24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mm</a:t>
            </a: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a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		</a:t>
            </a: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glö</a:t>
            </a:r>
            <a:r>
              <a:rPr lang="fi-FI" altLang="fi-FI" sz="24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mm</a:t>
            </a: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er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	</a:t>
            </a:r>
            <a:r>
              <a:rPr lang="fi-FI" altLang="fi-FI" sz="24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glöms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		</a:t>
            </a:r>
            <a:r>
              <a:rPr lang="fi-FI" altLang="fi-FI" sz="2400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unohdetaan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	</a:t>
            </a:r>
          </a:p>
        </p:txBody>
      </p:sp>
      <p:sp>
        <p:nvSpPr>
          <p:cNvPr id="4" name="Alatunnisteen paikkamerkki 2">
            <a:extLst>
              <a:ext uri="{FF2B5EF4-FFF2-40B4-BE49-F238E27FC236}">
                <a16:creationId xmlns:a16="http://schemas.microsoft.com/office/drawing/2014/main" id="{990ED219-F783-49A8-ACA2-566D03A7E8ED}"/>
              </a:ext>
            </a:extLst>
          </p:cNvPr>
          <p:cNvSpPr txBox="1">
            <a:spLocks/>
          </p:cNvSpPr>
          <p:nvPr/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ctr" anchorCtr="0" compatLnSpc="1">
            <a:prstTxWarp prst="textNoShape">
              <a:avLst/>
            </a:prstTxWarp>
          </a:bodyPr>
          <a:lstStyle>
            <a:defPPr>
              <a:defRPr lang="fi-FI"/>
            </a:defPPr>
            <a:lvl1pPr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888888"/>
              </a:buClr>
              <a:buFont typeface="Calibri" panose="020F0502020204030204" pitchFamily="34" charset="0"/>
              <a:buNone/>
              <a:defRPr sz="1200" kern="1200">
                <a:solidFill>
                  <a:srgbClr val="888888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2860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7432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2004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6576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fi-FI" dirty="0"/>
              <a:t>FOKUS 5 </a:t>
            </a:r>
            <a:r>
              <a:rPr lang="fi-FI" dirty="0" err="1"/>
              <a:t>grammatik</a:t>
            </a:r>
            <a:endParaRPr lang="fi-FI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2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hape 187">
            <a:extLst>
              <a:ext uri="{FF2B5EF4-FFF2-40B4-BE49-F238E27FC236}">
                <a16:creationId xmlns:a16="http://schemas.microsoft.com/office/drawing/2014/main" id="{4EBF93CB-D3F8-4E20-A656-AB04FFDAC83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tIns="45700" bIns="45700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25000"/>
              <a:buFont typeface="Calibri" panose="020F0502020204030204" pitchFamily="34" charset="0"/>
              <a:buNone/>
            </a:pPr>
            <a:r>
              <a:rPr lang="fi-FI" altLang="fi-FI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S-passiivi</a:t>
            </a:r>
          </a:p>
        </p:txBody>
      </p:sp>
      <p:sp>
        <p:nvSpPr>
          <p:cNvPr id="188" name="Shape 188">
            <a:extLst>
              <a:ext uri="{FF2B5EF4-FFF2-40B4-BE49-F238E27FC236}">
                <a16:creationId xmlns:a16="http://schemas.microsoft.com/office/drawing/2014/main" id="{6EF212FC-3F9B-4773-8AB9-AB5832347DE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65188" y="1690688"/>
            <a:ext cx="10515600" cy="4351337"/>
          </a:xfrm>
        </p:spPr>
        <p:txBody>
          <a:bodyPr tIns="45700" bIns="45700"/>
          <a:lstStyle/>
          <a:p>
            <a:pPr marL="0" indent="0" eaLnBrk="1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fi-FI" altLang="fi-FI" sz="2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Muissa aikamuodoissa </a:t>
            </a:r>
            <a:r>
              <a:rPr lang="fi-FI" altLang="fi-FI" sz="2400" b="1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s</a:t>
            </a:r>
            <a:r>
              <a:rPr lang="fi-FI" altLang="fi-FI" sz="2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-pääte lisätään suoraan pääverbiin.</a:t>
            </a: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endParaRPr lang="fi-FI" altLang="fi-FI" sz="24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Saken </a:t>
            </a:r>
            <a:r>
              <a:rPr lang="fi-FI" altLang="fi-FI" sz="24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diskuterades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.			</a:t>
            </a:r>
            <a:r>
              <a:rPr lang="fi-FI" altLang="fi-FI" sz="2000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Asiasta keskusteltiin.</a:t>
            </a: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Saken </a:t>
            </a:r>
            <a:r>
              <a:rPr lang="fi-FI" altLang="fi-FI" sz="24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har</a:t>
            </a:r>
            <a:r>
              <a:rPr lang="fi-FI" altLang="fi-FI" sz="2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fi-FI" altLang="fi-FI" sz="24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diskuterats</a:t>
            </a:r>
            <a:r>
              <a:rPr lang="fi-FI" altLang="fi-FI" sz="2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.		</a:t>
            </a:r>
            <a:r>
              <a:rPr lang="fi-FI" altLang="fi-FI" sz="2000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Asiasta on keskusteltu.</a:t>
            </a: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Saken </a:t>
            </a:r>
            <a:r>
              <a:rPr lang="fi-FI" altLang="fi-FI" sz="24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hade</a:t>
            </a:r>
            <a:r>
              <a:rPr lang="fi-FI" altLang="fi-FI" sz="2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fi-FI" altLang="fi-FI" sz="24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diskuterats</a:t>
            </a:r>
            <a:r>
              <a:rPr lang="fi-FI" altLang="fi-FI" sz="2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.		</a:t>
            </a:r>
            <a:r>
              <a:rPr lang="fi-FI" altLang="fi-FI" sz="2000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Asiasta oli keskusteltu.</a:t>
            </a: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Saken </a:t>
            </a:r>
            <a:r>
              <a:rPr lang="fi-FI" altLang="fi-FI" sz="24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måste</a:t>
            </a:r>
            <a:r>
              <a:rPr lang="fi-FI" altLang="fi-FI" sz="2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fi-FI" altLang="fi-FI" sz="24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diskuteras</a:t>
            </a:r>
            <a:r>
              <a:rPr lang="fi-FI" altLang="fi-FI" sz="2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.		</a:t>
            </a:r>
            <a:r>
              <a:rPr lang="fi-FI" altLang="fi-FI" sz="2000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Asiasta täytyy keskustella.</a:t>
            </a: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Saken </a:t>
            </a:r>
            <a:r>
              <a:rPr lang="fi-FI" altLang="fi-FI" sz="24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kommer</a:t>
            </a:r>
            <a:r>
              <a:rPr lang="fi-FI" altLang="fi-FI" sz="2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fi-FI" altLang="fi-FI" sz="24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att</a:t>
            </a:r>
            <a:r>
              <a:rPr lang="fi-FI" altLang="fi-FI" sz="2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fi-FI" altLang="fi-FI" sz="24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diskuteras</a:t>
            </a:r>
            <a:r>
              <a:rPr lang="fi-FI" altLang="fi-FI" sz="2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.	</a:t>
            </a:r>
            <a:r>
              <a:rPr lang="fi-FI" altLang="fi-FI" sz="2000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Asiasta tullaan keskustelemaan.</a:t>
            </a: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endParaRPr lang="fi-FI" altLang="fi-FI" sz="2400" b="1" i="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endParaRPr lang="fi-FI" altLang="fi-FI" sz="2400" b="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4" name="Alatunnisteen paikkamerkki 2">
            <a:extLst>
              <a:ext uri="{FF2B5EF4-FFF2-40B4-BE49-F238E27FC236}">
                <a16:creationId xmlns:a16="http://schemas.microsoft.com/office/drawing/2014/main" id="{A6A441EF-97A6-409B-802A-0A56EC31D56C}"/>
              </a:ext>
            </a:extLst>
          </p:cNvPr>
          <p:cNvSpPr txBox="1">
            <a:spLocks/>
          </p:cNvSpPr>
          <p:nvPr/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ctr" anchorCtr="0" compatLnSpc="1">
            <a:prstTxWarp prst="textNoShape">
              <a:avLst/>
            </a:prstTxWarp>
          </a:bodyPr>
          <a:lstStyle>
            <a:defPPr>
              <a:defRPr lang="fi-FI"/>
            </a:defPPr>
            <a:lvl1pPr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888888"/>
              </a:buClr>
              <a:buFont typeface="Calibri" panose="020F0502020204030204" pitchFamily="34" charset="0"/>
              <a:buNone/>
              <a:defRPr sz="1200" kern="1200">
                <a:solidFill>
                  <a:srgbClr val="888888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2860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7432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2004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6576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fi-FI" dirty="0"/>
              <a:t>FOKUS 5 </a:t>
            </a:r>
            <a:r>
              <a:rPr lang="fi-FI" dirty="0" err="1"/>
              <a:t>grammatik</a:t>
            </a:r>
            <a:endParaRPr lang="fi-FI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8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hape 193">
            <a:extLst>
              <a:ext uri="{FF2B5EF4-FFF2-40B4-BE49-F238E27FC236}">
                <a16:creationId xmlns:a16="http://schemas.microsoft.com/office/drawing/2014/main" id="{E24F8719-DD13-4F7A-A341-68A3D37BC8E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tIns="45700" bIns="45700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25000"/>
              <a:buFont typeface="Calibri" panose="020F0502020204030204" pitchFamily="34" charset="0"/>
              <a:buNone/>
            </a:pPr>
            <a:r>
              <a:rPr lang="fi-FI" altLang="fi-FI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S-passiivi</a:t>
            </a:r>
          </a:p>
        </p:txBody>
      </p:sp>
      <p:sp>
        <p:nvSpPr>
          <p:cNvPr id="194" name="Shape 194">
            <a:extLst>
              <a:ext uri="{FF2B5EF4-FFF2-40B4-BE49-F238E27FC236}">
                <a16:creationId xmlns:a16="http://schemas.microsoft.com/office/drawing/2014/main" id="{2C6725E5-560E-4855-B73B-ED8596C4EE1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0" y="1690688"/>
            <a:ext cx="11006959" cy="4351337"/>
          </a:xfrm>
        </p:spPr>
        <p:txBody>
          <a:bodyPr tIns="45700" bIns="45700"/>
          <a:lstStyle/>
          <a:p>
            <a:pPr marL="0" indent="0" eaLnBrk="1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fi-FI" altLang="fi-FI" sz="2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Jos s-passiivilauseessa ei ole subjektia, subjektina käytetään pronominia </a:t>
            </a:r>
            <a:r>
              <a:rPr lang="fi-FI" altLang="fi-FI" sz="2400" b="1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det</a:t>
            </a:r>
            <a:r>
              <a:rPr lang="fi-FI" altLang="fi-FI" sz="2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.</a:t>
            </a: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br>
              <a:rPr lang="fi-FI" altLang="fi-FI" sz="2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</a:br>
            <a:r>
              <a:rPr lang="fi-FI" altLang="fi-FI" sz="24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Det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fi-FI" altLang="fi-FI" sz="24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firades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och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fi-FI" altLang="fi-FI" sz="24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sjöngs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i </a:t>
            </a: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skolan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.			</a:t>
            </a: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fi-FI" altLang="fi-FI" sz="2000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Koulussa juhlittiin ja laulettiin.</a:t>
            </a: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endParaRPr lang="fi-FI" altLang="fi-FI" sz="2200" i="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fi-FI" altLang="fi-FI" sz="2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Passiivilauseissa tekijä voidaan ilmaista </a:t>
            </a:r>
            <a:r>
              <a:rPr lang="fi-FI" altLang="fi-FI" sz="2400" b="1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av</a:t>
            </a:r>
            <a:r>
              <a:rPr lang="fi-FI" altLang="fi-FI" sz="2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-preposition avulla.</a:t>
            </a: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endParaRPr lang="fi-FI" altLang="fi-FI" sz="2200" b="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Festprogrammet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fi-FI" altLang="fi-FI" sz="24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hade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fi-FI" altLang="fi-FI" sz="24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planerats</a:t>
            </a:r>
            <a:r>
              <a:rPr lang="fi-FI" altLang="fi-FI" sz="2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av </a:t>
            </a: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eleverna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.</a:t>
            </a:r>
            <a:r>
              <a:rPr lang="fi-FI" altLang="fi-FI" sz="22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fi-FI" altLang="fi-FI" sz="2000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Oppilaat olivat suunnitelleet juhlaohjelman. / ”Juhlaohjelma oli suunniteltu oppilaiden toimesta.”</a:t>
            </a:r>
          </a:p>
        </p:txBody>
      </p:sp>
      <p:sp>
        <p:nvSpPr>
          <p:cNvPr id="4" name="Alatunnisteen paikkamerkki 2">
            <a:extLst>
              <a:ext uri="{FF2B5EF4-FFF2-40B4-BE49-F238E27FC236}">
                <a16:creationId xmlns:a16="http://schemas.microsoft.com/office/drawing/2014/main" id="{6BF9F678-29A0-47C9-A46E-7BE801D8AE4F}"/>
              </a:ext>
            </a:extLst>
          </p:cNvPr>
          <p:cNvSpPr txBox="1">
            <a:spLocks/>
          </p:cNvSpPr>
          <p:nvPr/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ctr" anchorCtr="0" compatLnSpc="1">
            <a:prstTxWarp prst="textNoShape">
              <a:avLst/>
            </a:prstTxWarp>
          </a:bodyPr>
          <a:lstStyle>
            <a:defPPr>
              <a:defRPr lang="fi-FI"/>
            </a:defPPr>
            <a:lvl1pPr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888888"/>
              </a:buClr>
              <a:buFont typeface="Calibri" panose="020F0502020204030204" pitchFamily="34" charset="0"/>
              <a:buNone/>
              <a:defRPr sz="1200" kern="1200">
                <a:solidFill>
                  <a:srgbClr val="888888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2860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7432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2004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6576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fi-FI" dirty="0"/>
              <a:t>FOKUS 5 </a:t>
            </a:r>
            <a:r>
              <a:rPr lang="fi-FI" dirty="0" err="1"/>
              <a:t>grammatik</a:t>
            </a:r>
            <a:endParaRPr lang="fi-FI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hape 205">
            <a:extLst>
              <a:ext uri="{FF2B5EF4-FFF2-40B4-BE49-F238E27FC236}">
                <a16:creationId xmlns:a16="http://schemas.microsoft.com/office/drawing/2014/main" id="{0367D7BF-3FB2-423B-ADA5-020DAD8A65C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tIns="45700" bIns="45700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25000"/>
              <a:buFont typeface="Calibri" panose="020F0502020204030204" pitchFamily="34" charset="0"/>
              <a:buNone/>
            </a:pPr>
            <a:r>
              <a:rPr lang="fi-FI" altLang="fi-FI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S-passiivi</a:t>
            </a:r>
          </a:p>
        </p:txBody>
      </p:sp>
      <p:sp>
        <p:nvSpPr>
          <p:cNvPr id="206" name="Shape 206">
            <a:extLst>
              <a:ext uri="{FF2B5EF4-FFF2-40B4-BE49-F238E27FC236}">
                <a16:creationId xmlns:a16="http://schemas.microsoft.com/office/drawing/2014/main" id="{5EC097E6-C3A8-4845-B393-C0375AFA3C9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0" y="1793875"/>
            <a:ext cx="10401300" cy="4351338"/>
          </a:xfrm>
        </p:spPr>
        <p:txBody>
          <a:bodyPr tIns="45700" bIns="45700">
            <a:noAutofit/>
          </a:bodyPr>
          <a:lstStyle/>
          <a:p>
            <a:pPr marL="0" indent="0" eaLnBrk="1" fontAlgn="auto" hangingPunct="1">
              <a:lnSpc>
                <a:spcPct val="70000"/>
              </a:lnSpc>
              <a:spcBef>
                <a:spcPts val="0"/>
              </a:spcBef>
              <a:buSzPct val="25000"/>
              <a:buFont typeface="Arial"/>
              <a:buNone/>
              <a:defRPr/>
            </a:pPr>
            <a:r>
              <a:rPr lang="fi-FI" sz="2400" b="1" dirty="0"/>
              <a:t>Suomen kielen passiivia voidaan ilmaista myös </a:t>
            </a:r>
            <a:r>
              <a:rPr lang="fi-FI" sz="2400" b="1" i="1" dirty="0" err="1"/>
              <a:t>man</a:t>
            </a:r>
            <a:r>
              <a:rPr lang="fi-FI" sz="2400" b="1" dirty="0"/>
              <a:t>-rakenteella.</a:t>
            </a:r>
          </a:p>
          <a:p>
            <a:pPr marL="0" indent="0" eaLnBrk="1" fontAlgn="auto" hangingPunct="1">
              <a:lnSpc>
                <a:spcPct val="70000"/>
              </a:lnSpc>
              <a:buSzPct val="25000"/>
              <a:buFont typeface="Arial"/>
              <a:buNone/>
              <a:defRPr/>
            </a:pPr>
            <a:endParaRPr sz="2220" dirty="0"/>
          </a:p>
          <a:p>
            <a:pPr marL="0" indent="0" eaLnBrk="1" fontAlgn="auto" hangingPunct="1">
              <a:lnSpc>
                <a:spcPct val="70000"/>
              </a:lnSpc>
              <a:buSzPct val="25000"/>
              <a:buFont typeface="Arial"/>
              <a:buNone/>
              <a:defRPr/>
            </a:pPr>
            <a:r>
              <a:rPr lang="fi-FI" sz="2400" b="1" dirty="0"/>
              <a:t>Man </a:t>
            </a:r>
            <a:r>
              <a:rPr lang="fi-FI" sz="2400" b="1" dirty="0" err="1"/>
              <a:t>pratar</a:t>
            </a:r>
            <a:r>
              <a:rPr lang="fi-FI" sz="2400" b="1" dirty="0"/>
              <a:t> </a:t>
            </a:r>
            <a:r>
              <a:rPr lang="fi-FI" sz="2400" dirty="0" err="1"/>
              <a:t>mycket</a:t>
            </a:r>
            <a:r>
              <a:rPr lang="fi-FI" sz="2400" dirty="0"/>
              <a:t> </a:t>
            </a:r>
            <a:r>
              <a:rPr lang="fi-FI" sz="2400" dirty="0" err="1"/>
              <a:t>om</a:t>
            </a:r>
            <a:r>
              <a:rPr lang="fi-FI" sz="2400" dirty="0"/>
              <a:t> </a:t>
            </a:r>
            <a:r>
              <a:rPr lang="fi-FI" sz="2400" dirty="0" err="1"/>
              <a:t>sociala</a:t>
            </a:r>
            <a:r>
              <a:rPr lang="fi-FI" sz="2400" dirty="0"/>
              <a:t> </a:t>
            </a:r>
            <a:r>
              <a:rPr lang="fi-FI" sz="2400" dirty="0" err="1"/>
              <a:t>medier</a:t>
            </a:r>
            <a:r>
              <a:rPr lang="fi-FI" sz="2400" dirty="0"/>
              <a:t>. / </a:t>
            </a:r>
            <a:r>
              <a:rPr lang="fi-FI" sz="2400" b="1" dirty="0" err="1"/>
              <a:t>Det</a:t>
            </a:r>
            <a:r>
              <a:rPr lang="fi-FI" sz="2400" b="1" dirty="0"/>
              <a:t> </a:t>
            </a:r>
            <a:r>
              <a:rPr lang="fi-FI" sz="2400" b="1" dirty="0" err="1"/>
              <a:t>pratas</a:t>
            </a:r>
            <a:r>
              <a:rPr lang="fi-FI" sz="2400" b="1" dirty="0"/>
              <a:t> </a:t>
            </a:r>
            <a:r>
              <a:rPr lang="fi-FI" sz="2400" dirty="0" err="1"/>
              <a:t>mycket</a:t>
            </a:r>
            <a:r>
              <a:rPr lang="fi-FI" sz="2400" dirty="0"/>
              <a:t> </a:t>
            </a:r>
            <a:r>
              <a:rPr lang="fi-FI" sz="2400" dirty="0" err="1"/>
              <a:t>om</a:t>
            </a:r>
            <a:r>
              <a:rPr lang="fi-FI" sz="2400" dirty="0"/>
              <a:t> </a:t>
            </a:r>
            <a:r>
              <a:rPr lang="fi-FI" sz="2400" dirty="0" err="1"/>
              <a:t>sociala</a:t>
            </a:r>
            <a:r>
              <a:rPr lang="fi-FI" sz="2400" dirty="0"/>
              <a:t> </a:t>
            </a:r>
            <a:r>
              <a:rPr lang="fi-FI" sz="2400" dirty="0" err="1"/>
              <a:t>medier</a:t>
            </a:r>
            <a:r>
              <a:rPr lang="fi-FI" sz="2400" dirty="0"/>
              <a:t>.</a:t>
            </a:r>
          </a:p>
          <a:p>
            <a:pPr marL="0" indent="0" eaLnBrk="1" fontAlgn="auto" hangingPunct="1">
              <a:lnSpc>
                <a:spcPct val="70000"/>
              </a:lnSpc>
              <a:buSzPct val="25000"/>
              <a:buFont typeface="Arial"/>
              <a:buNone/>
              <a:defRPr/>
            </a:pPr>
            <a:r>
              <a:rPr lang="fi-FI" sz="2000" i="1" dirty="0"/>
              <a:t>Sosiaalisesta mediasta puhutaan paljon. </a:t>
            </a:r>
          </a:p>
          <a:p>
            <a:pPr marL="0" indent="0" eaLnBrk="1" fontAlgn="auto" hangingPunct="1">
              <a:lnSpc>
                <a:spcPct val="70000"/>
              </a:lnSpc>
              <a:buSzPct val="25000"/>
              <a:buFont typeface="Arial"/>
              <a:buNone/>
              <a:defRPr/>
            </a:pPr>
            <a:endParaRPr sz="2220" dirty="0"/>
          </a:p>
        </p:txBody>
      </p:sp>
      <p:sp>
        <p:nvSpPr>
          <p:cNvPr id="4" name="Alatunnisteen paikkamerkki 2">
            <a:extLst>
              <a:ext uri="{FF2B5EF4-FFF2-40B4-BE49-F238E27FC236}">
                <a16:creationId xmlns:a16="http://schemas.microsoft.com/office/drawing/2014/main" id="{BA9F69C2-0770-41C2-A48D-399BD18A28F0}"/>
              </a:ext>
            </a:extLst>
          </p:cNvPr>
          <p:cNvSpPr txBox="1">
            <a:spLocks/>
          </p:cNvSpPr>
          <p:nvPr/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ctr" anchorCtr="0" compatLnSpc="1">
            <a:prstTxWarp prst="textNoShape">
              <a:avLst/>
            </a:prstTxWarp>
          </a:bodyPr>
          <a:lstStyle>
            <a:defPPr>
              <a:defRPr lang="fi-FI"/>
            </a:defPPr>
            <a:lvl1pPr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888888"/>
              </a:buClr>
              <a:buFont typeface="Calibri" panose="020F0502020204030204" pitchFamily="34" charset="0"/>
              <a:buNone/>
              <a:defRPr sz="1200" kern="1200">
                <a:solidFill>
                  <a:srgbClr val="888888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2860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7432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2004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6576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fi-FI" dirty="0"/>
              <a:t>FOKUS 5 </a:t>
            </a:r>
            <a:r>
              <a:rPr lang="fi-FI" dirty="0" err="1"/>
              <a:t>grammatik</a:t>
            </a:r>
            <a:endParaRPr lang="fi-FI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6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hape 211">
            <a:extLst>
              <a:ext uri="{FF2B5EF4-FFF2-40B4-BE49-F238E27FC236}">
                <a16:creationId xmlns:a16="http://schemas.microsoft.com/office/drawing/2014/main" id="{34A18087-0F12-4216-BC68-67DA321FA08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tIns="45700" bIns="45700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25000"/>
              <a:buFont typeface="Calibri" panose="020F0502020204030204" pitchFamily="34" charset="0"/>
              <a:buNone/>
            </a:pPr>
            <a:r>
              <a:rPr lang="fi-FI" altLang="fi-FI" sz="32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Suomenna.</a:t>
            </a:r>
          </a:p>
        </p:txBody>
      </p:sp>
      <p:sp>
        <p:nvSpPr>
          <p:cNvPr id="212" name="Shape 212">
            <a:extLst>
              <a:ext uri="{FF2B5EF4-FFF2-40B4-BE49-F238E27FC236}">
                <a16:creationId xmlns:a16="http://schemas.microsoft.com/office/drawing/2014/main" id="{ED04CC4A-4F12-4C6B-B6BC-4A468D274614}"/>
              </a:ext>
            </a:extLst>
          </p:cNvPr>
          <p:cNvSpPr txBox="1">
            <a:spLocks noGrp="1"/>
          </p:cNvSpPr>
          <p:nvPr>
            <p:ph type="body" idx="1"/>
          </p:nvPr>
        </p:nvSpPr>
        <p:spPr/>
        <p:txBody>
          <a:bodyPr tIns="45700" bIns="45700">
            <a:noAutofit/>
          </a:bodyPr>
          <a:lstStyle/>
          <a:p>
            <a:pPr marL="514350" indent="-514350" eaLnBrk="1" fontAlgn="auto" hangingPunct="1">
              <a:lnSpc>
                <a:spcPct val="100000"/>
              </a:lnSpc>
              <a:spcBef>
                <a:spcPts val="600"/>
              </a:spcBef>
              <a:buSzPct val="100000"/>
              <a:buFont typeface="Calibri"/>
              <a:buAutoNum type="arabicPeriod"/>
              <a:defRPr/>
            </a:pPr>
            <a:r>
              <a:rPr lang="fi-FI" sz="2400" dirty="0" err="1"/>
              <a:t>Luciadagen</a:t>
            </a:r>
            <a:r>
              <a:rPr lang="fi-FI" sz="2400" dirty="0"/>
              <a:t> </a:t>
            </a:r>
            <a:r>
              <a:rPr lang="fi-FI" sz="2400" dirty="0" err="1"/>
              <a:t>firas</a:t>
            </a:r>
            <a:r>
              <a:rPr lang="fi-FI" sz="2400" dirty="0"/>
              <a:t> </a:t>
            </a:r>
            <a:r>
              <a:rPr lang="fi-FI" sz="2400" dirty="0" err="1"/>
              <a:t>den</a:t>
            </a:r>
            <a:r>
              <a:rPr lang="fi-FI" sz="2400" dirty="0"/>
              <a:t> 13 </a:t>
            </a:r>
            <a:r>
              <a:rPr lang="fi-FI" sz="2400" dirty="0" err="1"/>
              <a:t>december</a:t>
            </a:r>
            <a:r>
              <a:rPr lang="fi-FI" sz="2400" dirty="0"/>
              <a:t>.</a:t>
            </a:r>
          </a:p>
          <a:p>
            <a:pPr marL="514350" indent="-514350" eaLnBrk="1" fontAlgn="auto" hangingPunct="1">
              <a:lnSpc>
                <a:spcPct val="100000"/>
              </a:lnSpc>
              <a:spcBef>
                <a:spcPts val="600"/>
              </a:spcBef>
              <a:buSzPct val="100000"/>
              <a:buFont typeface="Calibri"/>
              <a:buAutoNum type="arabicPeriod"/>
              <a:defRPr/>
            </a:pPr>
            <a:r>
              <a:rPr lang="fi-FI" sz="2400" dirty="0" err="1"/>
              <a:t>Portarna</a:t>
            </a:r>
            <a:r>
              <a:rPr lang="fi-FI" sz="2400" dirty="0"/>
              <a:t> </a:t>
            </a:r>
            <a:r>
              <a:rPr lang="fi-FI" sz="2400" dirty="0" err="1"/>
              <a:t>öppnas</a:t>
            </a:r>
            <a:r>
              <a:rPr lang="fi-FI" sz="2400" dirty="0"/>
              <a:t> </a:t>
            </a:r>
            <a:r>
              <a:rPr lang="fi-FI" sz="2400" dirty="0" err="1"/>
              <a:t>klockan</a:t>
            </a:r>
            <a:r>
              <a:rPr lang="fi-FI" sz="2400" dirty="0"/>
              <a:t> 18.00.</a:t>
            </a:r>
          </a:p>
          <a:p>
            <a:pPr marL="514350" indent="-514350" eaLnBrk="1" fontAlgn="auto" hangingPunct="1">
              <a:lnSpc>
                <a:spcPct val="100000"/>
              </a:lnSpc>
              <a:spcBef>
                <a:spcPts val="600"/>
              </a:spcBef>
              <a:buSzPct val="100000"/>
              <a:buFont typeface="Calibri"/>
              <a:buAutoNum type="arabicPeriod"/>
              <a:defRPr/>
            </a:pPr>
            <a:r>
              <a:rPr lang="fi-FI" sz="2400" dirty="0" err="1"/>
              <a:t>Biljetter</a:t>
            </a:r>
            <a:r>
              <a:rPr lang="fi-FI" sz="2400" dirty="0"/>
              <a:t> </a:t>
            </a:r>
            <a:r>
              <a:rPr lang="fi-FI" sz="2400" dirty="0" err="1"/>
              <a:t>kan</a:t>
            </a:r>
            <a:r>
              <a:rPr lang="fi-FI" sz="2400" dirty="0"/>
              <a:t> </a:t>
            </a:r>
            <a:r>
              <a:rPr lang="fi-FI" sz="2400" dirty="0" err="1"/>
              <a:t>köpas</a:t>
            </a:r>
            <a:r>
              <a:rPr lang="fi-FI" sz="2400" dirty="0"/>
              <a:t> </a:t>
            </a:r>
            <a:r>
              <a:rPr lang="fi-FI" sz="2400" dirty="0" err="1"/>
              <a:t>på</a:t>
            </a:r>
            <a:r>
              <a:rPr lang="fi-FI" sz="2400" dirty="0"/>
              <a:t> </a:t>
            </a:r>
            <a:r>
              <a:rPr lang="fi-FI" sz="2400" dirty="0" err="1"/>
              <a:t>nätet</a:t>
            </a:r>
            <a:r>
              <a:rPr lang="fi-FI" sz="2400" dirty="0"/>
              <a:t>.</a:t>
            </a:r>
          </a:p>
          <a:p>
            <a:pPr marL="514350" indent="-514350" eaLnBrk="1" fontAlgn="auto" hangingPunct="1">
              <a:lnSpc>
                <a:spcPct val="100000"/>
              </a:lnSpc>
              <a:spcBef>
                <a:spcPts val="600"/>
              </a:spcBef>
              <a:buSzPct val="100000"/>
              <a:buFont typeface="Calibri"/>
              <a:buAutoNum type="arabicPeriod"/>
              <a:defRPr/>
            </a:pPr>
            <a:r>
              <a:rPr lang="fi-FI" sz="2400" dirty="0" err="1"/>
              <a:t>Presidenten</a:t>
            </a:r>
            <a:r>
              <a:rPr lang="fi-FI" sz="2400" dirty="0"/>
              <a:t> </a:t>
            </a:r>
            <a:r>
              <a:rPr lang="fi-FI" sz="2400" dirty="0" err="1"/>
              <a:t>väljs</a:t>
            </a:r>
            <a:r>
              <a:rPr lang="fi-FI" sz="2400" dirty="0"/>
              <a:t> </a:t>
            </a:r>
            <a:r>
              <a:rPr lang="fi-FI" sz="2400" dirty="0" err="1"/>
              <a:t>vart</a:t>
            </a:r>
            <a:r>
              <a:rPr lang="fi-FI" sz="2400" dirty="0"/>
              <a:t> </a:t>
            </a:r>
            <a:r>
              <a:rPr lang="fi-FI" sz="2400" dirty="0" err="1"/>
              <a:t>sjätte</a:t>
            </a:r>
            <a:r>
              <a:rPr lang="fi-FI" sz="2400" dirty="0"/>
              <a:t> </a:t>
            </a:r>
            <a:r>
              <a:rPr lang="fi-FI" sz="2400" dirty="0" err="1"/>
              <a:t>år</a:t>
            </a:r>
            <a:r>
              <a:rPr lang="fi-FI" sz="2400" dirty="0"/>
              <a:t>.</a:t>
            </a:r>
          </a:p>
          <a:p>
            <a:pPr marL="514350" indent="-514350" eaLnBrk="1" fontAlgn="auto" hangingPunct="1">
              <a:lnSpc>
                <a:spcPct val="100000"/>
              </a:lnSpc>
              <a:spcBef>
                <a:spcPts val="600"/>
              </a:spcBef>
              <a:buSzPct val="100000"/>
              <a:buFont typeface="Calibri"/>
              <a:buAutoNum type="arabicPeriod"/>
              <a:defRPr/>
            </a:pPr>
            <a:r>
              <a:rPr lang="fi-FI" sz="2400" dirty="0" err="1"/>
              <a:t>Det</a:t>
            </a:r>
            <a:r>
              <a:rPr lang="fi-FI" sz="2400" dirty="0"/>
              <a:t> </a:t>
            </a:r>
            <a:r>
              <a:rPr lang="fi-FI" sz="2400" dirty="0" err="1"/>
              <a:t>sägs</a:t>
            </a:r>
            <a:r>
              <a:rPr lang="fi-FI" sz="2400" dirty="0"/>
              <a:t> </a:t>
            </a:r>
            <a:r>
              <a:rPr lang="fi-FI" sz="2400" dirty="0" err="1"/>
              <a:t>att</a:t>
            </a:r>
            <a:r>
              <a:rPr lang="fi-FI" sz="2400" dirty="0"/>
              <a:t> </a:t>
            </a:r>
            <a:r>
              <a:rPr lang="fi-FI" sz="2400" dirty="0" err="1"/>
              <a:t>unga</a:t>
            </a:r>
            <a:r>
              <a:rPr lang="fi-FI" sz="2400" dirty="0"/>
              <a:t> </a:t>
            </a:r>
            <a:r>
              <a:rPr lang="fi-FI" sz="2400" dirty="0" err="1"/>
              <a:t>inte</a:t>
            </a:r>
            <a:r>
              <a:rPr lang="fi-FI" sz="2400" dirty="0"/>
              <a:t> </a:t>
            </a:r>
            <a:r>
              <a:rPr lang="fi-FI" sz="2400" dirty="0" err="1"/>
              <a:t>gillar</a:t>
            </a:r>
            <a:r>
              <a:rPr lang="fi-FI" sz="2400" dirty="0"/>
              <a:t> </a:t>
            </a:r>
            <a:r>
              <a:rPr lang="fi-FI" sz="2400" dirty="0" err="1"/>
              <a:t>att</a:t>
            </a:r>
            <a:r>
              <a:rPr lang="fi-FI" sz="2400" dirty="0"/>
              <a:t> </a:t>
            </a:r>
            <a:r>
              <a:rPr lang="fi-FI" sz="2400" dirty="0" err="1"/>
              <a:t>läsa</a:t>
            </a:r>
            <a:r>
              <a:rPr lang="fi-FI" sz="2400" dirty="0"/>
              <a:t> </a:t>
            </a:r>
            <a:r>
              <a:rPr lang="fi-FI" sz="2400" dirty="0" err="1"/>
              <a:t>böcker</a:t>
            </a:r>
            <a:r>
              <a:rPr lang="fi-FI" sz="2400" dirty="0"/>
              <a:t>.</a:t>
            </a:r>
          </a:p>
          <a:p>
            <a:pPr marL="514350" indent="-514350" eaLnBrk="1" fontAlgn="auto" hangingPunct="1">
              <a:lnSpc>
                <a:spcPct val="100000"/>
              </a:lnSpc>
              <a:spcBef>
                <a:spcPts val="600"/>
              </a:spcBef>
              <a:buSzPct val="100000"/>
              <a:buFont typeface="Calibri"/>
              <a:buAutoNum type="arabicPeriod"/>
              <a:defRPr/>
            </a:pPr>
            <a:r>
              <a:rPr lang="fi-FI" sz="2400" dirty="0" err="1"/>
              <a:t>Artikeln</a:t>
            </a:r>
            <a:r>
              <a:rPr lang="fi-FI" sz="2400" dirty="0"/>
              <a:t> </a:t>
            </a:r>
            <a:r>
              <a:rPr lang="fi-FI" sz="2400" dirty="0" err="1"/>
              <a:t>har</a:t>
            </a:r>
            <a:r>
              <a:rPr lang="fi-FI" sz="2400" dirty="0"/>
              <a:t> </a:t>
            </a:r>
            <a:r>
              <a:rPr lang="fi-FI" sz="2400" dirty="0" err="1"/>
              <a:t>skrivits</a:t>
            </a:r>
            <a:r>
              <a:rPr lang="fi-FI" sz="2400" dirty="0"/>
              <a:t> av Bengt Holmström.</a:t>
            </a:r>
          </a:p>
          <a:p>
            <a:pPr marL="514350" indent="-514350" eaLnBrk="1" fontAlgn="auto" hangingPunct="1">
              <a:buSzPct val="25000"/>
              <a:defRPr/>
            </a:pPr>
            <a:endParaRPr dirty="0"/>
          </a:p>
          <a:p>
            <a:pPr marL="0" indent="0" eaLnBrk="1" fontAlgn="auto" hangingPunct="1">
              <a:buSzPct val="25000"/>
              <a:buFont typeface="Arial"/>
              <a:buNone/>
              <a:defRPr/>
            </a:pPr>
            <a:endParaRPr dirty="0"/>
          </a:p>
          <a:p>
            <a:pPr marL="0" indent="0" eaLnBrk="1" fontAlgn="auto" hangingPunct="1">
              <a:buSzPct val="25000"/>
              <a:buFont typeface="Arial"/>
              <a:buNone/>
              <a:defRPr/>
            </a:pPr>
            <a:endParaRPr dirty="0"/>
          </a:p>
          <a:p>
            <a:pPr marL="0" indent="0" eaLnBrk="1" fontAlgn="auto" hangingPunct="1">
              <a:buSzPct val="25000"/>
              <a:buFont typeface="Arial"/>
              <a:buNone/>
              <a:defRPr/>
            </a:pPr>
            <a:endParaRPr dirty="0"/>
          </a:p>
          <a:p>
            <a:pPr marL="0" indent="0" eaLnBrk="1" fontAlgn="auto" hangingPunct="1">
              <a:buSzPct val="25000"/>
              <a:buFont typeface="Arial"/>
              <a:buNone/>
              <a:defRPr/>
            </a:pPr>
            <a:endParaRPr dirty="0"/>
          </a:p>
        </p:txBody>
      </p:sp>
      <p:sp>
        <p:nvSpPr>
          <p:cNvPr id="213" name="Shape 213">
            <a:extLst>
              <a:ext uri="{FF2B5EF4-FFF2-40B4-BE49-F238E27FC236}">
                <a16:creationId xmlns:a16="http://schemas.microsoft.com/office/drawing/2014/main" id="{AFACF938-DCF2-47A7-821A-CAFA9525BB61}"/>
              </a:ext>
            </a:extLst>
          </p:cNvPr>
          <p:cNvSpPr txBox="1">
            <a:spLocks noGrp="1"/>
          </p:cNvSpPr>
          <p:nvPr>
            <p:ph type="body" idx="2"/>
          </p:nvPr>
        </p:nvSpPr>
        <p:spPr/>
        <p:txBody>
          <a:bodyPr tIns="45700" bIns="45700"/>
          <a:lstStyle/>
          <a:p>
            <a:pPr marL="0" indent="0" eaLnBrk="1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Lucian päivää vietetään 13. joulukuuta.</a:t>
            </a:r>
          </a:p>
          <a:p>
            <a:pPr marL="0" indent="0" eaLnBrk="1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Portit avataan kello 18.00.</a:t>
            </a:r>
          </a:p>
          <a:p>
            <a:pPr marL="0" indent="0" eaLnBrk="1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Lippuja voi ostaa netistä.</a:t>
            </a:r>
          </a:p>
          <a:p>
            <a:pPr marL="0" indent="0" eaLnBrk="1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Presidentti valitaan joka kuudes vuosi.</a:t>
            </a:r>
          </a:p>
          <a:p>
            <a:pPr marL="0" indent="0" eaLnBrk="1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Sanotaan, että nuoret eivät tykkää lukea kirjoja.</a:t>
            </a:r>
          </a:p>
          <a:p>
            <a:pPr marL="0" indent="0" eaLnBrk="1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Artikkelin on kirjoittanut Bengt Holmström.</a:t>
            </a:r>
          </a:p>
        </p:txBody>
      </p:sp>
      <p:sp>
        <p:nvSpPr>
          <p:cNvPr id="5" name="Alatunnisteen paikkamerkki 2">
            <a:extLst>
              <a:ext uri="{FF2B5EF4-FFF2-40B4-BE49-F238E27FC236}">
                <a16:creationId xmlns:a16="http://schemas.microsoft.com/office/drawing/2014/main" id="{63A736A8-EBEC-4667-86B0-0D1EC7293BD4}"/>
              </a:ext>
            </a:extLst>
          </p:cNvPr>
          <p:cNvSpPr txBox="1">
            <a:spLocks/>
          </p:cNvSpPr>
          <p:nvPr/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ctr" anchorCtr="0" compatLnSpc="1">
            <a:prstTxWarp prst="textNoShape">
              <a:avLst/>
            </a:prstTxWarp>
          </a:bodyPr>
          <a:lstStyle>
            <a:defPPr>
              <a:defRPr lang="fi-FI"/>
            </a:defPPr>
            <a:lvl1pPr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888888"/>
              </a:buClr>
              <a:buFont typeface="Calibri" panose="020F0502020204030204" pitchFamily="34" charset="0"/>
              <a:buNone/>
              <a:defRPr sz="1200" kern="1200">
                <a:solidFill>
                  <a:srgbClr val="888888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2860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7432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2004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6576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fi-FI" dirty="0"/>
              <a:t>FOKUS 5 </a:t>
            </a:r>
            <a:r>
              <a:rPr lang="fi-FI" dirty="0" err="1"/>
              <a:t>grammatik</a:t>
            </a:r>
            <a:endParaRPr lang="fi-FI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hape 218">
            <a:extLst>
              <a:ext uri="{FF2B5EF4-FFF2-40B4-BE49-F238E27FC236}">
                <a16:creationId xmlns:a16="http://schemas.microsoft.com/office/drawing/2014/main" id="{F05E8AB9-25A1-4AF6-AD4B-5F772E0F106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25475" y="365125"/>
            <a:ext cx="10728325" cy="1325563"/>
          </a:xfrm>
        </p:spPr>
        <p:txBody>
          <a:bodyPr tIns="45700" bIns="45700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25000"/>
              <a:buFont typeface="Calibri" panose="020F0502020204030204" pitchFamily="34" charset="0"/>
              <a:buNone/>
            </a:pPr>
            <a:r>
              <a:rPr lang="fi-FI" altLang="fi-FI" sz="32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Muunna lauseet s-passiiviin preesensissä.</a:t>
            </a:r>
          </a:p>
        </p:txBody>
      </p:sp>
      <p:sp>
        <p:nvSpPr>
          <p:cNvPr id="219" name="Shape 219">
            <a:extLst>
              <a:ext uri="{FF2B5EF4-FFF2-40B4-BE49-F238E27FC236}">
                <a16:creationId xmlns:a16="http://schemas.microsoft.com/office/drawing/2014/main" id="{9B313923-447D-43E7-B8A7-ED68EEFB42D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25475" y="1825625"/>
            <a:ext cx="5181600" cy="4486275"/>
          </a:xfrm>
        </p:spPr>
        <p:txBody>
          <a:bodyPr tIns="45700" bIns="45700">
            <a:noAutofit/>
          </a:bodyPr>
          <a:lstStyle/>
          <a:p>
            <a:pPr marL="0" indent="0" eaLnBrk="1" fontAlgn="auto" hangingPunct="1">
              <a:lnSpc>
                <a:spcPct val="100000"/>
              </a:lnSpc>
              <a:spcBef>
                <a:spcPts val="600"/>
              </a:spcBef>
              <a:buSzPct val="25000"/>
              <a:buFont typeface="Arial"/>
              <a:buNone/>
              <a:defRPr/>
            </a:pPr>
            <a:r>
              <a:rPr lang="fi-FI" sz="2400" dirty="0"/>
              <a:t>1. Vi </a:t>
            </a:r>
            <a:r>
              <a:rPr lang="fi-FI" sz="2400" dirty="0" err="1"/>
              <a:t>planerar</a:t>
            </a:r>
            <a:r>
              <a:rPr lang="fi-FI" sz="2400" dirty="0"/>
              <a:t> </a:t>
            </a:r>
            <a:r>
              <a:rPr lang="fi-FI" sz="2400" dirty="0" err="1"/>
              <a:t>festprogrammet</a:t>
            </a:r>
            <a:r>
              <a:rPr lang="fi-FI" sz="2400" dirty="0"/>
              <a:t>.</a:t>
            </a:r>
          </a:p>
          <a:p>
            <a:pPr marL="0" indent="0" eaLnBrk="1" fontAlgn="auto" hangingPunct="1">
              <a:lnSpc>
                <a:spcPct val="100000"/>
              </a:lnSpc>
              <a:spcBef>
                <a:spcPts val="600"/>
              </a:spcBef>
              <a:buSzPct val="25000"/>
              <a:buFont typeface="Arial"/>
              <a:buNone/>
              <a:defRPr/>
            </a:pPr>
            <a:r>
              <a:rPr lang="fi-FI" sz="2400" dirty="0"/>
              <a:t>    </a:t>
            </a:r>
            <a:r>
              <a:rPr lang="fi-FI" sz="2400" dirty="0" err="1"/>
              <a:t>Festprogrammet</a:t>
            </a:r>
            <a:r>
              <a:rPr lang="fi-FI" sz="2400" dirty="0"/>
              <a:t> </a:t>
            </a:r>
            <a:r>
              <a:rPr lang="fi-FI" sz="2400" b="1" dirty="0" err="1"/>
              <a:t>planeras</a:t>
            </a:r>
            <a:r>
              <a:rPr lang="fi-FI" sz="2400" dirty="0"/>
              <a:t>.</a:t>
            </a:r>
          </a:p>
          <a:p>
            <a:pPr marL="0" indent="0" eaLnBrk="1" fontAlgn="auto" hangingPunct="1">
              <a:lnSpc>
                <a:spcPct val="100000"/>
              </a:lnSpc>
              <a:spcBef>
                <a:spcPts val="600"/>
              </a:spcBef>
              <a:buSzPct val="25000"/>
              <a:buFont typeface="Arial"/>
              <a:buNone/>
              <a:defRPr/>
            </a:pPr>
            <a:r>
              <a:rPr lang="fi-FI" sz="2400" dirty="0"/>
              <a:t>2. Vi </a:t>
            </a:r>
            <a:r>
              <a:rPr lang="fi-FI" sz="2400" dirty="0" err="1"/>
              <a:t>skriver</a:t>
            </a:r>
            <a:r>
              <a:rPr lang="fi-FI" sz="2400" dirty="0"/>
              <a:t> </a:t>
            </a:r>
            <a:r>
              <a:rPr lang="fi-FI" sz="2400" dirty="0" err="1"/>
              <a:t>inbjudningarna</a:t>
            </a:r>
            <a:r>
              <a:rPr lang="fi-FI" sz="2400" dirty="0"/>
              <a:t>.</a:t>
            </a:r>
          </a:p>
          <a:p>
            <a:pPr marL="0" indent="0" eaLnBrk="1" fontAlgn="auto" hangingPunct="1">
              <a:lnSpc>
                <a:spcPct val="100000"/>
              </a:lnSpc>
              <a:spcBef>
                <a:spcPts val="600"/>
              </a:spcBef>
              <a:buSzPct val="25000"/>
              <a:buFont typeface="Arial"/>
              <a:buNone/>
              <a:defRPr/>
            </a:pPr>
            <a:r>
              <a:rPr lang="fi-FI" sz="2400" dirty="0"/>
              <a:t>    </a:t>
            </a:r>
            <a:r>
              <a:rPr lang="fi-FI" sz="2400" dirty="0" err="1"/>
              <a:t>Inbjudningarna</a:t>
            </a:r>
            <a:r>
              <a:rPr lang="fi-FI" sz="2400" dirty="0"/>
              <a:t> </a:t>
            </a:r>
            <a:r>
              <a:rPr lang="fi-FI" sz="2400" b="1" dirty="0" err="1"/>
              <a:t>skrivs</a:t>
            </a:r>
            <a:r>
              <a:rPr lang="fi-FI" sz="2400" dirty="0"/>
              <a:t>.</a:t>
            </a:r>
          </a:p>
          <a:p>
            <a:pPr marL="0" indent="0" eaLnBrk="1" fontAlgn="auto" hangingPunct="1">
              <a:lnSpc>
                <a:spcPct val="100000"/>
              </a:lnSpc>
              <a:spcBef>
                <a:spcPts val="600"/>
              </a:spcBef>
              <a:buSzPct val="25000"/>
              <a:buFont typeface="Arial"/>
              <a:buNone/>
              <a:defRPr/>
            </a:pPr>
            <a:r>
              <a:rPr lang="fi-FI" sz="2400" dirty="0"/>
              <a:t>3. Vi </a:t>
            </a:r>
            <a:r>
              <a:rPr lang="fi-FI" sz="2400" dirty="0" err="1"/>
              <a:t>bokar</a:t>
            </a:r>
            <a:r>
              <a:rPr lang="fi-FI" sz="2400" dirty="0"/>
              <a:t> </a:t>
            </a:r>
            <a:r>
              <a:rPr lang="fi-FI" sz="2400" dirty="0" err="1"/>
              <a:t>festplatsen</a:t>
            </a:r>
            <a:r>
              <a:rPr lang="fi-FI" sz="2400" dirty="0"/>
              <a:t>.</a:t>
            </a:r>
          </a:p>
          <a:p>
            <a:pPr marL="0" indent="0" eaLnBrk="1" fontAlgn="auto" hangingPunct="1">
              <a:lnSpc>
                <a:spcPct val="100000"/>
              </a:lnSpc>
              <a:spcBef>
                <a:spcPts val="600"/>
              </a:spcBef>
              <a:buSzPct val="25000"/>
              <a:buFont typeface="Arial"/>
              <a:buNone/>
              <a:defRPr/>
            </a:pPr>
            <a:r>
              <a:rPr lang="fi-FI" sz="2400" dirty="0"/>
              <a:t>    </a:t>
            </a:r>
            <a:r>
              <a:rPr lang="fi-FI" sz="2400" dirty="0" err="1"/>
              <a:t>Festplatsen</a:t>
            </a:r>
            <a:r>
              <a:rPr lang="fi-FI" sz="2400" dirty="0"/>
              <a:t> </a:t>
            </a:r>
            <a:r>
              <a:rPr lang="fi-FI" sz="2400" b="1" dirty="0" err="1"/>
              <a:t>bokas</a:t>
            </a:r>
            <a:r>
              <a:rPr lang="fi-FI" sz="2400" dirty="0"/>
              <a:t>.</a:t>
            </a:r>
          </a:p>
          <a:p>
            <a:pPr marL="0" indent="0" eaLnBrk="1" fontAlgn="auto" hangingPunct="1">
              <a:lnSpc>
                <a:spcPct val="100000"/>
              </a:lnSpc>
              <a:spcBef>
                <a:spcPts val="600"/>
              </a:spcBef>
              <a:buSzPct val="25000"/>
              <a:buFont typeface="Arial"/>
              <a:buNone/>
              <a:defRPr/>
            </a:pPr>
            <a:r>
              <a:rPr lang="fi-FI" sz="2400" dirty="0"/>
              <a:t>4. Vi </a:t>
            </a:r>
            <a:r>
              <a:rPr lang="fi-FI" sz="2400" dirty="0" err="1"/>
              <a:t>beställer</a:t>
            </a:r>
            <a:r>
              <a:rPr lang="fi-FI" sz="2400" dirty="0"/>
              <a:t> </a:t>
            </a:r>
            <a:r>
              <a:rPr lang="fi-FI" sz="2400" dirty="0" err="1"/>
              <a:t>maten</a:t>
            </a:r>
            <a:r>
              <a:rPr lang="fi-FI" sz="2400" dirty="0"/>
              <a:t> </a:t>
            </a:r>
            <a:r>
              <a:rPr lang="fi-FI" sz="2400" dirty="0" err="1"/>
              <a:t>och</a:t>
            </a:r>
            <a:r>
              <a:rPr lang="fi-FI" sz="2400" dirty="0"/>
              <a:t> </a:t>
            </a:r>
            <a:r>
              <a:rPr lang="fi-FI" sz="2400" dirty="0" err="1"/>
              <a:t>dryckerna</a:t>
            </a:r>
            <a:r>
              <a:rPr lang="fi-FI" sz="2400" dirty="0"/>
              <a:t>.</a:t>
            </a:r>
          </a:p>
          <a:p>
            <a:pPr marL="0" indent="0" eaLnBrk="1" fontAlgn="auto" hangingPunct="1">
              <a:lnSpc>
                <a:spcPct val="100000"/>
              </a:lnSpc>
              <a:spcBef>
                <a:spcPts val="600"/>
              </a:spcBef>
              <a:buSzPct val="25000"/>
              <a:buFont typeface="Arial"/>
              <a:buNone/>
              <a:defRPr/>
            </a:pPr>
            <a:r>
              <a:rPr lang="fi-FI" sz="2400" dirty="0"/>
              <a:t>    </a:t>
            </a:r>
            <a:r>
              <a:rPr lang="fi-FI" sz="2400" dirty="0" err="1"/>
              <a:t>Maten</a:t>
            </a:r>
            <a:r>
              <a:rPr lang="fi-FI" sz="2400" dirty="0"/>
              <a:t> </a:t>
            </a:r>
            <a:r>
              <a:rPr lang="fi-FI" sz="2400" dirty="0" err="1"/>
              <a:t>och</a:t>
            </a:r>
            <a:r>
              <a:rPr lang="fi-FI" sz="2400" dirty="0"/>
              <a:t> </a:t>
            </a:r>
            <a:r>
              <a:rPr lang="fi-FI" sz="2400" dirty="0" err="1"/>
              <a:t>dryckerna</a:t>
            </a:r>
            <a:r>
              <a:rPr lang="fi-FI" sz="2400" dirty="0"/>
              <a:t> </a:t>
            </a:r>
            <a:r>
              <a:rPr lang="fi-FI" sz="2400" b="1" dirty="0" err="1"/>
              <a:t>beställs</a:t>
            </a:r>
            <a:r>
              <a:rPr lang="fi-FI" sz="2400" dirty="0"/>
              <a:t>.</a:t>
            </a:r>
          </a:p>
          <a:p>
            <a:pPr marL="0" indent="0" eaLnBrk="1" fontAlgn="auto" hangingPunct="1">
              <a:lnSpc>
                <a:spcPct val="100000"/>
              </a:lnSpc>
              <a:spcBef>
                <a:spcPts val="600"/>
              </a:spcBef>
              <a:buSzPct val="25000"/>
              <a:buFont typeface="Arial"/>
              <a:buNone/>
              <a:defRPr/>
            </a:pPr>
            <a:r>
              <a:rPr lang="fi-FI" sz="2400" dirty="0"/>
              <a:t>5. Vi </a:t>
            </a:r>
            <a:r>
              <a:rPr lang="fi-FI" sz="2400" dirty="0" err="1"/>
              <a:t>gör</a:t>
            </a:r>
            <a:r>
              <a:rPr lang="fi-FI" sz="2400" dirty="0"/>
              <a:t> </a:t>
            </a:r>
            <a:r>
              <a:rPr lang="fi-FI" sz="2400" dirty="0" err="1"/>
              <a:t>allt</a:t>
            </a:r>
            <a:r>
              <a:rPr lang="fi-FI" sz="2400" dirty="0"/>
              <a:t> i </a:t>
            </a:r>
            <a:r>
              <a:rPr lang="fi-FI" sz="2400" dirty="0" err="1"/>
              <a:t>god</a:t>
            </a:r>
            <a:r>
              <a:rPr lang="fi-FI" sz="2400" dirty="0"/>
              <a:t> </a:t>
            </a:r>
            <a:r>
              <a:rPr lang="fi-FI" sz="2400" dirty="0" err="1"/>
              <a:t>tid</a:t>
            </a:r>
            <a:r>
              <a:rPr lang="fi-FI" sz="2400" dirty="0"/>
              <a:t>.</a:t>
            </a:r>
          </a:p>
          <a:p>
            <a:pPr marL="0" indent="0" eaLnBrk="1" fontAlgn="auto" hangingPunct="1">
              <a:lnSpc>
                <a:spcPct val="100000"/>
              </a:lnSpc>
              <a:spcBef>
                <a:spcPts val="600"/>
              </a:spcBef>
              <a:buSzPct val="25000"/>
              <a:buFont typeface="Arial"/>
              <a:buNone/>
              <a:defRPr/>
            </a:pPr>
            <a:r>
              <a:rPr lang="fi-FI" sz="2400" dirty="0"/>
              <a:t>    </a:t>
            </a:r>
            <a:r>
              <a:rPr lang="fi-FI" sz="2400" dirty="0" err="1"/>
              <a:t>Allt</a:t>
            </a:r>
            <a:r>
              <a:rPr lang="fi-FI" sz="2400" dirty="0"/>
              <a:t> </a:t>
            </a:r>
            <a:r>
              <a:rPr lang="fi-FI" sz="2400" b="1" dirty="0" err="1"/>
              <a:t>görs</a:t>
            </a:r>
            <a:r>
              <a:rPr lang="fi-FI" sz="2400" dirty="0"/>
              <a:t> i </a:t>
            </a:r>
            <a:r>
              <a:rPr lang="fi-FI" sz="2400" dirty="0" err="1"/>
              <a:t>god</a:t>
            </a:r>
            <a:r>
              <a:rPr lang="fi-FI" sz="2400" dirty="0"/>
              <a:t> </a:t>
            </a:r>
            <a:r>
              <a:rPr lang="fi-FI" sz="2400" dirty="0" err="1"/>
              <a:t>tid</a:t>
            </a:r>
            <a:r>
              <a:rPr lang="fi-FI" sz="2400" dirty="0"/>
              <a:t>.</a:t>
            </a:r>
          </a:p>
          <a:p>
            <a:pPr marL="0" indent="0" eaLnBrk="1" fontAlgn="auto" hangingPunct="1">
              <a:lnSpc>
                <a:spcPct val="80000"/>
              </a:lnSpc>
              <a:buSzPct val="25000"/>
              <a:buFont typeface="Arial"/>
              <a:buNone/>
              <a:defRPr/>
            </a:pPr>
            <a:endParaRPr sz="2590" dirty="0"/>
          </a:p>
          <a:p>
            <a:pPr marL="0" indent="0" eaLnBrk="1" fontAlgn="auto" hangingPunct="1">
              <a:lnSpc>
                <a:spcPct val="80000"/>
              </a:lnSpc>
              <a:buSzPct val="25000"/>
              <a:buFont typeface="Arial"/>
              <a:buNone/>
              <a:defRPr/>
            </a:pPr>
            <a:endParaRPr sz="2590" dirty="0"/>
          </a:p>
        </p:txBody>
      </p:sp>
      <p:sp>
        <p:nvSpPr>
          <p:cNvPr id="220" name="Shape 220">
            <a:extLst>
              <a:ext uri="{FF2B5EF4-FFF2-40B4-BE49-F238E27FC236}">
                <a16:creationId xmlns:a16="http://schemas.microsoft.com/office/drawing/2014/main" id="{76B6B35F-2579-4892-8F9D-8D23DA62FB7D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5807075" y="1825625"/>
            <a:ext cx="5546725" cy="4351338"/>
          </a:xfrm>
        </p:spPr>
        <p:txBody>
          <a:bodyPr tIns="45700" bIns="45700"/>
          <a:lstStyle/>
          <a:p>
            <a:pPr marL="0" indent="0" eaLnBrk="1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fi-FI" altLang="fi-FI" sz="2400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Me suunnittelemme juhlaohjelman.</a:t>
            </a:r>
          </a:p>
          <a:p>
            <a:pPr marL="0" indent="0" eaLnBrk="1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fi-FI" altLang="fi-FI" sz="2400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Juhlaohjelma suunnitellaan.</a:t>
            </a:r>
          </a:p>
          <a:p>
            <a:pPr marL="0" indent="0" eaLnBrk="1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fi-FI" altLang="fi-FI" sz="2400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Kirjoitamme kutsut.</a:t>
            </a:r>
          </a:p>
          <a:p>
            <a:pPr marL="0" indent="0" eaLnBrk="1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fi-FI" altLang="fi-FI" sz="2400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Kutsut kirjoitetaan.</a:t>
            </a:r>
          </a:p>
          <a:p>
            <a:pPr marL="0" indent="0" eaLnBrk="1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fi-FI" altLang="fi-FI" sz="2400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Varaamme juhlapaikan.</a:t>
            </a:r>
          </a:p>
          <a:p>
            <a:pPr marL="0" indent="0" eaLnBrk="1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fi-FI" altLang="fi-FI" sz="2400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Juhlapaikka varataan.</a:t>
            </a:r>
          </a:p>
          <a:p>
            <a:pPr marL="0" indent="0" eaLnBrk="1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fi-FI" altLang="fi-FI" sz="2400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Tilaamme ruuan ja juomat.</a:t>
            </a:r>
          </a:p>
          <a:p>
            <a:pPr marL="0" indent="0" eaLnBrk="1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fi-FI" altLang="fi-FI" sz="2400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Juomat ja ruoka tilataan.</a:t>
            </a:r>
          </a:p>
          <a:p>
            <a:pPr marL="0" indent="0" eaLnBrk="1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fi-FI" altLang="fi-FI" sz="2400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Teemme kaiken hyvissä ajoin.</a:t>
            </a:r>
          </a:p>
          <a:p>
            <a:pPr marL="0" indent="0" eaLnBrk="1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fi-FI" altLang="fi-FI" sz="2400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Kaikki tehdään hyvissä ajoin.</a:t>
            </a:r>
          </a:p>
        </p:txBody>
      </p:sp>
      <p:sp>
        <p:nvSpPr>
          <p:cNvPr id="5" name="Alatunnisteen paikkamerkki 2">
            <a:extLst>
              <a:ext uri="{FF2B5EF4-FFF2-40B4-BE49-F238E27FC236}">
                <a16:creationId xmlns:a16="http://schemas.microsoft.com/office/drawing/2014/main" id="{3A6B3FF9-82C2-436A-89AA-65A7EF8D5995}"/>
              </a:ext>
            </a:extLst>
          </p:cNvPr>
          <p:cNvSpPr txBox="1">
            <a:spLocks/>
          </p:cNvSpPr>
          <p:nvPr/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ctr" anchorCtr="0" compatLnSpc="1">
            <a:prstTxWarp prst="textNoShape">
              <a:avLst/>
            </a:prstTxWarp>
          </a:bodyPr>
          <a:lstStyle>
            <a:defPPr>
              <a:defRPr lang="fi-FI"/>
            </a:defPPr>
            <a:lvl1pPr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888888"/>
              </a:buClr>
              <a:buFont typeface="Calibri" panose="020F0502020204030204" pitchFamily="34" charset="0"/>
              <a:buNone/>
              <a:defRPr sz="1200" kern="1200">
                <a:solidFill>
                  <a:srgbClr val="888888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2860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7432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2004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6576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fi-FI" dirty="0"/>
              <a:t>FOKUS 5 </a:t>
            </a:r>
            <a:r>
              <a:rPr lang="fi-FI" dirty="0" err="1"/>
              <a:t>grammatik</a:t>
            </a:r>
            <a:endParaRPr lang="fi-FI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hape 225">
            <a:extLst>
              <a:ext uri="{FF2B5EF4-FFF2-40B4-BE49-F238E27FC236}">
                <a16:creationId xmlns:a16="http://schemas.microsoft.com/office/drawing/2014/main" id="{AA43E66A-E34A-4614-9138-EB060C95FBC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25475" y="365125"/>
            <a:ext cx="10728325" cy="1325563"/>
          </a:xfrm>
        </p:spPr>
        <p:txBody>
          <a:bodyPr tIns="45700" bIns="45700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25000"/>
              <a:buFont typeface="Calibri" panose="020F0502020204030204" pitchFamily="34" charset="0"/>
              <a:buNone/>
            </a:pPr>
            <a:r>
              <a:rPr lang="fi-FI" altLang="fi-FI" sz="32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Muunna lauseet s-passiiviin preesensissä.</a:t>
            </a:r>
          </a:p>
        </p:txBody>
      </p:sp>
      <p:sp>
        <p:nvSpPr>
          <p:cNvPr id="226" name="Shape 226">
            <a:extLst>
              <a:ext uri="{FF2B5EF4-FFF2-40B4-BE49-F238E27FC236}">
                <a16:creationId xmlns:a16="http://schemas.microsoft.com/office/drawing/2014/main" id="{420FC364-18DA-4DAF-AE19-783DF5AEB43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25475" y="1825625"/>
            <a:ext cx="5181600" cy="4486275"/>
          </a:xfrm>
        </p:spPr>
        <p:txBody>
          <a:bodyPr tIns="45700" bIns="45700"/>
          <a:lstStyle/>
          <a:p>
            <a:pPr marL="0" indent="0" eaLnBrk="1" fontAlgn="auto" hangingPunct="1">
              <a:lnSpc>
                <a:spcPct val="100000"/>
              </a:lnSpc>
              <a:spcBef>
                <a:spcPts val="600"/>
              </a:spcBef>
              <a:buSzPct val="25000"/>
              <a:defRPr/>
            </a:pPr>
            <a:r>
              <a:rPr lang="fi-FI" altLang="fi-FI" sz="2400" dirty="0">
                <a:sym typeface="Calibri" panose="020F0502020204030204" pitchFamily="34" charset="0"/>
              </a:rPr>
              <a:t>6. Man </a:t>
            </a:r>
            <a:r>
              <a:rPr lang="fi-FI" altLang="fi-FI" sz="2400" dirty="0" err="1">
                <a:sym typeface="Calibri" panose="020F0502020204030204" pitchFamily="34" charset="0"/>
              </a:rPr>
              <a:t>dansar</a:t>
            </a:r>
            <a:r>
              <a:rPr lang="fi-FI" altLang="fi-FI" sz="2400" dirty="0">
                <a:sym typeface="Calibri" panose="020F0502020204030204" pitchFamily="34" charset="0"/>
              </a:rPr>
              <a:t> </a:t>
            </a:r>
            <a:r>
              <a:rPr lang="fi-FI" altLang="fi-FI" sz="2400" dirty="0" err="1">
                <a:sym typeface="Calibri" panose="020F0502020204030204" pitchFamily="34" charset="0"/>
              </a:rPr>
              <a:t>på</a:t>
            </a:r>
            <a:r>
              <a:rPr lang="fi-FI" altLang="fi-FI" sz="2400" dirty="0">
                <a:sym typeface="Calibri" panose="020F0502020204030204" pitchFamily="34" charset="0"/>
              </a:rPr>
              <a:t> </a:t>
            </a:r>
            <a:r>
              <a:rPr lang="fi-FI" altLang="fi-FI" sz="2400" dirty="0" err="1">
                <a:sym typeface="Calibri" panose="020F0502020204030204" pitchFamily="34" charset="0"/>
              </a:rPr>
              <a:t>festen</a:t>
            </a:r>
            <a:r>
              <a:rPr lang="fi-FI" altLang="fi-FI" sz="2400" dirty="0">
                <a:sym typeface="Calibri" panose="020F0502020204030204" pitchFamily="34" charset="0"/>
              </a:rPr>
              <a:t>.</a:t>
            </a:r>
          </a:p>
          <a:p>
            <a:pPr marL="0" indent="0" eaLnBrk="1" fontAlgn="auto" hangingPunct="1">
              <a:lnSpc>
                <a:spcPct val="100000"/>
              </a:lnSpc>
              <a:spcBef>
                <a:spcPts val="600"/>
              </a:spcBef>
              <a:buSzPct val="25000"/>
              <a:defRPr/>
            </a:pPr>
            <a:r>
              <a:rPr lang="fi-FI" altLang="fi-FI" sz="2400" dirty="0">
                <a:sym typeface="Calibri" panose="020F0502020204030204" pitchFamily="34" charset="0"/>
              </a:rPr>
              <a:t>    </a:t>
            </a:r>
            <a:r>
              <a:rPr lang="fi-FI" altLang="fi-FI" sz="2400" dirty="0" err="1">
                <a:sym typeface="Calibri" panose="020F0502020204030204" pitchFamily="34" charset="0"/>
              </a:rPr>
              <a:t>Det</a:t>
            </a:r>
            <a:r>
              <a:rPr lang="fi-FI" altLang="fi-FI" sz="2400" dirty="0">
                <a:sym typeface="Calibri" panose="020F0502020204030204" pitchFamily="34" charset="0"/>
              </a:rPr>
              <a:t> </a:t>
            </a:r>
            <a:r>
              <a:rPr lang="fi-FI" altLang="fi-FI" sz="2400" b="1" dirty="0" err="1">
                <a:sym typeface="Calibri" panose="020F0502020204030204" pitchFamily="34" charset="0"/>
              </a:rPr>
              <a:t>dansas</a:t>
            </a:r>
            <a:r>
              <a:rPr lang="fi-FI" altLang="fi-FI" sz="2400" dirty="0">
                <a:sym typeface="Calibri" panose="020F0502020204030204" pitchFamily="34" charset="0"/>
              </a:rPr>
              <a:t> </a:t>
            </a:r>
            <a:r>
              <a:rPr lang="fi-FI" altLang="fi-FI" sz="2400" dirty="0" err="1">
                <a:sym typeface="Calibri" panose="020F0502020204030204" pitchFamily="34" charset="0"/>
              </a:rPr>
              <a:t>på</a:t>
            </a:r>
            <a:r>
              <a:rPr lang="fi-FI" altLang="fi-FI" sz="2400" dirty="0">
                <a:sym typeface="Calibri" panose="020F0502020204030204" pitchFamily="34" charset="0"/>
              </a:rPr>
              <a:t> </a:t>
            </a:r>
            <a:r>
              <a:rPr lang="fi-FI" altLang="fi-FI" sz="2400" dirty="0" err="1">
                <a:sym typeface="Calibri" panose="020F0502020204030204" pitchFamily="34" charset="0"/>
              </a:rPr>
              <a:t>festen</a:t>
            </a:r>
            <a:r>
              <a:rPr lang="fi-FI" altLang="fi-FI" sz="2400" dirty="0">
                <a:sym typeface="Calibri" panose="020F0502020204030204" pitchFamily="34" charset="0"/>
              </a:rPr>
              <a:t>.</a:t>
            </a:r>
          </a:p>
          <a:p>
            <a:pPr marL="0" indent="0" eaLnBrk="1" fontAlgn="auto" hangingPunct="1">
              <a:lnSpc>
                <a:spcPct val="100000"/>
              </a:lnSpc>
              <a:spcBef>
                <a:spcPts val="600"/>
              </a:spcBef>
              <a:buSzPct val="25000"/>
              <a:defRPr/>
            </a:pPr>
            <a:r>
              <a:rPr lang="fi-FI" altLang="fi-FI" sz="2400" dirty="0">
                <a:sym typeface="Calibri" panose="020F0502020204030204" pitchFamily="34" charset="0"/>
              </a:rPr>
              <a:t>7. Man </a:t>
            </a:r>
            <a:r>
              <a:rPr lang="fi-FI" altLang="fi-FI" sz="2400" dirty="0" err="1">
                <a:sym typeface="Calibri" panose="020F0502020204030204" pitchFamily="34" charset="0"/>
              </a:rPr>
              <a:t>sjunger</a:t>
            </a:r>
            <a:r>
              <a:rPr lang="fi-FI" altLang="fi-FI" sz="2400" dirty="0">
                <a:sym typeface="Calibri" panose="020F0502020204030204" pitchFamily="34" charset="0"/>
              </a:rPr>
              <a:t> </a:t>
            </a:r>
            <a:r>
              <a:rPr lang="fi-FI" altLang="fi-FI" sz="2400" dirty="0" err="1">
                <a:sym typeface="Calibri" panose="020F0502020204030204" pitchFamily="34" charset="0"/>
              </a:rPr>
              <a:t>tillsammans</a:t>
            </a:r>
            <a:r>
              <a:rPr lang="fi-FI" altLang="fi-FI" sz="2400" dirty="0">
                <a:sym typeface="Calibri" panose="020F0502020204030204" pitchFamily="34" charset="0"/>
              </a:rPr>
              <a:t>.</a:t>
            </a:r>
          </a:p>
          <a:p>
            <a:pPr marL="0" indent="0" eaLnBrk="1" fontAlgn="auto" hangingPunct="1">
              <a:lnSpc>
                <a:spcPct val="100000"/>
              </a:lnSpc>
              <a:spcBef>
                <a:spcPts val="600"/>
              </a:spcBef>
              <a:buSzPct val="25000"/>
              <a:defRPr/>
            </a:pPr>
            <a:r>
              <a:rPr lang="fi-FI" altLang="fi-FI" sz="2400" dirty="0">
                <a:sym typeface="Calibri" panose="020F0502020204030204" pitchFamily="34" charset="0"/>
              </a:rPr>
              <a:t>    </a:t>
            </a:r>
            <a:r>
              <a:rPr lang="fi-FI" altLang="fi-FI" sz="2400" dirty="0" err="1">
                <a:sym typeface="Calibri" panose="020F0502020204030204" pitchFamily="34" charset="0"/>
              </a:rPr>
              <a:t>Det</a:t>
            </a:r>
            <a:r>
              <a:rPr lang="fi-FI" altLang="fi-FI" sz="2400" dirty="0">
                <a:sym typeface="Calibri" panose="020F0502020204030204" pitchFamily="34" charset="0"/>
              </a:rPr>
              <a:t> </a:t>
            </a:r>
            <a:r>
              <a:rPr lang="fi-FI" altLang="fi-FI" sz="2400" b="1" dirty="0" err="1">
                <a:sym typeface="Calibri" panose="020F0502020204030204" pitchFamily="34" charset="0"/>
              </a:rPr>
              <a:t>sjungs</a:t>
            </a:r>
            <a:r>
              <a:rPr lang="fi-FI" altLang="fi-FI" sz="2400" dirty="0">
                <a:sym typeface="Calibri" panose="020F0502020204030204" pitchFamily="34" charset="0"/>
              </a:rPr>
              <a:t> </a:t>
            </a:r>
            <a:r>
              <a:rPr lang="fi-FI" altLang="fi-FI" sz="2400" dirty="0" err="1">
                <a:sym typeface="Calibri" panose="020F0502020204030204" pitchFamily="34" charset="0"/>
              </a:rPr>
              <a:t>tillsammans</a:t>
            </a:r>
            <a:r>
              <a:rPr lang="fi-FI" altLang="fi-FI" sz="2400" dirty="0">
                <a:sym typeface="Calibri" panose="020F0502020204030204" pitchFamily="34" charset="0"/>
              </a:rPr>
              <a:t>.</a:t>
            </a:r>
          </a:p>
          <a:p>
            <a:pPr marL="0" indent="0" eaLnBrk="1" fontAlgn="auto" hangingPunct="1">
              <a:lnSpc>
                <a:spcPct val="100000"/>
              </a:lnSpc>
              <a:spcBef>
                <a:spcPts val="600"/>
              </a:spcBef>
              <a:buSzPct val="25000"/>
              <a:defRPr/>
            </a:pPr>
            <a:r>
              <a:rPr lang="fi-FI" altLang="fi-FI" sz="2400" dirty="0">
                <a:sym typeface="Calibri" panose="020F0502020204030204" pitchFamily="34" charset="0"/>
              </a:rPr>
              <a:t>8. Man </a:t>
            </a:r>
            <a:r>
              <a:rPr lang="fi-FI" altLang="fi-FI" sz="2400" dirty="0" err="1">
                <a:sym typeface="Calibri" panose="020F0502020204030204" pitchFamily="34" charset="0"/>
              </a:rPr>
              <a:t>skrattar</a:t>
            </a:r>
            <a:r>
              <a:rPr lang="fi-FI" altLang="fi-FI" sz="2400" dirty="0">
                <a:sym typeface="Calibri" panose="020F0502020204030204" pitchFamily="34" charset="0"/>
              </a:rPr>
              <a:t> </a:t>
            </a:r>
            <a:r>
              <a:rPr lang="fi-FI" altLang="fi-FI" sz="2400" dirty="0" err="1">
                <a:sym typeface="Calibri" panose="020F0502020204030204" pitchFamily="34" charset="0"/>
              </a:rPr>
              <a:t>mycket</a:t>
            </a:r>
            <a:r>
              <a:rPr lang="fi-FI" altLang="fi-FI" sz="2400" dirty="0">
                <a:sym typeface="Calibri" panose="020F0502020204030204" pitchFamily="34" charset="0"/>
              </a:rPr>
              <a:t>.</a:t>
            </a:r>
          </a:p>
          <a:p>
            <a:pPr marL="0" indent="0" eaLnBrk="1" fontAlgn="auto" hangingPunct="1">
              <a:lnSpc>
                <a:spcPct val="100000"/>
              </a:lnSpc>
              <a:spcBef>
                <a:spcPts val="600"/>
              </a:spcBef>
              <a:buSzPct val="25000"/>
              <a:defRPr/>
            </a:pPr>
            <a:r>
              <a:rPr lang="fi-FI" altLang="fi-FI" sz="2400" dirty="0">
                <a:sym typeface="Calibri" panose="020F0502020204030204" pitchFamily="34" charset="0"/>
              </a:rPr>
              <a:t>    </a:t>
            </a:r>
            <a:r>
              <a:rPr lang="fi-FI" altLang="fi-FI" sz="2400" dirty="0" err="1">
                <a:sym typeface="Calibri" panose="020F0502020204030204" pitchFamily="34" charset="0"/>
              </a:rPr>
              <a:t>Det</a:t>
            </a:r>
            <a:r>
              <a:rPr lang="fi-FI" altLang="fi-FI" sz="2400" dirty="0">
                <a:sym typeface="Calibri" panose="020F0502020204030204" pitchFamily="34" charset="0"/>
              </a:rPr>
              <a:t> </a:t>
            </a:r>
            <a:r>
              <a:rPr lang="fi-FI" altLang="fi-FI" sz="2400" b="1" dirty="0" err="1">
                <a:sym typeface="Calibri" panose="020F0502020204030204" pitchFamily="34" charset="0"/>
              </a:rPr>
              <a:t>skrattas</a:t>
            </a:r>
            <a:r>
              <a:rPr lang="fi-FI" altLang="fi-FI" sz="2400" dirty="0">
                <a:sym typeface="Calibri" panose="020F0502020204030204" pitchFamily="34" charset="0"/>
              </a:rPr>
              <a:t> </a:t>
            </a:r>
            <a:r>
              <a:rPr lang="fi-FI" altLang="fi-FI" sz="2400" dirty="0" err="1">
                <a:sym typeface="Calibri" panose="020F0502020204030204" pitchFamily="34" charset="0"/>
              </a:rPr>
              <a:t>mycket</a:t>
            </a:r>
            <a:r>
              <a:rPr lang="fi-FI" altLang="fi-FI" sz="2400" dirty="0">
                <a:sym typeface="Calibri" panose="020F0502020204030204" pitchFamily="34" charset="0"/>
              </a:rPr>
              <a:t>.</a:t>
            </a:r>
          </a:p>
          <a:p>
            <a:pPr marL="0" indent="0" eaLnBrk="1" fontAlgn="auto" hangingPunct="1">
              <a:lnSpc>
                <a:spcPct val="100000"/>
              </a:lnSpc>
              <a:spcBef>
                <a:spcPts val="600"/>
              </a:spcBef>
              <a:buSzPct val="25000"/>
              <a:defRPr/>
            </a:pPr>
            <a:r>
              <a:rPr lang="fi-FI" altLang="fi-FI" sz="2400" dirty="0">
                <a:sym typeface="Calibri" panose="020F0502020204030204" pitchFamily="34" charset="0"/>
              </a:rPr>
              <a:t>9. Man </a:t>
            </a:r>
            <a:r>
              <a:rPr lang="fi-FI" altLang="fi-FI" sz="2400" dirty="0" err="1">
                <a:sym typeface="Calibri" panose="020F0502020204030204" pitchFamily="34" charset="0"/>
              </a:rPr>
              <a:t>säger</a:t>
            </a:r>
            <a:r>
              <a:rPr lang="fi-FI" altLang="fi-FI" sz="2400" dirty="0">
                <a:sym typeface="Calibri" panose="020F0502020204030204" pitchFamily="34" charset="0"/>
              </a:rPr>
              <a:t> </a:t>
            </a:r>
            <a:r>
              <a:rPr lang="fi-FI" altLang="fi-FI" sz="2400" dirty="0" err="1">
                <a:sym typeface="Calibri" panose="020F0502020204030204" pitchFamily="34" charset="0"/>
              </a:rPr>
              <a:t>att</a:t>
            </a:r>
            <a:r>
              <a:rPr lang="fi-FI" altLang="fi-FI" sz="2400" dirty="0">
                <a:sym typeface="Calibri" panose="020F0502020204030204" pitchFamily="34" charset="0"/>
              </a:rPr>
              <a:t> …</a:t>
            </a:r>
          </a:p>
          <a:p>
            <a:pPr marL="0" indent="0" eaLnBrk="1" fontAlgn="auto" hangingPunct="1">
              <a:lnSpc>
                <a:spcPct val="100000"/>
              </a:lnSpc>
              <a:spcBef>
                <a:spcPts val="600"/>
              </a:spcBef>
              <a:buSzPct val="25000"/>
              <a:defRPr/>
            </a:pPr>
            <a:r>
              <a:rPr lang="fi-FI" altLang="fi-FI" sz="2400" dirty="0">
                <a:sym typeface="Calibri" panose="020F0502020204030204" pitchFamily="34" charset="0"/>
              </a:rPr>
              <a:t>    </a:t>
            </a:r>
            <a:r>
              <a:rPr lang="fi-FI" altLang="fi-FI" sz="2400" dirty="0" err="1">
                <a:sym typeface="Calibri" panose="020F0502020204030204" pitchFamily="34" charset="0"/>
              </a:rPr>
              <a:t>Det</a:t>
            </a:r>
            <a:r>
              <a:rPr lang="fi-FI" altLang="fi-FI" sz="2400" dirty="0">
                <a:sym typeface="Calibri" panose="020F0502020204030204" pitchFamily="34" charset="0"/>
              </a:rPr>
              <a:t> </a:t>
            </a:r>
            <a:r>
              <a:rPr lang="fi-FI" altLang="fi-FI" sz="2400" b="1" dirty="0" err="1">
                <a:sym typeface="Calibri" panose="020F0502020204030204" pitchFamily="34" charset="0"/>
              </a:rPr>
              <a:t>sägs</a:t>
            </a:r>
            <a:r>
              <a:rPr lang="fi-FI" altLang="fi-FI" sz="2400" dirty="0">
                <a:sym typeface="Calibri" panose="020F0502020204030204" pitchFamily="34" charset="0"/>
              </a:rPr>
              <a:t> </a:t>
            </a:r>
            <a:r>
              <a:rPr lang="fi-FI" altLang="fi-FI" sz="2400" dirty="0" err="1">
                <a:sym typeface="Calibri" panose="020F0502020204030204" pitchFamily="34" charset="0"/>
              </a:rPr>
              <a:t>att</a:t>
            </a:r>
            <a:r>
              <a:rPr lang="fi-FI" altLang="fi-FI" sz="2400" dirty="0">
                <a:sym typeface="Calibri" panose="020F0502020204030204" pitchFamily="34" charset="0"/>
              </a:rPr>
              <a:t> …</a:t>
            </a:r>
          </a:p>
          <a:p>
            <a:pPr marL="0" indent="0" eaLnBrk="1" fontAlgn="auto" hangingPunct="1">
              <a:lnSpc>
                <a:spcPct val="100000"/>
              </a:lnSpc>
              <a:spcBef>
                <a:spcPts val="600"/>
              </a:spcBef>
              <a:buSzPct val="25000"/>
              <a:defRPr/>
            </a:pPr>
            <a:r>
              <a:rPr lang="fi-FI" altLang="fi-FI" sz="2400" dirty="0">
                <a:sym typeface="Calibri" panose="020F0502020204030204" pitchFamily="34" charset="0"/>
              </a:rPr>
              <a:t>10. Man </a:t>
            </a:r>
            <a:r>
              <a:rPr lang="fi-FI" altLang="fi-FI" sz="2400" dirty="0" err="1">
                <a:sym typeface="Calibri" panose="020F0502020204030204" pitchFamily="34" charset="0"/>
              </a:rPr>
              <a:t>påstår</a:t>
            </a:r>
            <a:r>
              <a:rPr lang="fi-FI" altLang="fi-FI" sz="2400" dirty="0">
                <a:sym typeface="Calibri" panose="020F0502020204030204" pitchFamily="34" charset="0"/>
              </a:rPr>
              <a:t> </a:t>
            </a:r>
            <a:r>
              <a:rPr lang="fi-FI" altLang="fi-FI" sz="2400" dirty="0" err="1">
                <a:sym typeface="Calibri" panose="020F0502020204030204" pitchFamily="34" charset="0"/>
              </a:rPr>
              <a:t>att</a:t>
            </a:r>
            <a:r>
              <a:rPr lang="fi-FI" altLang="fi-FI" sz="2400" dirty="0">
                <a:sym typeface="Calibri" panose="020F0502020204030204" pitchFamily="34" charset="0"/>
              </a:rPr>
              <a:t> …</a:t>
            </a:r>
          </a:p>
          <a:p>
            <a:pPr marL="0" indent="0" eaLnBrk="1" fontAlgn="auto" hangingPunct="1">
              <a:lnSpc>
                <a:spcPct val="100000"/>
              </a:lnSpc>
              <a:spcBef>
                <a:spcPts val="600"/>
              </a:spcBef>
              <a:buSzPct val="25000"/>
              <a:defRPr/>
            </a:pPr>
            <a:r>
              <a:rPr lang="fi-FI" altLang="fi-FI" sz="2400" dirty="0">
                <a:sym typeface="Calibri" panose="020F0502020204030204" pitchFamily="34" charset="0"/>
              </a:rPr>
              <a:t>    </a:t>
            </a:r>
            <a:r>
              <a:rPr lang="fi-FI" altLang="fi-FI" sz="2400" dirty="0" err="1">
                <a:sym typeface="Calibri" panose="020F0502020204030204" pitchFamily="34" charset="0"/>
              </a:rPr>
              <a:t>Det</a:t>
            </a:r>
            <a:r>
              <a:rPr lang="fi-FI" altLang="fi-FI" sz="2400" dirty="0">
                <a:sym typeface="Calibri" panose="020F0502020204030204" pitchFamily="34" charset="0"/>
              </a:rPr>
              <a:t> </a:t>
            </a:r>
            <a:r>
              <a:rPr lang="fi-FI" altLang="fi-FI" sz="2400" b="1" dirty="0" err="1">
                <a:sym typeface="Calibri" panose="020F0502020204030204" pitchFamily="34" charset="0"/>
              </a:rPr>
              <a:t>påstås</a:t>
            </a:r>
            <a:r>
              <a:rPr lang="fi-FI" altLang="fi-FI" sz="2400" dirty="0">
                <a:sym typeface="Calibri" panose="020F0502020204030204" pitchFamily="34" charset="0"/>
              </a:rPr>
              <a:t> </a:t>
            </a:r>
            <a:r>
              <a:rPr lang="fi-FI" altLang="fi-FI" sz="2400" dirty="0" err="1">
                <a:sym typeface="Calibri" panose="020F0502020204030204" pitchFamily="34" charset="0"/>
              </a:rPr>
              <a:t>att</a:t>
            </a:r>
            <a:r>
              <a:rPr lang="fi-FI" altLang="fi-FI" sz="2400" dirty="0">
                <a:sym typeface="Calibri" panose="020F0502020204030204" pitchFamily="34" charset="0"/>
              </a:rPr>
              <a:t> …</a:t>
            </a:r>
          </a:p>
        </p:txBody>
      </p:sp>
      <p:sp>
        <p:nvSpPr>
          <p:cNvPr id="227" name="Shape 227">
            <a:extLst>
              <a:ext uri="{FF2B5EF4-FFF2-40B4-BE49-F238E27FC236}">
                <a16:creationId xmlns:a16="http://schemas.microsoft.com/office/drawing/2014/main" id="{F254C709-FC35-45ED-931D-97014FE3CA6D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5807075" y="1825625"/>
            <a:ext cx="5546725" cy="4351338"/>
          </a:xfrm>
        </p:spPr>
        <p:txBody>
          <a:bodyPr tIns="45700" bIns="45700"/>
          <a:lstStyle/>
          <a:p>
            <a:pPr marL="0" indent="0" eaLnBrk="1" fontAlgn="auto" hangingPunct="1">
              <a:lnSpc>
                <a:spcPct val="100000"/>
              </a:lnSpc>
              <a:spcBef>
                <a:spcPts val="600"/>
              </a:spcBef>
              <a:buSzPct val="25000"/>
              <a:defRPr/>
            </a:pPr>
            <a:r>
              <a:rPr lang="fi-FI" altLang="fi-FI" sz="2400" i="1" dirty="0">
                <a:sym typeface="Calibri" panose="020F0502020204030204" pitchFamily="34" charset="0"/>
              </a:rPr>
              <a:t>Juhlissa tanssitaan.</a:t>
            </a:r>
          </a:p>
          <a:p>
            <a:pPr marL="0" indent="0" eaLnBrk="1" fontAlgn="auto" hangingPunct="1">
              <a:lnSpc>
                <a:spcPct val="100000"/>
              </a:lnSpc>
              <a:spcBef>
                <a:spcPts val="600"/>
              </a:spcBef>
              <a:buSzPct val="25000"/>
              <a:defRPr/>
            </a:pPr>
            <a:r>
              <a:rPr lang="fi-FI" altLang="fi-FI" sz="2400" i="1" dirty="0">
                <a:sym typeface="Calibri" panose="020F0502020204030204" pitchFamily="34" charset="0"/>
              </a:rPr>
              <a:t>Juhlissa tanssitaan.</a:t>
            </a:r>
          </a:p>
          <a:p>
            <a:pPr marL="0" indent="0" eaLnBrk="1" fontAlgn="auto" hangingPunct="1">
              <a:lnSpc>
                <a:spcPct val="100000"/>
              </a:lnSpc>
              <a:spcBef>
                <a:spcPts val="600"/>
              </a:spcBef>
              <a:buSzPct val="25000"/>
              <a:defRPr/>
            </a:pPr>
            <a:r>
              <a:rPr lang="fi-FI" altLang="fi-FI" sz="2400" i="1" dirty="0">
                <a:sym typeface="Calibri" panose="020F0502020204030204" pitchFamily="34" charset="0"/>
              </a:rPr>
              <a:t>Lauletaan yhdessä.</a:t>
            </a:r>
          </a:p>
          <a:p>
            <a:pPr marL="0" indent="0" eaLnBrk="1" fontAlgn="auto" hangingPunct="1">
              <a:lnSpc>
                <a:spcPct val="100000"/>
              </a:lnSpc>
              <a:spcBef>
                <a:spcPts val="600"/>
              </a:spcBef>
              <a:buSzPct val="25000"/>
              <a:defRPr/>
            </a:pPr>
            <a:r>
              <a:rPr lang="fi-FI" altLang="fi-FI" sz="2400" i="1" dirty="0">
                <a:sym typeface="Calibri" panose="020F0502020204030204" pitchFamily="34" charset="0"/>
              </a:rPr>
              <a:t>Lauletaan yhdessä.</a:t>
            </a:r>
          </a:p>
          <a:p>
            <a:pPr marL="0" indent="0" eaLnBrk="1" fontAlgn="auto" hangingPunct="1">
              <a:lnSpc>
                <a:spcPct val="100000"/>
              </a:lnSpc>
              <a:spcBef>
                <a:spcPts val="600"/>
              </a:spcBef>
              <a:buSzPct val="25000"/>
              <a:defRPr/>
            </a:pPr>
            <a:r>
              <a:rPr lang="fi-FI" altLang="fi-FI" sz="2400" i="1" dirty="0">
                <a:sym typeface="Calibri" panose="020F0502020204030204" pitchFamily="34" charset="0"/>
              </a:rPr>
              <a:t>Nauretaan paljon.</a:t>
            </a:r>
          </a:p>
          <a:p>
            <a:pPr marL="0" indent="0" eaLnBrk="1" fontAlgn="auto" hangingPunct="1">
              <a:lnSpc>
                <a:spcPct val="100000"/>
              </a:lnSpc>
              <a:spcBef>
                <a:spcPts val="600"/>
              </a:spcBef>
              <a:buSzPct val="25000"/>
              <a:defRPr/>
            </a:pPr>
            <a:r>
              <a:rPr lang="fi-FI" altLang="fi-FI" sz="2400" i="1" dirty="0">
                <a:sym typeface="Calibri" panose="020F0502020204030204" pitchFamily="34" charset="0"/>
              </a:rPr>
              <a:t>Nauretaan paljon.</a:t>
            </a:r>
          </a:p>
          <a:p>
            <a:pPr marL="0" indent="0" eaLnBrk="1" fontAlgn="auto" hangingPunct="1">
              <a:lnSpc>
                <a:spcPct val="100000"/>
              </a:lnSpc>
              <a:spcBef>
                <a:spcPts val="600"/>
              </a:spcBef>
              <a:buSzPct val="25000"/>
              <a:defRPr/>
            </a:pPr>
            <a:r>
              <a:rPr lang="fi-FI" altLang="fi-FI" sz="2400" i="1" dirty="0">
                <a:sym typeface="Calibri" panose="020F0502020204030204" pitchFamily="34" charset="0"/>
              </a:rPr>
              <a:t>Sanotaan, että…</a:t>
            </a:r>
          </a:p>
          <a:p>
            <a:pPr marL="0" indent="0" eaLnBrk="1" fontAlgn="auto" hangingPunct="1">
              <a:lnSpc>
                <a:spcPct val="100000"/>
              </a:lnSpc>
              <a:spcBef>
                <a:spcPts val="600"/>
              </a:spcBef>
              <a:buSzPct val="25000"/>
              <a:defRPr/>
            </a:pPr>
            <a:r>
              <a:rPr lang="fi-FI" altLang="fi-FI" sz="2400" i="1" dirty="0">
                <a:sym typeface="Calibri" panose="020F0502020204030204" pitchFamily="34" charset="0"/>
              </a:rPr>
              <a:t>Sanotaan, että…</a:t>
            </a:r>
          </a:p>
          <a:p>
            <a:pPr marL="0" indent="0" eaLnBrk="1" fontAlgn="auto" hangingPunct="1">
              <a:lnSpc>
                <a:spcPct val="100000"/>
              </a:lnSpc>
              <a:spcBef>
                <a:spcPts val="600"/>
              </a:spcBef>
              <a:buSzPct val="25000"/>
              <a:defRPr/>
            </a:pPr>
            <a:r>
              <a:rPr lang="fi-FI" altLang="fi-FI" sz="2400" i="1" dirty="0">
                <a:sym typeface="Calibri" panose="020F0502020204030204" pitchFamily="34" charset="0"/>
              </a:rPr>
              <a:t>Väitetään, että…</a:t>
            </a:r>
          </a:p>
          <a:p>
            <a:pPr marL="0" indent="0" eaLnBrk="1" fontAlgn="auto" hangingPunct="1">
              <a:lnSpc>
                <a:spcPct val="100000"/>
              </a:lnSpc>
              <a:spcBef>
                <a:spcPts val="600"/>
              </a:spcBef>
              <a:buSzPct val="25000"/>
              <a:defRPr/>
            </a:pPr>
            <a:r>
              <a:rPr lang="fi-FI" altLang="fi-FI" sz="2400" i="1" dirty="0">
                <a:sym typeface="Calibri" panose="020F0502020204030204" pitchFamily="34" charset="0"/>
              </a:rPr>
              <a:t>Väitetään, että…</a:t>
            </a:r>
          </a:p>
        </p:txBody>
      </p:sp>
      <p:sp>
        <p:nvSpPr>
          <p:cNvPr id="5" name="Alatunnisteen paikkamerkki 2">
            <a:extLst>
              <a:ext uri="{FF2B5EF4-FFF2-40B4-BE49-F238E27FC236}">
                <a16:creationId xmlns:a16="http://schemas.microsoft.com/office/drawing/2014/main" id="{45225289-30EA-4460-95FC-074B78C1B3D2}"/>
              </a:ext>
            </a:extLst>
          </p:cNvPr>
          <p:cNvSpPr txBox="1">
            <a:spLocks/>
          </p:cNvSpPr>
          <p:nvPr/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ctr" anchorCtr="0" compatLnSpc="1">
            <a:prstTxWarp prst="textNoShape">
              <a:avLst/>
            </a:prstTxWarp>
          </a:bodyPr>
          <a:lstStyle>
            <a:defPPr>
              <a:defRPr lang="fi-FI"/>
            </a:defPPr>
            <a:lvl1pPr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888888"/>
              </a:buClr>
              <a:buFont typeface="Calibri" panose="020F0502020204030204" pitchFamily="34" charset="0"/>
              <a:buNone/>
              <a:defRPr sz="1200" kern="1200">
                <a:solidFill>
                  <a:srgbClr val="888888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2860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7432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2004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6576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fi-FI" dirty="0"/>
              <a:t>FOKUS 5 </a:t>
            </a:r>
            <a:r>
              <a:rPr lang="fi-FI" dirty="0" err="1"/>
              <a:t>grammatik</a:t>
            </a:r>
            <a:endParaRPr lang="fi-FI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hape 232">
            <a:extLst>
              <a:ext uri="{FF2B5EF4-FFF2-40B4-BE49-F238E27FC236}">
                <a16:creationId xmlns:a16="http://schemas.microsoft.com/office/drawing/2014/main" id="{99D0FFD5-EF89-42EA-8B6C-5C106328D62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25475" y="365125"/>
            <a:ext cx="10728325" cy="1325563"/>
          </a:xfrm>
        </p:spPr>
        <p:txBody>
          <a:bodyPr tIns="45700" bIns="45700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25000"/>
              <a:buFont typeface="Calibri" panose="020F0502020204030204" pitchFamily="34" charset="0"/>
              <a:buNone/>
            </a:pPr>
            <a:r>
              <a:rPr lang="fi-FI" altLang="fi-FI" sz="32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Muunna lauseet imperfektiin.</a:t>
            </a:r>
          </a:p>
        </p:txBody>
      </p:sp>
      <p:sp>
        <p:nvSpPr>
          <p:cNvPr id="233" name="Shape 233">
            <a:extLst>
              <a:ext uri="{FF2B5EF4-FFF2-40B4-BE49-F238E27FC236}">
                <a16:creationId xmlns:a16="http://schemas.microsoft.com/office/drawing/2014/main" id="{8D7264F6-DB65-42A5-BF10-47453384365A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5816764" y="1825625"/>
            <a:ext cx="5357649" cy="4351338"/>
          </a:xfrm>
        </p:spPr>
        <p:txBody>
          <a:bodyPr tIns="45700" bIns="45700"/>
          <a:lstStyle/>
          <a:p>
            <a:pPr marL="0" indent="0" eaLnBrk="1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Festprogrammet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fi-FI" altLang="fi-FI" sz="24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planerades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.</a:t>
            </a:r>
          </a:p>
          <a:p>
            <a:pPr marL="0" indent="0" eaLnBrk="1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Inbjudningarna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fi-FI" altLang="fi-FI" sz="24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skrevs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.</a:t>
            </a:r>
          </a:p>
          <a:p>
            <a:pPr marL="0" indent="0" eaLnBrk="1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Allt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fi-FI" altLang="fi-FI" sz="24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gjordes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i </a:t>
            </a: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god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tid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.</a:t>
            </a:r>
          </a:p>
          <a:p>
            <a:pPr marL="0" indent="0" eaLnBrk="1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Det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fi-FI" altLang="fi-FI" sz="24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dansades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på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festen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.</a:t>
            </a:r>
          </a:p>
          <a:p>
            <a:pPr marL="0" indent="0" eaLnBrk="1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Det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fi-FI" altLang="fi-FI" sz="24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sjöngs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tillsammans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.</a:t>
            </a:r>
          </a:p>
        </p:txBody>
      </p:sp>
      <p:sp>
        <p:nvSpPr>
          <p:cNvPr id="26628" name="Shape 234">
            <a:extLst>
              <a:ext uri="{FF2B5EF4-FFF2-40B4-BE49-F238E27FC236}">
                <a16:creationId xmlns:a16="http://schemas.microsoft.com/office/drawing/2014/main" id="{B237AB57-634E-4D75-89D2-6FBA093D123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25475" y="1825625"/>
            <a:ext cx="5002213" cy="4351338"/>
          </a:xfrm>
        </p:spPr>
        <p:txBody>
          <a:bodyPr tIns="45700" bIns="45700"/>
          <a:lstStyle/>
          <a:p>
            <a:pPr marL="457200" indent="-457200" eaLnBrk="1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Calibri" panose="020F0502020204030204" pitchFamily="34" charset="0"/>
              <a:buAutoNum type="arabicPeriod"/>
            </a:pP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Festprogrammet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fi-FI" altLang="fi-FI" sz="24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planeras</a:t>
            </a:r>
            <a:r>
              <a:rPr lang="fi-FI" altLang="fi-FI" sz="2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.</a:t>
            </a:r>
            <a:endParaRPr lang="fi-FI" altLang="fi-FI" sz="24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marL="457200" indent="-457200" eaLnBrk="1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Calibri" panose="020F0502020204030204" pitchFamily="34" charset="0"/>
              <a:buAutoNum type="arabicPeriod"/>
            </a:pP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Inbjudningarna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fi-FI" altLang="fi-FI" sz="24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skrivs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.</a:t>
            </a:r>
          </a:p>
          <a:p>
            <a:pPr marL="457200" indent="-457200" eaLnBrk="1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Calibri" panose="020F0502020204030204" pitchFamily="34" charset="0"/>
              <a:buAutoNum type="arabicPeriod"/>
            </a:pP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Allt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fi-FI" altLang="fi-FI" sz="24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görs</a:t>
            </a:r>
            <a:r>
              <a:rPr lang="fi-FI" altLang="fi-FI" sz="24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i god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tid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.</a:t>
            </a:r>
          </a:p>
          <a:p>
            <a:pPr marL="457200" indent="-457200" eaLnBrk="1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Calibri" panose="020F0502020204030204" pitchFamily="34" charset="0"/>
              <a:buAutoNum type="arabicPeriod"/>
            </a:pP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Det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fi-FI" altLang="fi-FI" sz="24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dansas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på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festen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.</a:t>
            </a:r>
          </a:p>
          <a:p>
            <a:pPr marL="457200" indent="-457200" eaLnBrk="1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Calibri" panose="020F0502020204030204" pitchFamily="34" charset="0"/>
              <a:buAutoNum type="arabicPeriod"/>
            </a:pP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Det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fi-FI" altLang="fi-FI" sz="24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sjungs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tillsammans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.</a:t>
            </a:r>
          </a:p>
        </p:txBody>
      </p:sp>
      <p:sp>
        <p:nvSpPr>
          <p:cNvPr id="5" name="Alatunnisteen paikkamerkki 2">
            <a:extLst>
              <a:ext uri="{FF2B5EF4-FFF2-40B4-BE49-F238E27FC236}">
                <a16:creationId xmlns:a16="http://schemas.microsoft.com/office/drawing/2014/main" id="{9DBB83E3-CCD4-4D52-ABDB-2D43A155369D}"/>
              </a:ext>
            </a:extLst>
          </p:cNvPr>
          <p:cNvSpPr txBox="1">
            <a:spLocks/>
          </p:cNvSpPr>
          <p:nvPr/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ctr" anchorCtr="0" compatLnSpc="1">
            <a:prstTxWarp prst="textNoShape">
              <a:avLst/>
            </a:prstTxWarp>
          </a:bodyPr>
          <a:lstStyle>
            <a:defPPr>
              <a:defRPr lang="fi-FI"/>
            </a:defPPr>
            <a:lvl1pPr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888888"/>
              </a:buClr>
              <a:buFont typeface="Calibri" panose="020F0502020204030204" pitchFamily="34" charset="0"/>
              <a:buNone/>
              <a:defRPr sz="1200" kern="1200">
                <a:solidFill>
                  <a:srgbClr val="888888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2860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7432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2004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6576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fi-FI" dirty="0"/>
              <a:t>FOKUS 5 </a:t>
            </a:r>
            <a:r>
              <a:rPr lang="fi-FI" dirty="0" err="1"/>
              <a:t>grammatik</a:t>
            </a:r>
            <a:endParaRPr lang="fi-FI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hape 239">
            <a:extLst>
              <a:ext uri="{FF2B5EF4-FFF2-40B4-BE49-F238E27FC236}">
                <a16:creationId xmlns:a16="http://schemas.microsoft.com/office/drawing/2014/main" id="{7E015F35-6C71-4F56-9335-7CD9EF48733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25475" y="365125"/>
            <a:ext cx="10728325" cy="1325563"/>
          </a:xfrm>
        </p:spPr>
        <p:txBody>
          <a:bodyPr tIns="45700" bIns="45700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25000"/>
              <a:buFont typeface="Calibri" panose="020F0502020204030204" pitchFamily="34" charset="0"/>
              <a:buNone/>
            </a:pPr>
            <a:r>
              <a:rPr lang="fi-FI" altLang="fi-FI" sz="32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Muunna lauseet perfektiin.</a:t>
            </a:r>
          </a:p>
        </p:txBody>
      </p:sp>
      <p:sp>
        <p:nvSpPr>
          <p:cNvPr id="240" name="Shape 240">
            <a:extLst>
              <a:ext uri="{FF2B5EF4-FFF2-40B4-BE49-F238E27FC236}">
                <a16:creationId xmlns:a16="http://schemas.microsoft.com/office/drawing/2014/main" id="{656088D6-C2D7-4E1D-A576-2B31DE86C63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25475" y="1825625"/>
            <a:ext cx="5181600" cy="4486275"/>
          </a:xfrm>
        </p:spPr>
        <p:txBody>
          <a:bodyPr tIns="45700" bIns="45700"/>
          <a:lstStyle/>
          <a:p>
            <a:pPr marL="457200" indent="-457200" eaLnBrk="1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Calibri" panose="020F0502020204030204" pitchFamily="34" charset="0"/>
              <a:buAutoNum type="arabicPeriod"/>
            </a:pP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Festprogrammet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fi-FI" altLang="fi-FI" sz="24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planeras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.</a:t>
            </a:r>
          </a:p>
          <a:p>
            <a:pPr marL="457200" indent="-457200" eaLnBrk="1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Calibri" panose="020F0502020204030204" pitchFamily="34" charset="0"/>
              <a:buAutoNum type="arabicPeriod"/>
            </a:pP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Inbjudningarna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fi-FI" altLang="fi-FI" sz="24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skrivs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.</a:t>
            </a:r>
          </a:p>
          <a:p>
            <a:pPr marL="457200" indent="-457200" eaLnBrk="1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Calibri" panose="020F0502020204030204" pitchFamily="34" charset="0"/>
              <a:buAutoNum type="arabicPeriod"/>
            </a:pP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Allt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fi-FI" altLang="fi-FI" sz="24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görs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i </a:t>
            </a: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god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tid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.</a:t>
            </a:r>
          </a:p>
          <a:p>
            <a:pPr marL="457200" indent="-457200" eaLnBrk="1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Calibri" panose="020F0502020204030204" pitchFamily="34" charset="0"/>
              <a:buAutoNum type="arabicPeriod"/>
            </a:pP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Det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fi-FI" altLang="fi-FI" sz="24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dansas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på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festen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.</a:t>
            </a:r>
          </a:p>
          <a:p>
            <a:pPr marL="457200" indent="-457200" eaLnBrk="1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Font typeface="Calibri" panose="020F0502020204030204" pitchFamily="34" charset="0"/>
              <a:buAutoNum type="arabicPeriod"/>
            </a:pP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Det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fi-FI" altLang="fi-FI" sz="24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sjungs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tillsammans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.</a:t>
            </a:r>
          </a:p>
        </p:txBody>
      </p:sp>
      <p:sp>
        <p:nvSpPr>
          <p:cNvPr id="241" name="Shape 241">
            <a:extLst>
              <a:ext uri="{FF2B5EF4-FFF2-40B4-BE49-F238E27FC236}">
                <a16:creationId xmlns:a16="http://schemas.microsoft.com/office/drawing/2014/main" id="{291E20E3-B735-427A-8F6A-FEAFF46AF95B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5807075" y="1825625"/>
            <a:ext cx="5546725" cy="4351338"/>
          </a:xfrm>
        </p:spPr>
        <p:txBody>
          <a:bodyPr tIns="45700" bIns="45700"/>
          <a:lstStyle/>
          <a:p>
            <a:pPr marL="0" indent="0" eaLnBrk="1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Festprogrammet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fi-FI" altLang="fi-FI" sz="24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har</a:t>
            </a:r>
            <a:r>
              <a:rPr lang="fi-FI" altLang="fi-FI" sz="2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fi-FI" altLang="fi-FI" sz="24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planerats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.</a:t>
            </a:r>
          </a:p>
          <a:p>
            <a:pPr marL="0" indent="0" eaLnBrk="1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Inbjudningarna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fi-FI" altLang="fi-FI" sz="24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har</a:t>
            </a:r>
            <a:r>
              <a:rPr lang="fi-FI" altLang="fi-FI" sz="2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fi-FI" altLang="fi-FI" sz="24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skrivits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.</a:t>
            </a:r>
          </a:p>
          <a:p>
            <a:pPr marL="0" indent="0" eaLnBrk="1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Allt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fi-FI" altLang="fi-FI" sz="24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har</a:t>
            </a:r>
            <a:r>
              <a:rPr lang="fi-FI" altLang="fi-FI" sz="2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fi-FI" altLang="fi-FI" sz="24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gjorts</a:t>
            </a:r>
            <a:r>
              <a:rPr lang="fi-FI" altLang="fi-FI" sz="2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i </a:t>
            </a: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god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tid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.</a:t>
            </a:r>
          </a:p>
          <a:p>
            <a:pPr marL="0" indent="0" eaLnBrk="1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Det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fi-FI" altLang="fi-FI" sz="24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har</a:t>
            </a:r>
            <a:r>
              <a:rPr lang="fi-FI" altLang="fi-FI" sz="2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fi-FI" altLang="fi-FI" sz="24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dansats</a:t>
            </a:r>
            <a:r>
              <a:rPr lang="fi-FI" altLang="fi-FI" sz="2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på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festen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.</a:t>
            </a:r>
          </a:p>
          <a:p>
            <a:pPr marL="0" indent="0" eaLnBrk="1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Det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fi-FI" altLang="fi-FI" sz="24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har</a:t>
            </a:r>
            <a:r>
              <a:rPr lang="fi-FI" altLang="fi-FI" sz="2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fi-FI" altLang="fi-FI" sz="24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sjungits</a:t>
            </a:r>
            <a:r>
              <a:rPr lang="fi-FI" altLang="fi-FI" sz="2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tillsammans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.</a:t>
            </a:r>
          </a:p>
        </p:txBody>
      </p:sp>
      <p:sp>
        <p:nvSpPr>
          <p:cNvPr id="5" name="Alatunnisteen paikkamerkki 2">
            <a:extLst>
              <a:ext uri="{FF2B5EF4-FFF2-40B4-BE49-F238E27FC236}">
                <a16:creationId xmlns:a16="http://schemas.microsoft.com/office/drawing/2014/main" id="{09F1FF59-838E-463C-833A-8CAA42771384}"/>
              </a:ext>
            </a:extLst>
          </p:cNvPr>
          <p:cNvSpPr txBox="1">
            <a:spLocks/>
          </p:cNvSpPr>
          <p:nvPr/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ctr" anchorCtr="0" compatLnSpc="1">
            <a:prstTxWarp prst="textNoShape">
              <a:avLst/>
            </a:prstTxWarp>
          </a:bodyPr>
          <a:lstStyle>
            <a:defPPr>
              <a:defRPr lang="fi-FI"/>
            </a:defPPr>
            <a:lvl1pPr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888888"/>
              </a:buClr>
              <a:buFont typeface="Calibri" panose="020F0502020204030204" pitchFamily="34" charset="0"/>
              <a:buNone/>
              <a:defRPr sz="1200" kern="1200">
                <a:solidFill>
                  <a:srgbClr val="888888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2860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7432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2004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6576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fi-FI" dirty="0"/>
              <a:t>FOKUS 5 </a:t>
            </a:r>
            <a:r>
              <a:rPr lang="fi-FI" dirty="0" err="1"/>
              <a:t>grammatik</a:t>
            </a:r>
            <a:endParaRPr lang="fi-FI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1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hape 246">
            <a:extLst>
              <a:ext uri="{FF2B5EF4-FFF2-40B4-BE49-F238E27FC236}">
                <a16:creationId xmlns:a16="http://schemas.microsoft.com/office/drawing/2014/main" id="{8D4329CC-E1E6-4814-87A0-4A41C5239A4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25475" y="365125"/>
            <a:ext cx="10728325" cy="1325563"/>
          </a:xfrm>
        </p:spPr>
        <p:txBody>
          <a:bodyPr tIns="45700" bIns="45700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25000"/>
              <a:buFont typeface="Calibri" panose="020F0502020204030204" pitchFamily="34" charset="0"/>
              <a:buNone/>
            </a:pPr>
            <a:r>
              <a:rPr lang="fi-FI" altLang="fi-FI" sz="32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Käännä käyttäen s-passiivia.</a:t>
            </a:r>
          </a:p>
        </p:txBody>
      </p:sp>
      <p:sp>
        <p:nvSpPr>
          <p:cNvPr id="247" name="Shape 247">
            <a:extLst>
              <a:ext uri="{FF2B5EF4-FFF2-40B4-BE49-F238E27FC236}">
                <a16:creationId xmlns:a16="http://schemas.microsoft.com/office/drawing/2014/main" id="{D6E21F34-CA8F-4406-9076-817997A29F8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25475" y="1825625"/>
            <a:ext cx="5181600" cy="4486275"/>
          </a:xfrm>
        </p:spPr>
        <p:txBody>
          <a:bodyPr tIns="45700" bIns="45700">
            <a:noAutofit/>
          </a:bodyPr>
          <a:lstStyle/>
          <a:p>
            <a:pPr marL="514350" indent="-514350" eaLnBrk="1" fontAlgn="auto" hangingPunct="1">
              <a:lnSpc>
                <a:spcPct val="100000"/>
              </a:lnSpc>
              <a:spcBef>
                <a:spcPts val="600"/>
              </a:spcBef>
              <a:buSzPct val="100000"/>
              <a:buFont typeface="Calibri"/>
              <a:buAutoNum type="arabicPeriod"/>
              <a:defRPr/>
            </a:pPr>
            <a:r>
              <a:rPr lang="fi-FI" sz="2400" dirty="0"/>
              <a:t>Milloin ovet avataan?</a:t>
            </a:r>
          </a:p>
          <a:p>
            <a:pPr marL="514350" indent="-514350" eaLnBrk="1" fontAlgn="auto" hangingPunct="1">
              <a:lnSpc>
                <a:spcPct val="100000"/>
              </a:lnSpc>
              <a:spcBef>
                <a:spcPts val="600"/>
              </a:spcBef>
              <a:buSzPct val="100000"/>
              <a:buFont typeface="Calibri"/>
              <a:buAutoNum type="arabicPeriod"/>
              <a:defRPr/>
            </a:pPr>
            <a:r>
              <a:rPr lang="fi-FI" sz="2400" dirty="0"/>
              <a:t>Onko liput jo varattu?</a:t>
            </a:r>
          </a:p>
          <a:p>
            <a:pPr marL="514350" indent="-514350" eaLnBrk="1" fontAlgn="auto" hangingPunct="1">
              <a:lnSpc>
                <a:spcPct val="100000"/>
              </a:lnSpc>
              <a:spcBef>
                <a:spcPts val="600"/>
              </a:spcBef>
              <a:buSzPct val="100000"/>
              <a:buFont typeface="Calibri"/>
              <a:buAutoNum type="arabicPeriod"/>
              <a:defRPr/>
            </a:pPr>
            <a:r>
              <a:rPr lang="fi-FI" sz="2400" dirty="0"/>
              <a:t>Tänään juhlitaan!</a:t>
            </a:r>
          </a:p>
          <a:p>
            <a:pPr marL="514350" indent="-514350" eaLnBrk="1" fontAlgn="auto" hangingPunct="1">
              <a:lnSpc>
                <a:spcPct val="100000"/>
              </a:lnSpc>
              <a:spcBef>
                <a:spcPts val="600"/>
              </a:spcBef>
              <a:buSzPct val="100000"/>
              <a:buFont typeface="Calibri"/>
              <a:buAutoNum type="arabicPeriod"/>
              <a:defRPr/>
            </a:pPr>
            <a:r>
              <a:rPr lang="fi-FI" sz="2400" dirty="0"/>
              <a:t>Kaikki täytyy tehdä tänään.</a:t>
            </a:r>
          </a:p>
          <a:p>
            <a:pPr marL="514350" indent="-514350" eaLnBrk="1" fontAlgn="auto" hangingPunct="1">
              <a:lnSpc>
                <a:spcPct val="100000"/>
              </a:lnSpc>
              <a:spcBef>
                <a:spcPts val="600"/>
              </a:spcBef>
              <a:buSzPct val="100000"/>
              <a:buFont typeface="Calibri"/>
              <a:buAutoNum type="arabicPeriod"/>
              <a:defRPr/>
            </a:pPr>
            <a:r>
              <a:rPr lang="fi-FI" sz="2400" dirty="0"/>
              <a:t>Sanotaan, että Norja on kallis maa.</a:t>
            </a:r>
          </a:p>
          <a:p>
            <a:pPr marL="514350" indent="-514350" eaLnBrk="1" fontAlgn="auto" hangingPunct="1">
              <a:lnSpc>
                <a:spcPct val="100000"/>
              </a:lnSpc>
              <a:spcBef>
                <a:spcPts val="600"/>
              </a:spcBef>
              <a:buSzPct val="100000"/>
              <a:buFont typeface="Calibri"/>
              <a:buAutoNum type="arabicPeriod"/>
              <a:defRPr/>
            </a:pPr>
            <a:r>
              <a:rPr lang="fi-FI" sz="2400" dirty="0"/>
              <a:t>Kirjan on kirjoittanut Henrik Ibsen.</a:t>
            </a:r>
          </a:p>
          <a:p>
            <a:pPr marL="0" indent="0" eaLnBrk="1" fontAlgn="auto" hangingPunct="1">
              <a:buSzPct val="25000"/>
              <a:buFont typeface="Arial"/>
              <a:buNone/>
              <a:defRPr/>
            </a:pPr>
            <a:endParaRPr dirty="0"/>
          </a:p>
        </p:txBody>
      </p:sp>
      <p:sp>
        <p:nvSpPr>
          <p:cNvPr id="248" name="Shape 248">
            <a:extLst>
              <a:ext uri="{FF2B5EF4-FFF2-40B4-BE49-F238E27FC236}">
                <a16:creationId xmlns:a16="http://schemas.microsoft.com/office/drawing/2014/main" id="{FC5F3915-99C9-4677-9382-DF2E10E2D352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5807075" y="1825625"/>
            <a:ext cx="5546725" cy="4351338"/>
          </a:xfrm>
        </p:spPr>
        <p:txBody>
          <a:bodyPr tIns="45700" bIns="45700"/>
          <a:lstStyle/>
          <a:p>
            <a:pPr marL="0" indent="0" eaLnBrk="1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När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fi-FI" altLang="fi-FI" sz="24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öppnas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dörrarna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?</a:t>
            </a:r>
          </a:p>
          <a:p>
            <a:pPr marL="0" indent="0" eaLnBrk="1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fi-FI" altLang="fi-FI" sz="24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Har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biljetterna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redan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fi-FI" altLang="fi-FI" sz="24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bokats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?</a:t>
            </a:r>
          </a:p>
          <a:p>
            <a:pPr marL="0" indent="0" eaLnBrk="1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I </a:t>
            </a: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dag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fi-FI" altLang="fi-FI" sz="24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firas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det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!</a:t>
            </a:r>
          </a:p>
          <a:p>
            <a:pPr marL="0" indent="0" eaLnBrk="1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Allt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måste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fi-FI" altLang="fi-FI" sz="24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göras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i </a:t>
            </a: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dag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.</a:t>
            </a:r>
          </a:p>
          <a:p>
            <a:pPr marL="0" indent="0" eaLnBrk="1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Det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fi-FI" altLang="fi-FI" sz="24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sägs</a:t>
            </a:r>
            <a:r>
              <a:rPr lang="fi-FI" altLang="fi-FI" sz="2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att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Norge </a:t>
            </a: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är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ett </a:t>
            </a: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dyrt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land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.</a:t>
            </a:r>
          </a:p>
          <a:p>
            <a:pPr marL="0" indent="0" eaLnBrk="1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fi-FI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Boken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fi-FI" altLang="fi-FI" sz="24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har</a:t>
            </a:r>
            <a:r>
              <a:rPr lang="fi-FI" altLang="fi-FI" sz="2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fi-FI" altLang="fi-FI" sz="24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skrivits</a:t>
            </a:r>
            <a:r>
              <a:rPr lang="fi-FI" altLang="fi-FI" sz="2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fi-FI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av Henrik Ibsen.</a:t>
            </a:r>
          </a:p>
        </p:txBody>
      </p:sp>
      <p:sp>
        <p:nvSpPr>
          <p:cNvPr id="5" name="Alatunnisteen paikkamerkki 2">
            <a:extLst>
              <a:ext uri="{FF2B5EF4-FFF2-40B4-BE49-F238E27FC236}">
                <a16:creationId xmlns:a16="http://schemas.microsoft.com/office/drawing/2014/main" id="{556EA38E-5FB6-4881-A93A-5AE30D22D6ED}"/>
              </a:ext>
            </a:extLst>
          </p:cNvPr>
          <p:cNvSpPr txBox="1">
            <a:spLocks/>
          </p:cNvSpPr>
          <p:nvPr/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ctr" anchorCtr="0" compatLnSpc="1">
            <a:prstTxWarp prst="textNoShape">
              <a:avLst/>
            </a:prstTxWarp>
          </a:bodyPr>
          <a:lstStyle>
            <a:defPPr>
              <a:defRPr lang="fi-FI"/>
            </a:defPPr>
            <a:lvl1pPr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888888"/>
              </a:buClr>
              <a:buFont typeface="Calibri" panose="020F0502020204030204" pitchFamily="34" charset="0"/>
              <a:buNone/>
              <a:defRPr sz="1200" kern="1200">
                <a:solidFill>
                  <a:srgbClr val="888888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2860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7432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2004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6576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fi-FI" dirty="0"/>
              <a:t>FOKUS 5 </a:t>
            </a:r>
            <a:r>
              <a:rPr lang="fi-FI" dirty="0" err="1"/>
              <a:t>grammatik</a:t>
            </a:r>
            <a:endParaRPr lang="fi-FI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8" grpId="0" build="p"/>
    </p:bldLst>
  </p:timing>
</p:sld>
</file>

<file path=ppt/theme/theme1.xml><?xml version="1.0" encoding="utf-8"?>
<a:theme xmlns:a="http://schemas.openxmlformats.org/drawingml/2006/main" name="2_Office-te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72846E567175C44E9B308FF43FDA30FE" ma:contentTypeVersion="11" ma:contentTypeDescription="Luo uusi asiakirja." ma:contentTypeScope="" ma:versionID="7bbbf15b716562dc6acd3365848ff217">
  <xsd:schema xmlns:xsd="http://www.w3.org/2001/XMLSchema" xmlns:xs="http://www.w3.org/2001/XMLSchema" xmlns:p="http://schemas.microsoft.com/office/2006/metadata/properties" xmlns:ns2="8699c720-f1e3-4ea1-8df0-5d269de6d616" xmlns:ns3="3f577760-0cbf-4b0d-965b-16b5b53896a1" targetNamespace="http://schemas.microsoft.com/office/2006/metadata/properties" ma:root="true" ma:fieldsID="83bd472d8dbda01abe8220a174226cb2" ns2:_="" ns3:_="">
    <xsd:import namespace="8699c720-f1e3-4ea1-8df0-5d269de6d616"/>
    <xsd:import namespace="3f577760-0cbf-4b0d-965b-16b5b53896a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699c720-f1e3-4ea1-8df0-5d269de6d61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f577760-0cbf-4b0d-965b-16b5b53896a1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Jaettu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Jakamisen tiedot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42B5162-FA17-4B08-904B-1CF505574EF2}"/>
</file>

<file path=customXml/itemProps2.xml><?xml version="1.0" encoding="utf-8"?>
<ds:datastoreItem xmlns:ds="http://schemas.openxmlformats.org/officeDocument/2006/customXml" ds:itemID="{D80B35D6-7F10-4325-9B96-9990322CA62D}">
  <ds:schemaRefs>
    <ds:schemaRef ds:uri="http://purl.org/dc/terms/"/>
    <ds:schemaRef ds:uri="71ab168a-e945-43f5-b28f-5956cebc55ca"/>
    <ds:schemaRef ds:uri="e3e1b5a8-2fe4-4eeb-9f27-4cc0a8a55167"/>
    <ds:schemaRef ds:uri="http://www.w3.org/XML/1998/namespace"/>
    <ds:schemaRef ds:uri="http://purl.org/dc/elements/1.1/"/>
    <ds:schemaRef ds:uri="http://schemas.microsoft.com/office/2006/documentManagement/types"/>
    <ds:schemaRef ds:uri="http://schemas.openxmlformats.org/package/2006/metadata/core-properties"/>
    <ds:schemaRef ds:uri="http://schemas.microsoft.com/office/2006/metadata/properties"/>
    <ds:schemaRef ds:uri="http://purl.org/dc/dcmitype/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0D28849D-CB39-4C25-B756-992FFC815ED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129</TotalTime>
  <Words>786</Words>
  <Application>Microsoft Office PowerPoint</Application>
  <PresentationFormat>Laajakuva</PresentationFormat>
  <Paragraphs>153</Paragraphs>
  <Slides>13</Slides>
  <Notes>12</Notes>
  <HiddenSlides>0</HiddenSlides>
  <MMClips>0</MMClips>
  <ScaleCrop>false</ScaleCrop>
  <HeadingPairs>
    <vt:vector size="6" baseType="variant">
      <vt:variant>
        <vt:lpstr>Käytetyt fontit</vt:lpstr>
      </vt:variant>
      <vt:variant>
        <vt:i4>2</vt:i4>
      </vt:variant>
      <vt:variant>
        <vt:lpstr>Teema</vt:lpstr>
      </vt:variant>
      <vt:variant>
        <vt:i4>2</vt:i4>
      </vt:variant>
      <vt:variant>
        <vt:lpstr>Dian otsikot</vt:lpstr>
      </vt:variant>
      <vt:variant>
        <vt:i4>13</vt:i4>
      </vt:variant>
    </vt:vector>
  </HeadingPairs>
  <TitlesOfParts>
    <vt:vector size="17" baseType="lpstr">
      <vt:lpstr>Arial</vt:lpstr>
      <vt:lpstr>Calibri</vt:lpstr>
      <vt:lpstr>2_Office-teema</vt:lpstr>
      <vt:lpstr>Office-teema</vt:lpstr>
      <vt:lpstr>S-passiivi</vt:lpstr>
      <vt:lpstr>S-passiivi</vt:lpstr>
      <vt:lpstr>S-passiivi</vt:lpstr>
      <vt:lpstr>S-passiivi</vt:lpstr>
      <vt:lpstr>S-passiivi</vt:lpstr>
      <vt:lpstr>S-passiivi</vt:lpstr>
      <vt:lpstr>S-passiivi</vt:lpstr>
      <vt:lpstr>Suomenna.</vt:lpstr>
      <vt:lpstr>Muunna lauseet s-passiiviin preesensissä.</vt:lpstr>
      <vt:lpstr>Muunna lauseet s-passiiviin preesensissä.</vt:lpstr>
      <vt:lpstr>Muunna lauseet imperfektiin.</vt:lpstr>
      <vt:lpstr>Muunna lauseet perfektiin.</vt:lpstr>
      <vt:lpstr>Käännä käyttäen s-passiivia.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Valkama Anu</dc:creator>
  <cp:lastModifiedBy>Mäkinen Alisa</cp:lastModifiedBy>
  <cp:revision>9</cp:revision>
  <dcterms:modified xsi:type="dcterms:W3CDTF">2022-10-04T10:48:17Z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0x01010072846E567175C44E9B308FF43FDA30FE</vt:lpwstr>
  </property>
</Properties>
</file>