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528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BCD1D-0250-4C92-81FD-E921FF214B44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9370DA4-ADCC-4F82-BAB1-1E5D8FC5C68E}">
      <dgm:prSet phldrT="[Teksti]"/>
      <dgm:spPr/>
      <dgm:t>
        <a:bodyPr/>
        <a:lstStyle/>
        <a:p>
          <a:r>
            <a:rPr lang="fi-FI" dirty="0" smtClean="0">
              <a:solidFill>
                <a:schemeClr val="bg1"/>
              </a:solidFill>
            </a:rPr>
            <a:t>Uskollisuus</a:t>
          </a:r>
          <a:endParaRPr lang="fi-FI" dirty="0">
            <a:solidFill>
              <a:schemeClr val="bg1"/>
            </a:solidFill>
          </a:endParaRPr>
        </a:p>
      </dgm:t>
    </dgm:pt>
    <dgm:pt modelId="{C429F9F6-789A-49A8-93DC-134F02BF60B9}" type="parTrans" cxnId="{A74264D6-9BDC-4EC0-B486-5A6E78DA933F}">
      <dgm:prSet/>
      <dgm:spPr/>
      <dgm:t>
        <a:bodyPr/>
        <a:lstStyle/>
        <a:p>
          <a:endParaRPr lang="fi-FI"/>
        </a:p>
      </dgm:t>
    </dgm:pt>
    <dgm:pt modelId="{5ECF00FB-3040-479B-92FF-5FE31647E055}" type="sibTrans" cxnId="{A74264D6-9BDC-4EC0-B486-5A6E78DA933F}">
      <dgm:prSet/>
      <dgm:spPr/>
      <dgm:t>
        <a:bodyPr/>
        <a:lstStyle/>
        <a:p>
          <a:endParaRPr lang="fi-FI"/>
        </a:p>
      </dgm:t>
    </dgm:pt>
    <dgm:pt modelId="{CC8AED14-A454-4FC6-9F55-EA002F1C8030}">
      <dgm:prSet phldrT="[Teksti]" phldr="1"/>
      <dgm:spPr/>
      <dgm:t>
        <a:bodyPr/>
        <a:lstStyle/>
        <a:p>
          <a:endParaRPr lang="fi-FI" dirty="0"/>
        </a:p>
      </dgm:t>
    </dgm:pt>
    <dgm:pt modelId="{03D7ACBD-57C2-4833-A421-3E81867D16AE}" type="parTrans" cxnId="{60F5CE3F-CF62-48EE-B064-2BE9B49F4170}">
      <dgm:prSet/>
      <dgm:spPr/>
      <dgm:t>
        <a:bodyPr/>
        <a:lstStyle/>
        <a:p>
          <a:endParaRPr lang="fi-FI"/>
        </a:p>
      </dgm:t>
    </dgm:pt>
    <dgm:pt modelId="{1EAB839B-741D-4F3A-B564-57D54AF91EFB}" type="sibTrans" cxnId="{60F5CE3F-CF62-48EE-B064-2BE9B49F4170}">
      <dgm:prSet/>
      <dgm:spPr/>
      <dgm:t>
        <a:bodyPr/>
        <a:lstStyle/>
        <a:p>
          <a:endParaRPr lang="fi-FI"/>
        </a:p>
      </dgm:t>
    </dgm:pt>
    <dgm:pt modelId="{48A8B913-2B18-410D-BE1D-F102AC8076E1}">
      <dgm:prSet phldrT="[Teksti]"/>
      <dgm:spPr/>
      <dgm:t>
        <a:bodyPr/>
        <a:lstStyle/>
        <a:p>
          <a:r>
            <a:rPr lang="fi-FI" dirty="0" smtClean="0">
              <a:solidFill>
                <a:schemeClr val="bg1"/>
              </a:solidFill>
            </a:rPr>
            <a:t>Hyväntahtoisuus    </a:t>
          </a:r>
          <a:endParaRPr lang="fi-FI" dirty="0">
            <a:solidFill>
              <a:schemeClr val="bg1"/>
            </a:solidFill>
          </a:endParaRPr>
        </a:p>
      </dgm:t>
    </dgm:pt>
    <dgm:pt modelId="{375A6336-5171-4DD1-8EBD-AA1D33E4FB26}" type="parTrans" cxnId="{F54F665E-2609-4ECD-82A2-FED90029F19F}">
      <dgm:prSet/>
      <dgm:spPr/>
      <dgm:t>
        <a:bodyPr/>
        <a:lstStyle/>
        <a:p>
          <a:endParaRPr lang="fi-FI"/>
        </a:p>
      </dgm:t>
    </dgm:pt>
    <dgm:pt modelId="{246637AA-9B38-4F39-9113-7E74E1019A42}" type="sibTrans" cxnId="{F54F665E-2609-4ECD-82A2-FED90029F19F}">
      <dgm:prSet/>
      <dgm:spPr/>
      <dgm:t>
        <a:bodyPr/>
        <a:lstStyle/>
        <a:p>
          <a:endParaRPr lang="fi-FI"/>
        </a:p>
      </dgm:t>
    </dgm:pt>
    <dgm:pt modelId="{F7E8C3DF-D24F-4F80-B0B2-1B54D9F5A846}">
      <dgm:prSet phldrT="[Teksti]" phldr="1"/>
      <dgm:spPr/>
      <dgm:t>
        <a:bodyPr/>
        <a:lstStyle/>
        <a:p>
          <a:endParaRPr lang="fi-FI" dirty="0"/>
        </a:p>
      </dgm:t>
    </dgm:pt>
    <dgm:pt modelId="{D0D94249-2CBE-43CA-8069-960517822EBD}" type="parTrans" cxnId="{6775383F-3AFD-4377-96C3-AE29153A8C2B}">
      <dgm:prSet/>
      <dgm:spPr/>
      <dgm:t>
        <a:bodyPr/>
        <a:lstStyle/>
        <a:p>
          <a:endParaRPr lang="fi-FI"/>
        </a:p>
      </dgm:t>
    </dgm:pt>
    <dgm:pt modelId="{5CD8CBE2-E007-4F4E-9862-BDEE1B5E03C2}" type="sibTrans" cxnId="{6775383F-3AFD-4377-96C3-AE29153A8C2B}">
      <dgm:prSet/>
      <dgm:spPr/>
      <dgm:t>
        <a:bodyPr/>
        <a:lstStyle/>
        <a:p>
          <a:endParaRPr lang="fi-FI"/>
        </a:p>
      </dgm:t>
    </dgm:pt>
    <dgm:pt modelId="{D60898A0-BB4E-4321-BBDC-669DEF3D5C88}" type="pres">
      <dgm:prSet presAssocID="{9E7BCD1D-0250-4C92-81FD-E921FF214B44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60FBCA58-3AA9-4BF2-BECE-A2D69EA0B298}" type="pres">
      <dgm:prSet presAssocID="{9E7BCD1D-0250-4C92-81FD-E921FF214B44}" presName="Background" presStyleLbl="node1" presStyleIdx="0" presStyleCnt="1" custScaleX="133333" custScaleY="165293" custLinFactNeighborX="944" custLinFactNeighborY="-282"/>
      <dgm:spPr/>
    </dgm:pt>
    <dgm:pt modelId="{85255DC2-6F0C-44B7-9DEC-58804D70443F}" type="pres">
      <dgm:prSet presAssocID="{9E7BCD1D-0250-4C92-81FD-E921FF214B44}" presName="Divider" presStyleLbl="callout" presStyleIdx="0" presStyleCnt="1"/>
      <dgm:spPr/>
    </dgm:pt>
    <dgm:pt modelId="{DE085223-4F91-402E-8A57-7894DAA777BA}" type="pres">
      <dgm:prSet presAssocID="{9E7BCD1D-0250-4C92-81FD-E921FF214B44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0244DC1-6B3A-4072-9A8D-BB0219637B92}" type="pres">
      <dgm:prSet presAssocID="{9E7BCD1D-0250-4C92-81FD-E921FF214B44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F045C76-4DE0-4E8C-90A8-2B6BF0B5F7BD}" type="pres">
      <dgm:prSet presAssocID="{9E7BCD1D-0250-4C92-81FD-E921FF214B44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fi-FI"/>
        </a:p>
      </dgm:t>
    </dgm:pt>
    <dgm:pt modelId="{BF194903-95FF-472C-B31B-88215C964EE3}" type="pres">
      <dgm:prSet presAssocID="{9E7BCD1D-0250-4C92-81FD-E921FF214B44}" presName="ParentShape1" presStyleLbl="alignImgPlace1" presStyleIdx="0" presStyleCnt="2" custScaleX="109578" custLinFactNeighborX="-5273" custLinFactNeighborY="892">
        <dgm:presLayoutVars/>
      </dgm:prSet>
      <dgm:spPr/>
      <dgm:t>
        <a:bodyPr/>
        <a:lstStyle/>
        <a:p>
          <a:endParaRPr lang="fi-FI"/>
        </a:p>
      </dgm:t>
    </dgm:pt>
    <dgm:pt modelId="{3CD74B35-B8F5-4604-8406-B55AB10CFA96}" type="pres">
      <dgm:prSet presAssocID="{9E7BCD1D-0250-4C92-81FD-E921FF214B44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fi-FI"/>
        </a:p>
      </dgm:t>
    </dgm:pt>
    <dgm:pt modelId="{938F3F1D-281F-4E78-A8D4-2F9E9E53885D}" type="pres">
      <dgm:prSet presAssocID="{9E7BCD1D-0250-4C92-81FD-E921FF214B44}" presName="ParentShape2" presStyleLbl="alignImgPlace1" presStyleIdx="1" presStyleCnt="2" custLinFactX="-361771" custLinFactNeighborX="-400000" custLinFactNeighborY="-19189">
        <dgm:presLayoutVars/>
      </dgm:prSet>
      <dgm:spPr/>
      <dgm:t>
        <a:bodyPr/>
        <a:lstStyle/>
        <a:p>
          <a:endParaRPr lang="fi-FI"/>
        </a:p>
      </dgm:t>
    </dgm:pt>
  </dgm:ptLst>
  <dgm:cxnLst>
    <dgm:cxn modelId="{60F5CE3F-CF62-48EE-B064-2BE9B49F4170}" srcId="{A9370DA4-ADCC-4F82-BAB1-1E5D8FC5C68E}" destId="{CC8AED14-A454-4FC6-9F55-EA002F1C8030}" srcOrd="0" destOrd="0" parTransId="{03D7ACBD-57C2-4833-A421-3E81867D16AE}" sibTransId="{1EAB839B-741D-4F3A-B564-57D54AF91EFB}"/>
    <dgm:cxn modelId="{37EC7695-6982-42ED-884B-6E5AC7DFE063}" type="presOf" srcId="{48A8B913-2B18-410D-BE1D-F102AC8076E1}" destId="{3CD74B35-B8F5-4604-8406-B55AB10CFA96}" srcOrd="0" destOrd="0" presId="urn:microsoft.com/office/officeart/2009/3/layout/OpposingIdeas"/>
    <dgm:cxn modelId="{F0B81309-4962-47D7-A855-38E2BD373DF7}" type="presOf" srcId="{9E7BCD1D-0250-4C92-81FD-E921FF214B44}" destId="{D60898A0-BB4E-4321-BBDC-669DEF3D5C88}" srcOrd="0" destOrd="0" presId="urn:microsoft.com/office/officeart/2009/3/layout/OpposingIdeas"/>
    <dgm:cxn modelId="{A74264D6-9BDC-4EC0-B486-5A6E78DA933F}" srcId="{9E7BCD1D-0250-4C92-81FD-E921FF214B44}" destId="{A9370DA4-ADCC-4F82-BAB1-1E5D8FC5C68E}" srcOrd="0" destOrd="0" parTransId="{C429F9F6-789A-49A8-93DC-134F02BF60B9}" sibTransId="{5ECF00FB-3040-479B-92FF-5FE31647E055}"/>
    <dgm:cxn modelId="{189393B7-B020-4905-AA43-99D0BF966693}" type="presOf" srcId="{F7E8C3DF-D24F-4F80-B0B2-1B54D9F5A846}" destId="{E0244DC1-6B3A-4072-9A8D-BB0219637B92}" srcOrd="0" destOrd="0" presId="urn:microsoft.com/office/officeart/2009/3/layout/OpposingIdeas"/>
    <dgm:cxn modelId="{FDCFE073-3658-45ED-B1FA-3E8560C2848E}" type="presOf" srcId="{CC8AED14-A454-4FC6-9F55-EA002F1C8030}" destId="{DE085223-4F91-402E-8A57-7894DAA777BA}" srcOrd="0" destOrd="0" presId="urn:microsoft.com/office/officeart/2009/3/layout/OpposingIdeas"/>
    <dgm:cxn modelId="{23AF098D-A3CE-46A0-9AF4-144B21A1CC02}" type="presOf" srcId="{A9370DA4-ADCC-4F82-BAB1-1E5D8FC5C68E}" destId="{EF045C76-4DE0-4E8C-90A8-2B6BF0B5F7BD}" srcOrd="0" destOrd="0" presId="urn:microsoft.com/office/officeart/2009/3/layout/OpposingIdeas"/>
    <dgm:cxn modelId="{6775383F-3AFD-4377-96C3-AE29153A8C2B}" srcId="{48A8B913-2B18-410D-BE1D-F102AC8076E1}" destId="{F7E8C3DF-D24F-4F80-B0B2-1B54D9F5A846}" srcOrd="0" destOrd="0" parTransId="{D0D94249-2CBE-43CA-8069-960517822EBD}" sibTransId="{5CD8CBE2-E007-4F4E-9862-BDEE1B5E03C2}"/>
    <dgm:cxn modelId="{1A52F3C6-69CE-4054-A75C-64404220E9EB}" type="presOf" srcId="{48A8B913-2B18-410D-BE1D-F102AC8076E1}" destId="{938F3F1D-281F-4E78-A8D4-2F9E9E53885D}" srcOrd="1" destOrd="0" presId="urn:microsoft.com/office/officeart/2009/3/layout/OpposingIdeas"/>
    <dgm:cxn modelId="{F54F665E-2609-4ECD-82A2-FED90029F19F}" srcId="{9E7BCD1D-0250-4C92-81FD-E921FF214B44}" destId="{48A8B913-2B18-410D-BE1D-F102AC8076E1}" srcOrd="1" destOrd="0" parTransId="{375A6336-5171-4DD1-8EBD-AA1D33E4FB26}" sibTransId="{246637AA-9B38-4F39-9113-7E74E1019A42}"/>
    <dgm:cxn modelId="{DB23E609-CB67-4E41-93C8-3DAD0BDB4E40}" type="presOf" srcId="{A9370DA4-ADCC-4F82-BAB1-1E5D8FC5C68E}" destId="{BF194903-95FF-472C-B31B-88215C964EE3}" srcOrd="1" destOrd="0" presId="urn:microsoft.com/office/officeart/2009/3/layout/OpposingIdeas"/>
    <dgm:cxn modelId="{BD1B0EA8-D8D0-4B7D-96B1-ACAEFF9B8CD8}" type="presParOf" srcId="{D60898A0-BB4E-4321-BBDC-669DEF3D5C88}" destId="{60FBCA58-3AA9-4BF2-BECE-A2D69EA0B298}" srcOrd="0" destOrd="0" presId="urn:microsoft.com/office/officeart/2009/3/layout/OpposingIdeas"/>
    <dgm:cxn modelId="{136D4FB4-FF4F-42FB-84A1-190160CEFA6F}" type="presParOf" srcId="{D60898A0-BB4E-4321-BBDC-669DEF3D5C88}" destId="{85255DC2-6F0C-44B7-9DEC-58804D70443F}" srcOrd="1" destOrd="0" presId="urn:microsoft.com/office/officeart/2009/3/layout/OpposingIdeas"/>
    <dgm:cxn modelId="{ED7455C6-51FF-44B2-9015-424456BB823B}" type="presParOf" srcId="{D60898A0-BB4E-4321-BBDC-669DEF3D5C88}" destId="{DE085223-4F91-402E-8A57-7894DAA777BA}" srcOrd="2" destOrd="0" presId="urn:microsoft.com/office/officeart/2009/3/layout/OpposingIdeas"/>
    <dgm:cxn modelId="{BB0EC7C5-5351-4FCA-973B-131EE0704FB7}" type="presParOf" srcId="{D60898A0-BB4E-4321-BBDC-669DEF3D5C88}" destId="{E0244DC1-6B3A-4072-9A8D-BB0219637B92}" srcOrd="3" destOrd="0" presId="urn:microsoft.com/office/officeart/2009/3/layout/OpposingIdeas"/>
    <dgm:cxn modelId="{E09D4DC8-3AD4-4657-A18B-E1B961143D03}" type="presParOf" srcId="{D60898A0-BB4E-4321-BBDC-669DEF3D5C88}" destId="{EF045C76-4DE0-4E8C-90A8-2B6BF0B5F7BD}" srcOrd="4" destOrd="0" presId="urn:microsoft.com/office/officeart/2009/3/layout/OpposingIdeas"/>
    <dgm:cxn modelId="{12A252ED-21F7-4623-BDEA-EA6800E719AD}" type="presParOf" srcId="{D60898A0-BB4E-4321-BBDC-669DEF3D5C88}" destId="{BF194903-95FF-472C-B31B-88215C964EE3}" srcOrd="5" destOrd="0" presId="urn:microsoft.com/office/officeart/2009/3/layout/OpposingIdeas"/>
    <dgm:cxn modelId="{9BD11E3C-D5EC-4A22-A2A4-1A2C5198C812}" type="presParOf" srcId="{D60898A0-BB4E-4321-BBDC-669DEF3D5C88}" destId="{3CD74B35-B8F5-4604-8406-B55AB10CFA96}" srcOrd="6" destOrd="0" presId="urn:microsoft.com/office/officeart/2009/3/layout/OpposingIdeas"/>
    <dgm:cxn modelId="{FFFC5139-2A49-4CEE-9276-8675809A479F}" type="presParOf" srcId="{D60898A0-BB4E-4321-BBDC-669DEF3D5C88}" destId="{938F3F1D-281F-4E78-A8D4-2F9E9E53885D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074A17-76EC-4A67-8C69-D93FE366B440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FC6CCDD-D037-405C-80C5-8DF204F9232D}">
      <dgm:prSet phldrT="[Teksti]"/>
      <dgm:spPr/>
      <dgm:t>
        <a:bodyPr/>
        <a:lstStyle/>
        <a:p>
          <a:r>
            <a:rPr lang="fi-FI" b="1" dirty="0" smtClean="0">
              <a:solidFill>
                <a:schemeClr val="bg1"/>
              </a:solidFill>
            </a:rPr>
            <a:t>Valtio</a:t>
          </a:r>
          <a:endParaRPr lang="fi-FI" b="1" dirty="0">
            <a:solidFill>
              <a:schemeClr val="bg1"/>
            </a:solidFill>
          </a:endParaRPr>
        </a:p>
      </dgm:t>
    </dgm:pt>
    <dgm:pt modelId="{82FD4C7C-5E30-4120-A5F1-31412252342C}" type="parTrans" cxnId="{F2FA7F20-C5B3-49F3-999C-C09E2396B8FF}">
      <dgm:prSet/>
      <dgm:spPr/>
      <dgm:t>
        <a:bodyPr/>
        <a:lstStyle/>
        <a:p>
          <a:endParaRPr lang="fi-FI"/>
        </a:p>
      </dgm:t>
    </dgm:pt>
    <dgm:pt modelId="{E9DC167A-D362-44FA-8BBF-EAB75181361F}" type="sibTrans" cxnId="{F2FA7F20-C5B3-49F3-999C-C09E2396B8FF}">
      <dgm:prSet/>
      <dgm:spPr/>
      <dgm:t>
        <a:bodyPr/>
        <a:lstStyle/>
        <a:p>
          <a:endParaRPr lang="fi-FI"/>
        </a:p>
      </dgm:t>
    </dgm:pt>
    <dgm:pt modelId="{88C6EF98-0973-497E-A728-CA8A0E7A5DC7}">
      <dgm:prSet phldrT="[Teksti]"/>
      <dgm:spPr/>
      <dgm:t>
        <a:bodyPr/>
        <a:lstStyle/>
        <a:p>
          <a:r>
            <a:rPr lang="fi-FI" b="1" dirty="0" smtClean="0">
              <a:solidFill>
                <a:schemeClr val="bg1"/>
              </a:solidFill>
            </a:rPr>
            <a:t>Yhteisö</a:t>
          </a:r>
          <a:endParaRPr lang="fi-FI" b="1" dirty="0">
            <a:solidFill>
              <a:schemeClr val="bg1"/>
            </a:solidFill>
          </a:endParaRPr>
        </a:p>
      </dgm:t>
    </dgm:pt>
    <dgm:pt modelId="{CBA52449-9891-4806-A5B4-AC7C1743F660}" type="parTrans" cxnId="{38F2A7B9-540E-4697-9680-6E97A4E4F167}">
      <dgm:prSet/>
      <dgm:spPr/>
      <dgm:t>
        <a:bodyPr/>
        <a:lstStyle/>
        <a:p>
          <a:endParaRPr lang="fi-FI"/>
        </a:p>
      </dgm:t>
    </dgm:pt>
    <dgm:pt modelId="{0DADE36C-D1F8-4BDA-80EC-9760AE529262}" type="sibTrans" cxnId="{38F2A7B9-540E-4697-9680-6E97A4E4F167}">
      <dgm:prSet/>
      <dgm:spPr/>
      <dgm:t>
        <a:bodyPr/>
        <a:lstStyle/>
        <a:p>
          <a:endParaRPr lang="fi-FI"/>
        </a:p>
      </dgm:t>
    </dgm:pt>
    <dgm:pt modelId="{1ED17D6F-B905-438B-A9D4-06F1EC4062CD}">
      <dgm:prSet phldrT="[Teksti]"/>
      <dgm:spPr/>
      <dgm:t>
        <a:bodyPr/>
        <a:lstStyle/>
        <a:p>
          <a:r>
            <a:rPr lang="fi-FI" b="1" dirty="0" smtClean="0">
              <a:solidFill>
                <a:schemeClr val="bg1"/>
              </a:solidFill>
            </a:rPr>
            <a:t>Perhe</a:t>
          </a:r>
          <a:endParaRPr lang="fi-FI" b="1" dirty="0">
            <a:solidFill>
              <a:schemeClr val="bg1"/>
            </a:solidFill>
          </a:endParaRPr>
        </a:p>
      </dgm:t>
    </dgm:pt>
    <dgm:pt modelId="{2B0CF96A-62AC-4B92-ABC3-CD8EBDBB7022}" type="parTrans" cxnId="{997AE9EE-C527-4FAE-B426-C98DD7BEE8CC}">
      <dgm:prSet/>
      <dgm:spPr/>
      <dgm:t>
        <a:bodyPr/>
        <a:lstStyle/>
        <a:p>
          <a:endParaRPr lang="fi-FI"/>
        </a:p>
      </dgm:t>
    </dgm:pt>
    <dgm:pt modelId="{16690DBA-5046-4591-A52A-27A015C2D7B7}" type="sibTrans" cxnId="{997AE9EE-C527-4FAE-B426-C98DD7BEE8CC}">
      <dgm:prSet/>
      <dgm:spPr/>
      <dgm:t>
        <a:bodyPr/>
        <a:lstStyle/>
        <a:p>
          <a:endParaRPr lang="fi-FI"/>
        </a:p>
      </dgm:t>
    </dgm:pt>
    <dgm:pt modelId="{38342F00-CD95-4D04-8080-11249AEBC6AB}">
      <dgm:prSet phldrT="[Teksti]"/>
      <dgm:spPr/>
      <dgm:t>
        <a:bodyPr/>
        <a:lstStyle/>
        <a:p>
          <a:r>
            <a:rPr lang="fi-FI" b="1" dirty="0" smtClean="0">
              <a:solidFill>
                <a:schemeClr val="bg1"/>
              </a:solidFill>
            </a:rPr>
            <a:t>Itse</a:t>
          </a:r>
          <a:endParaRPr lang="fi-FI" b="1" dirty="0">
            <a:solidFill>
              <a:schemeClr val="bg1"/>
            </a:solidFill>
          </a:endParaRPr>
        </a:p>
      </dgm:t>
    </dgm:pt>
    <dgm:pt modelId="{F3ACBB62-6F38-4C9E-BC66-F5189E04D657}" type="parTrans" cxnId="{C525453A-22C7-4DF3-B102-A0CCDDD905D6}">
      <dgm:prSet/>
      <dgm:spPr/>
      <dgm:t>
        <a:bodyPr/>
        <a:lstStyle/>
        <a:p>
          <a:endParaRPr lang="fi-FI"/>
        </a:p>
      </dgm:t>
    </dgm:pt>
    <dgm:pt modelId="{1B562F60-AAE7-48BF-A237-4152A9BC28AC}" type="sibTrans" cxnId="{C525453A-22C7-4DF3-B102-A0CCDDD905D6}">
      <dgm:prSet/>
      <dgm:spPr/>
      <dgm:t>
        <a:bodyPr/>
        <a:lstStyle/>
        <a:p>
          <a:endParaRPr lang="fi-FI"/>
        </a:p>
      </dgm:t>
    </dgm:pt>
    <dgm:pt modelId="{F828F0DE-6F10-4902-BDAC-9E7207DAF0E6}" type="pres">
      <dgm:prSet presAssocID="{B0074A17-76EC-4A67-8C69-D93FE366B44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EC77F366-E4B5-46A2-BF83-7F348ED9D7DB}" type="pres">
      <dgm:prSet presAssocID="{B0074A17-76EC-4A67-8C69-D93FE366B440}" presName="comp1" presStyleCnt="0"/>
      <dgm:spPr/>
    </dgm:pt>
    <dgm:pt modelId="{82E613B2-059F-42C7-8B73-25BF250D997B}" type="pres">
      <dgm:prSet presAssocID="{B0074A17-76EC-4A67-8C69-D93FE366B440}" presName="circle1" presStyleLbl="node1" presStyleIdx="0" presStyleCnt="4"/>
      <dgm:spPr/>
      <dgm:t>
        <a:bodyPr/>
        <a:lstStyle/>
        <a:p>
          <a:endParaRPr lang="fi-FI"/>
        </a:p>
      </dgm:t>
    </dgm:pt>
    <dgm:pt modelId="{DA69657F-D1CB-48E0-9065-1083C0E693A2}" type="pres">
      <dgm:prSet presAssocID="{B0074A17-76EC-4A67-8C69-D93FE366B44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BC69004-43CB-47E7-9181-12E9FEFF21BB}" type="pres">
      <dgm:prSet presAssocID="{B0074A17-76EC-4A67-8C69-D93FE366B440}" presName="comp2" presStyleCnt="0"/>
      <dgm:spPr/>
    </dgm:pt>
    <dgm:pt modelId="{AA7C473F-5CA5-4624-A908-938B5C048280}" type="pres">
      <dgm:prSet presAssocID="{B0074A17-76EC-4A67-8C69-D93FE366B440}" presName="circle2" presStyleLbl="node1" presStyleIdx="1" presStyleCnt="4" custLinFactNeighborX="-955" custLinFactNeighborY="-857"/>
      <dgm:spPr/>
      <dgm:t>
        <a:bodyPr/>
        <a:lstStyle/>
        <a:p>
          <a:endParaRPr lang="fi-FI"/>
        </a:p>
      </dgm:t>
    </dgm:pt>
    <dgm:pt modelId="{40B45EB9-8E35-4358-BA39-19ED1CBB6D1E}" type="pres">
      <dgm:prSet presAssocID="{B0074A17-76EC-4A67-8C69-D93FE366B44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4247397-9350-4397-8BC8-3279535F4150}" type="pres">
      <dgm:prSet presAssocID="{B0074A17-76EC-4A67-8C69-D93FE366B440}" presName="comp3" presStyleCnt="0"/>
      <dgm:spPr/>
    </dgm:pt>
    <dgm:pt modelId="{26DD9E45-175D-4765-8A74-CEC892F86A60}" type="pres">
      <dgm:prSet presAssocID="{B0074A17-76EC-4A67-8C69-D93FE366B440}" presName="circle3" presStyleLbl="node1" presStyleIdx="2" presStyleCnt="4" custLinFactNeighborX="-792"/>
      <dgm:spPr/>
      <dgm:t>
        <a:bodyPr/>
        <a:lstStyle/>
        <a:p>
          <a:endParaRPr lang="fi-FI"/>
        </a:p>
      </dgm:t>
    </dgm:pt>
    <dgm:pt modelId="{0DACC6DF-C862-4B48-B43B-27F63263717F}" type="pres">
      <dgm:prSet presAssocID="{B0074A17-76EC-4A67-8C69-D93FE366B44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35BEBDB-9F1B-4E88-9A76-2F4A073423CB}" type="pres">
      <dgm:prSet presAssocID="{B0074A17-76EC-4A67-8C69-D93FE366B440}" presName="comp4" presStyleCnt="0"/>
      <dgm:spPr/>
    </dgm:pt>
    <dgm:pt modelId="{3E8F6D57-4EE7-43FF-8D94-7C5154CF9EC0}" type="pres">
      <dgm:prSet presAssocID="{B0074A17-76EC-4A67-8C69-D93FE366B440}" presName="circle4" presStyleLbl="node1" presStyleIdx="3" presStyleCnt="4"/>
      <dgm:spPr/>
      <dgm:t>
        <a:bodyPr/>
        <a:lstStyle/>
        <a:p>
          <a:endParaRPr lang="fi-FI"/>
        </a:p>
      </dgm:t>
    </dgm:pt>
    <dgm:pt modelId="{FAD8B12B-28B4-46E0-95D7-67327B86D650}" type="pres">
      <dgm:prSet presAssocID="{B0074A17-76EC-4A67-8C69-D93FE366B44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F2FA7F20-C5B3-49F3-999C-C09E2396B8FF}" srcId="{B0074A17-76EC-4A67-8C69-D93FE366B440}" destId="{9FC6CCDD-D037-405C-80C5-8DF204F9232D}" srcOrd="0" destOrd="0" parTransId="{82FD4C7C-5E30-4120-A5F1-31412252342C}" sibTransId="{E9DC167A-D362-44FA-8BBF-EAB75181361F}"/>
    <dgm:cxn modelId="{37131920-D8AB-4D7C-BC08-6A806295EAEB}" type="presOf" srcId="{38342F00-CD95-4D04-8080-11249AEBC6AB}" destId="{3E8F6D57-4EE7-43FF-8D94-7C5154CF9EC0}" srcOrd="0" destOrd="0" presId="urn:microsoft.com/office/officeart/2005/8/layout/venn2"/>
    <dgm:cxn modelId="{88D2CE3F-80A8-4680-BB94-7C09E89F9ED2}" type="presOf" srcId="{9FC6CCDD-D037-405C-80C5-8DF204F9232D}" destId="{DA69657F-D1CB-48E0-9065-1083C0E693A2}" srcOrd="1" destOrd="0" presId="urn:microsoft.com/office/officeart/2005/8/layout/venn2"/>
    <dgm:cxn modelId="{6BAA6380-236E-4F60-A511-F27154BCA7ED}" type="presOf" srcId="{88C6EF98-0973-497E-A728-CA8A0E7A5DC7}" destId="{40B45EB9-8E35-4358-BA39-19ED1CBB6D1E}" srcOrd="1" destOrd="0" presId="urn:microsoft.com/office/officeart/2005/8/layout/venn2"/>
    <dgm:cxn modelId="{07C5F4F8-913B-4476-AB57-691E0B0EF373}" type="presOf" srcId="{38342F00-CD95-4D04-8080-11249AEBC6AB}" destId="{FAD8B12B-28B4-46E0-95D7-67327B86D650}" srcOrd="1" destOrd="0" presId="urn:microsoft.com/office/officeart/2005/8/layout/venn2"/>
    <dgm:cxn modelId="{3CF294DA-2CA2-4CD1-8EB1-D09C85F0863E}" type="presOf" srcId="{9FC6CCDD-D037-405C-80C5-8DF204F9232D}" destId="{82E613B2-059F-42C7-8B73-25BF250D997B}" srcOrd="0" destOrd="0" presId="urn:microsoft.com/office/officeart/2005/8/layout/venn2"/>
    <dgm:cxn modelId="{997AE9EE-C527-4FAE-B426-C98DD7BEE8CC}" srcId="{B0074A17-76EC-4A67-8C69-D93FE366B440}" destId="{1ED17D6F-B905-438B-A9D4-06F1EC4062CD}" srcOrd="2" destOrd="0" parTransId="{2B0CF96A-62AC-4B92-ABC3-CD8EBDBB7022}" sibTransId="{16690DBA-5046-4591-A52A-27A015C2D7B7}"/>
    <dgm:cxn modelId="{38F2A7B9-540E-4697-9680-6E97A4E4F167}" srcId="{B0074A17-76EC-4A67-8C69-D93FE366B440}" destId="{88C6EF98-0973-497E-A728-CA8A0E7A5DC7}" srcOrd="1" destOrd="0" parTransId="{CBA52449-9891-4806-A5B4-AC7C1743F660}" sibTransId="{0DADE36C-D1F8-4BDA-80EC-9760AE529262}"/>
    <dgm:cxn modelId="{A6C5D0AC-8ED0-4A13-861E-160D12AEB8DA}" type="presOf" srcId="{1ED17D6F-B905-438B-A9D4-06F1EC4062CD}" destId="{0DACC6DF-C862-4B48-B43B-27F63263717F}" srcOrd="1" destOrd="0" presId="urn:microsoft.com/office/officeart/2005/8/layout/venn2"/>
    <dgm:cxn modelId="{989B0884-F0D0-448B-A6BD-FE6DC2C587F6}" type="presOf" srcId="{88C6EF98-0973-497E-A728-CA8A0E7A5DC7}" destId="{AA7C473F-5CA5-4624-A908-938B5C048280}" srcOrd="0" destOrd="0" presId="urn:microsoft.com/office/officeart/2005/8/layout/venn2"/>
    <dgm:cxn modelId="{31DBF908-58D7-4604-A3EF-9C07ACBE2E07}" type="presOf" srcId="{B0074A17-76EC-4A67-8C69-D93FE366B440}" destId="{F828F0DE-6F10-4902-BDAC-9E7207DAF0E6}" srcOrd="0" destOrd="0" presId="urn:microsoft.com/office/officeart/2005/8/layout/venn2"/>
    <dgm:cxn modelId="{5C7C1B20-CBF5-41A9-BA99-45BD26DA9DE4}" type="presOf" srcId="{1ED17D6F-B905-438B-A9D4-06F1EC4062CD}" destId="{26DD9E45-175D-4765-8A74-CEC892F86A60}" srcOrd="0" destOrd="0" presId="urn:microsoft.com/office/officeart/2005/8/layout/venn2"/>
    <dgm:cxn modelId="{C525453A-22C7-4DF3-B102-A0CCDDD905D6}" srcId="{B0074A17-76EC-4A67-8C69-D93FE366B440}" destId="{38342F00-CD95-4D04-8080-11249AEBC6AB}" srcOrd="3" destOrd="0" parTransId="{F3ACBB62-6F38-4C9E-BC66-F5189E04D657}" sibTransId="{1B562F60-AAE7-48BF-A237-4152A9BC28AC}"/>
    <dgm:cxn modelId="{B5B4F1BD-1423-46D2-A6D7-9B57EB832511}" type="presParOf" srcId="{F828F0DE-6F10-4902-BDAC-9E7207DAF0E6}" destId="{EC77F366-E4B5-46A2-BF83-7F348ED9D7DB}" srcOrd="0" destOrd="0" presId="urn:microsoft.com/office/officeart/2005/8/layout/venn2"/>
    <dgm:cxn modelId="{35BEB807-E8E5-4C5E-B4A5-9ECEE0D8DC56}" type="presParOf" srcId="{EC77F366-E4B5-46A2-BF83-7F348ED9D7DB}" destId="{82E613B2-059F-42C7-8B73-25BF250D997B}" srcOrd="0" destOrd="0" presId="urn:microsoft.com/office/officeart/2005/8/layout/venn2"/>
    <dgm:cxn modelId="{2D958D7D-5222-43E0-9A48-6B65F6C74DD7}" type="presParOf" srcId="{EC77F366-E4B5-46A2-BF83-7F348ED9D7DB}" destId="{DA69657F-D1CB-48E0-9065-1083C0E693A2}" srcOrd="1" destOrd="0" presId="urn:microsoft.com/office/officeart/2005/8/layout/venn2"/>
    <dgm:cxn modelId="{68943C09-9C3C-4468-9A29-A39526E5D0E7}" type="presParOf" srcId="{F828F0DE-6F10-4902-BDAC-9E7207DAF0E6}" destId="{BBC69004-43CB-47E7-9181-12E9FEFF21BB}" srcOrd="1" destOrd="0" presId="urn:microsoft.com/office/officeart/2005/8/layout/venn2"/>
    <dgm:cxn modelId="{9A0E3A7B-1521-4E52-9987-0F3319AF824F}" type="presParOf" srcId="{BBC69004-43CB-47E7-9181-12E9FEFF21BB}" destId="{AA7C473F-5CA5-4624-A908-938B5C048280}" srcOrd="0" destOrd="0" presId="urn:microsoft.com/office/officeart/2005/8/layout/venn2"/>
    <dgm:cxn modelId="{74F22FE1-A4C4-4B6E-AF72-A81D7C9BAB3B}" type="presParOf" srcId="{BBC69004-43CB-47E7-9181-12E9FEFF21BB}" destId="{40B45EB9-8E35-4358-BA39-19ED1CBB6D1E}" srcOrd="1" destOrd="0" presId="urn:microsoft.com/office/officeart/2005/8/layout/venn2"/>
    <dgm:cxn modelId="{90F33016-0A42-4F75-9FBE-DE79A1FC1410}" type="presParOf" srcId="{F828F0DE-6F10-4902-BDAC-9E7207DAF0E6}" destId="{A4247397-9350-4397-8BC8-3279535F4150}" srcOrd="2" destOrd="0" presId="urn:microsoft.com/office/officeart/2005/8/layout/venn2"/>
    <dgm:cxn modelId="{94AF3E06-2280-49D1-AA13-F1ECB13E2F20}" type="presParOf" srcId="{A4247397-9350-4397-8BC8-3279535F4150}" destId="{26DD9E45-175D-4765-8A74-CEC892F86A60}" srcOrd="0" destOrd="0" presId="urn:microsoft.com/office/officeart/2005/8/layout/venn2"/>
    <dgm:cxn modelId="{D1F9ABB6-B737-4C43-B3E6-A96433048833}" type="presParOf" srcId="{A4247397-9350-4397-8BC8-3279535F4150}" destId="{0DACC6DF-C862-4B48-B43B-27F63263717F}" srcOrd="1" destOrd="0" presId="urn:microsoft.com/office/officeart/2005/8/layout/venn2"/>
    <dgm:cxn modelId="{21F215E7-CF30-41A2-8357-F0EE7769269A}" type="presParOf" srcId="{F828F0DE-6F10-4902-BDAC-9E7207DAF0E6}" destId="{735BEBDB-9F1B-4E88-9A76-2F4A073423CB}" srcOrd="3" destOrd="0" presId="urn:microsoft.com/office/officeart/2005/8/layout/venn2"/>
    <dgm:cxn modelId="{1CE854CE-7F14-40F0-B20B-D97D3E2231DC}" type="presParOf" srcId="{735BEBDB-9F1B-4E88-9A76-2F4A073423CB}" destId="{3E8F6D57-4EE7-43FF-8D94-7C5154CF9EC0}" srcOrd="0" destOrd="0" presId="urn:microsoft.com/office/officeart/2005/8/layout/venn2"/>
    <dgm:cxn modelId="{77B0AF6A-9292-4114-B113-7699282A3B8A}" type="presParOf" srcId="{735BEBDB-9F1B-4E88-9A76-2F4A073423CB}" destId="{FAD8B12B-28B4-46E0-95D7-67327B86D65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614204-2055-466C-ACF9-57895CECAE0F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D1E1338-513C-4CA9-9EB7-84B146A46DDD}">
      <dgm:prSet/>
      <dgm:spPr/>
      <dgm:t>
        <a:bodyPr/>
        <a:lstStyle/>
        <a:p>
          <a:pPr rtl="0"/>
          <a:r>
            <a:rPr lang="fi-FI" dirty="0" smtClean="0"/>
            <a:t>1) Minä itse</a:t>
          </a:r>
          <a:endParaRPr lang="fi-FI" dirty="0"/>
        </a:p>
      </dgm:t>
    </dgm:pt>
    <dgm:pt modelId="{B8611E3C-EA25-4C4C-9C3D-3B27B7D5B52B}" type="parTrans" cxnId="{9CB8CD48-862A-4C27-81E2-6CA5CA5FAF38}">
      <dgm:prSet/>
      <dgm:spPr/>
      <dgm:t>
        <a:bodyPr/>
        <a:lstStyle/>
        <a:p>
          <a:endParaRPr lang="fi-FI"/>
        </a:p>
      </dgm:t>
    </dgm:pt>
    <dgm:pt modelId="{26DB544F-64A4-4AB0-914A-F846A60E63CA}" type="sibTrans" cxnId="{9CB8CD48-862A-4C27-81E2-6CA5CA5FAF38}">
      <dgm:prSet/>
      <dgm:spPr/>
      <dgm:t>
        <a:bodyPr/>
        <a:lstStyle/>
        <a:p>
          <a:endParaRPr lang="fi-FI"/>
        </a:p>
      </dgm:t>
    </dgm:pt>
    <dgm:pt modelId="{7C0FD317-43D4-49B5-9AB6-7670F855F796}">
      <dgm:prSet/>
      <dgm:spPr/>
      <dgm:t>
        <a:bodyPr/>
        <a:lstStyle/>
        <a:p>
          <a:pPr rtl="0"/>
          <a:r>
            <a:rPr lang="fi-FI" dirty="0" smtClean="0"/>
            <a:t>2)Perhe, ystävä</a:t>
          </a:r>
          <a:endParaRPr lang="fi-FI" dirty="0"/>
        </a:p>
      </dgm:t>
    </dgm:pt>
    <dgm:pt modelId="{51A0BA0B-F0B8-4FFE-BEB7-BA02A8913F6B}" type="parTrans" cxnId="{02A6CB7D-8E75-4616-B110-8A3695C2416D}">
      <dgm:prSet/>
      <dgm:spPr/>
      <dgm:t>
        <a:bodyPr/>
        <a:lstStyle/>
        <a:p>
          <a:endParaRPr lang="fi-FI"/>
        </a:p>
      </dgm:t>
    </dgm:pt>
    <dgm:pt modelId="{A375B7D7-F6FF-46C2-BB14-9AD884F32F9C}" type="sibTrans" cxnId="{02A6CB7D-8E75-4616-B110-8A3695C2416D}">
      <dgm:prSet/>
      <dgm:spPr/>
      <dgm:t>
        <a:bodyPr/>
        <a:lstStyle/>
        <a:p>
          <a:endParaRPr lang="fi-FI"/>
        </a:p>
      </dgm:t>
    </dgm:pt>
    <dgm:pt modelId="{CDC0B404-4435-44D0-A0CC-96C8ECBD15DD}">
      <dgm:prSet/>
      <dgm:spPr/>
      <dgm:t>
        <a:bodyPr/>
        <a:lstStyle/>
        <a:p>
          <a:pPr rtl="0"/>
          <a:r>
            <a:rPr lang="fi-FI" dirty="0" smtClean="0"/>
            <a:t>3) Yhteisö</a:t>
          </a:r>
        </a:p>
        <a:p>
          <a:pPr rtl="0"/>
          <a:r>
            <a:rPr lang="fi-FI" dirty="0" smtClean="0"/>
            <a:t>Koulu</a:t>
          </a:r>
          <a:r>
            <a:rPr lang="fi-FI" smtClean="0"/>
            <a:t>, joukkue</a:t>
          </a:r>
          <a:endParaRPr lang="fi-FI"/>
        </a:p>
      </dgm:t>
    </dgm:pt>
    <dgm:pt modelId="{5F9ACBEB-0AD2-4676-85CC-3BCDA67828D5}" type="parTrans" cxnId="{937E165B-38B7-4794-9C99-5D0BEEB13B10}">
      <dgm:prSet/>
      <dgm:spPr/>
      <dgm:t>
        <a:bodyPr/>
        <a:lstStyle/>
        <a:p>
          <a:endParaRPr lang="fi-FI"/>
        </a:p>
      </dgm:t>
    </dgm:pt>
    <dgm:pt modelId="{4B4B84C1-545B-4006-B102-52F26BAE7935}" type="sibTrans" cxnId="{937E165B-38B7-4794-9C99-5D0BEEB13B10}">
      <dgm:prSet/>
      <dgm:spPr/>
      <dgm:t>
        <a:bodyPr/>
        <a:lstStyle/>
        <a:p>
          <a:endParaRPr lang="fi-FI"/>
        </a:p>
      </dgm:t>
    </dgm:pt>
    <dgm:pt modelId="{45954AF1-2CFF-4599-BFF8-0064E4440B5C}" type="pres">
      <dgm:prSet presAssocID="{00614204-2055-466C-ACF9-57895CECAE0F}" presName="composite" presStyleCnt="0">
        <dgm:presLayoutVars>
          <dgm:chMax val="5"/>
          <dgm:dir/>
          <dgm:resizeHandles val="exact"/>
        </dgm:presLayoutVars>
      </dgm:prSet>
      <dgm:spPr/>
    </dgm:pt>
    <dgm:pt modelId="{A5FF3601-5E14-4155-A66C-9835AAD54CF5}" type="pres">
      <dgm:prSet presAssocID="{DD1E1338-513C-4CA9-9EB7-84B146A46DDD}" presName="circle1" presStyleLbl="lnNode1" presStyleIdx="0" presStyleCnt="3"/>
      <dgm:spPr/>
    </dgm:pt>
    <dgm:pt modelId="{F4CB2B95-B3C1-423A-BF77-00E72D23C261}" type="pres">
      <dgm:prSet presAssocID="{DD1E1338-513C-4CA9-9EB7-84B146A46DDD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F4E94DD-6B81-40FC-82DF-A55770565364}" type="pres">
      <dgm:prSet presAssocID="{DD1E1338-513C-4CA9-9EB7-84B146A46DDD}" presName="line1" presStyleLbl="callout" presStyleIdx="0" presStyleCnt="6"/>
      <dgm:spPr/>
    </dgm:pt>
    <dgm:pt modelId="{7B51139E-BFF6-4245-A7E7-EE6D794537E6}" type="pres">
      <dgm:prSet presAssocID="{DD1E1338-513C-4CA9-9EB7-84B146A46DDD}" presName="d1" presStyleLbl="callout" presStyleIdx="1" presStyleCnt="6"/>
      <dgm:spPr/>
    </dgm:pt>
    <dgm:pt modelId="{87963012-7A92-4B5F-A699-4735EA970660}" type="pres">
      <dgm:prSet presAssocID="{7C0FD317-43D4-49B5-9AB6-7670F855F796}" presName="circle2" presStyleLbl="lnNode1" presStyleIdx="1" presStyleCnt="3"/>
      <dgm:spPr/>
    </dgm:pt>
    <dgm:pt modelId="{1F7B70A1-A838-4C95-91C8-7150DFDC4332}" type="pres">
      <dgm:prSet presAssocID="{7C0FD317-43D4-49B5-9AB6-7670F855F796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DDD41A6-1F9B-4331-AB64-5263BB7E23CE}" type="pres">
      <dgm:prSet presAssocID="{7C0FD317-43D4-49B5-9AB6-7670F855F796}" presName="line2" presStyleLbl="callout" presStyleIdx="2" presStyleCnt="6"/>
      <dgm:spPr/>
    </dgm:pt>
    <dgm:pt modelId="{55765DFC-AF40-46BD-B318-7607890CB9B1}" type="pres">
      <dgm:prSet presAssocID="{7C0FD317-43D4-49B5-9AB6-7670F855F796}" presName="d2" presStyleLbl="callout" presStyleIdx="3" presStyleCnt="6"/>
      <dgm:spPr/>
    </dgm:pt>
    <dgm:pt modelId="{146C3779-038F-4BC9-A7D6-A4C474603D68}" type="pres">
      <dgm:prSet presAssocID="{CDC0B404-4435-44D0-A0CC-96C8ECBD15DD}" presName="circle3" presStyleLbl="lnNode1" presStyleIdx="2" presStyleCnt="3"/>
      <dgm:spPr/>
    </dgm:pt>
    <dgm:pt modelId="{86FF28DC-FDC4-4BC1-BA5B-21F711503055}" type="pres">
      <dgm:prSet presAssocID="{CDC0B404-4435-44D0-A0CC-96C8ECBD15DD}" presName="text3" presStyleLbl="revTx" presStyleIdx="2" presStyleCnt="3" custScaleX="125181" custScaleY="14929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15AA731-6808-4409-83D0-F3ACEE46D632}" type="pres">
      <dgm:prSet presAssocID="{CDC0B404-4435-44D0-A0CC-96C8ECBD15DD}" presName="line3" presStyleLbl="callout" presStyleIdx="4" presStyleCnt="6"/>
      <dgm:spPr/>
    </dgm:pt>
    <dgm:pt modelId="{03FDFE0A-AE2E-4D54-9E89-DB923721B607}" type="pres">
      <dgm:prSet presAssocID="{CDC0B404-4435-44D0-A0CC-96C8ECBD15DD}" presName="d3" presStyleLbl="callout" presStyleIdx="5" presStyleCnt="6"/>
      <dgm:spPr/>
    </dgm:pt>
  </dgm:ptLst>
  <dgm:cxnLst>
    <dgm:cxn modelId="{B66FB9B5-0910-4FAF-9248-857FF328D2A6}" type="presOf" srcId="{CDC0B404-4435-44D0-A0CC-96C8ECBD15DD}" destId="{86FF28DC-FDC4-4BC1-BA5B-21F711503055}" srcOrd="0" destOrd="0" presId="urn:microsoft.com/office/officeart/2005/8/layout/target1"/>
    <dgm:cxn modelId="{9CB8CD48-862A-4C27-81E2-6CA5CA5FAF38}" srcId="{00614204-2055-466C-ACF9-57895CECAE0F}" destId="{DD1E1338-513C-4CA9-9EB7-84B146A46DDD}" srcOrd="0" destOrd="0" parTransId="{B8611E3C-EA25-4C4C-9C3D-3B27B7D5B52B}" sibTransId="{26DB544F-64A4-4AB0-914A-F846A60E63CA}"/>
    <dgm:cxn modelId="{463E8C01-4C5A-4209-8F31-C0C111CD921B}" type="presOf" srcId="{00614204-2055-466C-ACF9-57895CECAE0F}" destId="{45954AF1-2CFF-4599-BFF8-0064E4440B5C}" srcOrd="0" destOrd="0" presId="urn:microsoft.com/office/officeart/2005/8/layout/target1"/>
    <dgm:cxn modelId="{937E165B-38B7-4794-9C99-5D0BEEB13B10}" srcId="{00614204-2055-466C-ACF9-57895CECAE0F}" destId="{CDC0B404-4435-44D0-A0CC-96C8ECBD15DD}" srcOrd="2" destOrd="0" parTransId="{5F9ACBEB-0AD2-4676-85CC-3BCDA67828D5}" sibTransId="{4B4B84C1-545B-4006-B102-52F26BAE7935}"/>
    <dgm:cxn modelId="{75907002-4102-415C-AFF6-1D187825097F}" type="presOf" srcId="{7C0FD317-43D4-49B5-9AB6-7670F855F796}" destId="{1F7B70A1-A838-4C95-91C8-7150DFDC4332}" srcOrd="0" destOrd="0" presId="urn:microsoft.com/office/officeart/2005/8/layout/target1"/>
    <dgm:cxn modelId="{02A6CB7D-8E75-4616-B110-8A3695C2416D}" srcId="{00614204-2055-466C-ACF9-57895CECAE0F}" destId="{7C0FD317-43D4-49B5-9AB6-7670F855F796}" srcOrd="1" destOrd="0" parTransId="{51A0BA0B-F0B8-4FFE-BEB7-BA02A8913F6B}" sibTransId="{A375B7D7-F6FF-46C2-BB14-9AD884F32F9C}"/>
    <dgm:cxn modelId="{DDA99FBB-53C2-40ED-8987-8D29E6FD4316}" type="presOf" srcId="{DD1E1338-513C-4CA9-9EB7-84B146A46DDD}" destId="{F4CB2B95-B3C1-423A-BF77-00E72D23C261}" srcOrd="0" destOrd="0" presId="urn:microsoft.com/office/officeart/2005/8/layout/target1"/>
    <dgm:cxn modelId="{E9D797F2-70F9-414B-9261-90A933C6B769}" type="presParOf" srcId="{45954AF1-2CFF-4599-BFF8-0064E4440B5C}" destId="{A5FF3601-5E14-4155-A66C-9835AAD54CF5}" srcOrd="0" destOrd="0" presId="urn:microsoft.com/office/officeart/2005/8/layout/target1"/>
    <dgm:cxn modelId="{8CF9CC2A-E7F2-4CF0-95D8-0B744EC2363D}" type="presParOf" srcId="{45954AF1-2CFF-4599-BFF8-0064E4440B5C}" destId="{F4CB2B95-B3C1-423A-BF77-00E72D23C261}" srcOrd="1" destOrd="0" presId="urn:microsoft.com/office/officeart/2005/8/layout/target1"/>
    <dgm:cxn modelId="{4374BAD6-DD74-4C22-944C-55A91038B0EF}" type="presParOf" srcId="{45954AF1-2CFF-4599-BFF8-0064E4440B5C}" destId="{2F4E94DD-6B81-40FC-82DF-A55770565364}" srcOrd="2" destOrd="0" presId="urn:microsoft.com/office/officeart/2005/8/layout/target1"/>
    <dgm:cxn modelId="{2E5F010F-F7A1-403C-A176-07C03F34AE0D}" type="presParOf" srcId="{45954AF1-2CFF-4599-BFF8-0064E4440B5C}" destId="{7B51139E-BFF6-4245-A7E7-EE6D794537E6}" srcOrd="3" destOrd="0" presId="urn:microsoft.com/office/officeart/2005/8/layout/target1"/>
    <dgm:cxn modelId="{0EA8F4D2-3F10-4E8B-94DB-F0577EFFD207}" type="presParOf" srcId="{45954AF1-2CFF-4599-BFF8-0064E4440B5C}" destId="{87963012-7A92-4B5F-A699-4735EA970660}" srcOrd="4" destOrd="0" presId="urn:microsoft.com/office/officeart/2005/8/layout/target1"/>
    <dgm:cxn modelId="{BEBCC8EF-C51A-463C-AA0B-BCF3593ECB0B}" type="presParOf" srcId="{45954AF1-2CFF-4599-BFF8-0064E4440B5C}" destId="{1F7B70A1-A838-4C95-91C8-7150DFDC4332}" srcOrd="5" destOrd="0" presId="urn:microsoft.com/office/officeart/2005/8/layout/target1"/>
    <dgm:cxn modelId="{E5AB0DD0-A73F-4F15-9899-356B17320462}" type="presParOf" srcId="{45954AF1-2CFF-4599-BFF8-0064E4440B5C}" destId="{DDDD41A6-1F9B-4331-AB64-5263BB7E23CE}" srcOrd="6" destOrd="0" presId="urn:microsoft.com/office/officeart/2005/8/layout/target1"/>
    <dgm:cxn modelId="{997414BE-CEF9-4E6D-987B-30CCBDC14FB4}" type="presParOf" srcId="{45954AF1-2CFF-4599-BFF8-0064E4440B5C}" destId="{55765DFC-AF40-46BD-B318-7607890CB9B1}" srcOrd="7" destOrd="0" presId="urn:microsoft.com/office/officeart/2005/8/layout/target1"/>
    <dgm:cxn modelId="{654721B8-71DF-451E-A52C-29A1CCCE05D9}" type="presParOf" srcId="{45954AF1-2CFF-4599-BFF8-0064E4440B5C}" destId="{146C3779-038F-4BC9-A7D6-A4C474603D68}" srcOrd="8" destOrd="0" presId="urn:microsoft.com/office/officeart/2005/8/layout/target1"/>
    <dgm:cxn modelId="{0E9A629A-2ECD-4D7D-AA43-EDF0AE10A3C1}" type="presParOf" srcId="{45954AF1-2CFF-4599-BFF8-0064E4440B5C}" destId="{86FF28DC-FDC4-4BC1-BA5B-21F711503055}" srcOrd="9" destOrd="0" presId="urn:microsoft.com/office/officeart/2005/8/layout/target1"/>
    <dgm:cxn modelId="{5C50F7B5-8417-4AD3-994F-64A1BD364F36}" type="presParOf" srcId="{45954AF1-2CFF-4599-BFF8-0064E4440B5C}" destId="{E15AA731-6808-4409-83D0-F3ACEE46D632}" srcOrd="10" destOrd="0" presId="urn:microsoft.com/office/officeart/2005/8/layout/target1"/>
    <dgm:cxn modelId="{65706391-4C23-4279-85A1-7EEDF96EC89F}" type="presParOf" srcId="{45954AF1-2CFF-4599-BFF8-0064E4440B5C}" destId="{03FDFE0A-AE2E-4D54-9E89-DB923721B607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BCA58-3AA9-4BF2-BECE-A2D69EA0B298}">
      <dsp:nvSpPr>
        <dsp:cNvPr id="0" name=""/>
        <dsp:cNvSpPr/>
      </dsp:nvSpPr>
      <dsp:spPr>
        <a:xfrm>
          <a:off x="672142" y="-215486"/>
          <a:ext cx="7755574" cy="5170397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55DC2-6F0C-44B7-9DEC-58804D70443F}">
      <dsp:nvSpPr>
        <dsp:cNvPr id="0" name=""/>
        <dsp:cNvSpPr/>
      </dsp:nvSpPr>
      <dsp:spPr>
        <a:xfrm>
          <a:off x="4495019" y="1137461"/>
          <a:ext cx="775" cy="246450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85223-4F91-402E-8A57-7894DAA777BA}">
      <dsp:nvSpPr>
        <dsp:cNvPr id="0" name=""/>
        <dsp:cNvSpPr/>
      </dsp:nvSpPr>
      <dsp:spPr>
        <a:xfrm>
          <a:off x="1780562" y="1042673"/>
          <a:ext cx="2520567" cy="265407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t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700" kern="1200" dirty="0"/>
        </a:p>
      </dsp:txBody>
      <dsp:txXfrm>
        <a:off x="1780562" y="1042673"/>
        <a:ext cx="2520567" cy="2654077"/>
      </dsp:txXfrm>
    </dsp:sp>
    <dsp:sp modelId="{E0244DC1-6B3A-4072-9A8D-BB0219637B92}">
      <dsp:nvSpPr>
        <dsp:cNvPr id="0" name=""/>
        <dsp:cNvSpPr/>
      </dsp:nvSpPr>
      <dsp:spPr>
        <a:xfrm>
          <a:off x="4688909" y="1042673"/>
          <a:ext cx="2520567" cy="265407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t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700" kern="1200" dirty="0"/>
        </a:p>
      </dsp:txBody>
      <dsp:txXfrm>
        <a:off x="4688909" y="1042673"/>
        <a:ext cx="2520567" cy="2654077"/>
      </dsp:txXfrm>
    </dsp:sp>
    <dsp:sp modelId="{BF194903-95FF-472C-B31B-88215C964EE3}">
      <dsp:nvSpPr>
        <dsp:cNvPr id="0" name=""/>
        <dsp:cNvSpPr/>
      </dsp:nvSpPr>
      <dsp:spPr>
        <a:xfrm rot="16200000">
          <a:off x="-655363" y="1205479"/>
          <a:ext cx="3412385" cy="1062303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>
              <a:solidFill>
                <a:schemeClr val="bg1"/>
              </a:solidFill>
            </a:rPr>
            <a:t>Uskollisuus</a:t>
          </a:r>
          <a:endParaRPr lang="fi-FI" sz="2200" kern="1200" dirty="0">
            <a:solidFill>
              <a:schemeClr val="bg1"/>
            </a:solidFill>
          </a:endParaRPr>
        </a:p>
      </dsp:txBody>
      <dsp:txXfrm>
        <a:off x="-494812" y="1632509"/>
        <a:ext cx="3091284" cy="529345"/>
      </dsp:txXfrm>
    </dsp:sp>
    <dsp:sp modelId="{938F3F1D-281F-4E78-A8D4-2F9E9E53885D}">
      <dsp:nvSpPr>
        <dsp:cNvPr id="0" name=""/>
        <dsp:cNvSpPr/>
      </dsp:nvSpPr>
      <dsp:spPr>
        <a:xfrm rot="5400000">
          <a:off x="-1203083" y="1893704"/>
          <a:ext cx="3412385" cy="9694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>
              <a:solidFill>
                <a:schemeClr val="bg1"/>
              </a:solidFill>
            </a:rPr>
            <a:t>Hyväntahtoisuus    </a:t>
          </a:r>
          <a:endParaRPr lang="fi-FI" sz="2200" kern="1200" dirty="0">
            <a:solidFill>
              <a:schemeClr val="bg1"/>
            </a:solidFill>
          </a:endParaRPr>
        </a:p>
      </dsp:txBody>
      <dsp:txXfrm>
        <a:off x="-1056566" y="1990373"/>
        <a:ext cx="3119351" cy="4830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613B2-059F-42C7-8B73-25BF250D997B}">
      <dsp:nvSpPr>
        <dsp:cNvPr id="0" name=""/>
        <dsp:cNvSpPr/>
      </dsp:nvSpPr>
      <dsp:spPr>
        <a:xfrm>
          <a:off x="1535745" y="0"/>
          <a:ext cx="5056508" cy="50565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solidFill>
                <a:schemeClr val="bg1"/>
              </a:solidFill>
            </a:rPr>
            <a:t>Valtio</a:t>
          </a:r>
          <a:endParaRPr lang="fi-FI" sz="2400" b="1" kern="1200" dirty="0">
            <a:solidFill>
              <a:schemeClr val="bg1"/>
            </a:solidFill>
          </a:endParaRPr>
        </a:p>
      </dsp:txBody>
      <dsp:txXfrm>
        <a:off x="3357100" y="252825"/>
        <a:ext cx="1413799" cy="758476"/>
      </dsp:txXfrm>
    </dsp:sp>
    <dsp:sp modelId="{AA7C473F-5CA5-4624-A908-938B5C048280}">
      <dsp:nvSpPr>
        <dsp:cNvPr id="0" name=""/>
        <dsp:cNvSpPr/>
      </dsp:nvSpPr>
      <dsp:spPr>
        <a:xfrm>
          <a:off x="2002765" y="976634"/>
          <a:ext cx="4045206" cy="4045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solidFill>
                <a:schemeClr val="bg1"/>
              </a:solidFill>
            </a:rPr>
            <a:t>Yhteisö</a:t>
          </a:r>
          <a:endParaRPr lang="fi-FI" sz="2400" b="1" kern="1200" dirty="0">
            <a:solidFill>
              <a:schemeClr val="bg1"/>
            </a:solidFill>
          </a:endParaRPr>
        </a:p>
      </dsp:txBody>
      <dsp:txXfrm>
        <a:off x="3318468" y="1219346"/>
        <a:ext cx="1413799" cy="728137"/>
      </dsp:txXfrm>
    </dsp:sp>
    <dsp:sp modelId="{26DD9E45-175D-4765-8A74-CEC892F86A60}">
      <dsp:nvSpPr>
        <dsp:cNvPr id="0" name=""/>
        <dsp:cNvSpPr/>
      </dsp:nvSpPr>
      <dsp:spPr>
        <a:xfrm>
          <a:off x="2523019" y="2022603"/>
          <a:ext cx="3033904" cy="30339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solidFill>
                <a:schemeClr val="bg1"/>
              </a:solidFill>
            </a:rPr>
            <a:t>Perhe</a:t>
          </a:r>
          <a:endParaRPr lang="fi-FI" sz="2400" b="1" kern="1200" dirty="0">
            <a:solidFill>
              <a:schemeClr val="bg1"/>
            </a:solidFill>
          </a:endParaRPr>
        </a:p>
      </dsp:txBody>
      <dsp:txXfrm>
        <a:off x="3333071" y="2250146"/>
        <a:ext cx="1413799" cy="682628"/>
      </dsp:txXfrm>
    </dsp:sp>
    <dsp:sp modelId="{3E8F6D57-4EE7-43FF-8D94-7C5154CF9EC0}">
      <dsp:nvSpPr>
        <dsp:cNvPr id="0" name=""/>
        <dsp:cNvSpPr/>
      </dsp:nvSpPr>
      <dsp:spPr>
        <a:xfrm>
          <a:off x="3052698" y="3033904"/>
          <a:ext cx="2022603" cy="20226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b="1" kern="1200" dirty="0" smtClean="0">
              <a:solidFill>
                <a:schemeClr val="bg1"/>
              </a:solidFill>
            </a:rPr>
            <a:t>Itse</a:t>
          </a:r>
          <a:endParaRPr lang="fi-FI" sz="2400" b="1" kern="1200" dirty="0">
            <a:solidFill>
              <a:schemeClr val="bg1"/>
            </a:solidFill>
          </a:endParaRPr>
        </a:p>
      </dsp:txBody>
      <dsp:txXfrm>
        <a:off x="3348901" y="3539555"/>
        <a:ext cx="1430196" cy="10113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6C3779-038F-4BC9-A7D6-A4C474603D68}">
      <dsp:nvSpPr>
        <dsp:cNvPr id="0" name=""/>
        <dsp:cNvSpPr/>
      </dsp:nvSpPr>
      <dsp:spPr>
        <a:xfrm>
          <a:off x="2934087" y="941546"/>
          <a:ext cx="2824638" cy="28246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963012-7A92-4B5F-A699-4735EA970660}">
      <dsp:nvSpPr>
        <dsp:cNvPr id="0" name=""/>
        <dsp:cNvSpPr/>
      </dsp:nvSpPr>
      <dsp:spPr>
        <a:xfrm>
          <a:off x="3499015" y="1506474"/>
          <a:ext cx="1694783" cy="1694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F3601-5E14-4155-A66C-9835AAD54CF5}">
      <dsp:nvSpPr>
        <dsp:cNvPr id="0" name=""/>
        <dsp:cNvSpPr/>
      </dsp:nvSpPr>
      <dsp:spPr>
        <a:xfrm>
          <a:off x="4063943" y="2071401"/>
          <a:ext cx="564927" cy="5649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CB2B95-B3C1-423A-BF77-00E72D23C261}">
      <dsp:nvSpPr>
        <dsp:cNvPr id="0" name=""/>
        <dsp:cNvSpPr/>
      </dsp:nvSpPr>
      <dsp:spPr>
        <a:xfrm>
          <a:off x="6229499" y="0"/>
          <a:ext cx="1412319" cy="8238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1) Minä itse</a:t>
          </a:r>
          <a:endParaRPr lang="fi-FI" sz="2400" kern="1200" dirty="0"/>
        </a:p>
      </dsp:txBody>
      <dsp:txXfrm>
        <a:off x="6229499" y="0"/>
        <a:ext cx="1412319" cy="823852"/>
      </dsp:txXfrm>
    </dsp:sp>
    <dsp:sp modelId="{2F4E94DD-6B81-40FC-82DF-A55770565364}">
      <dsp:nvSpPr>
        <dsp:cNvPr id="0" name=""/>
        <dsp:cNvSpPr/>
      </dsp:nvSpPr>
      <dsp:spPr>
        <a:xfrm>
          <a:off x="5876419" y="411926"/>
          <a:ext cx="3530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1139E-BFF6-4245-A7E7-EE6D794537E6}">
      <dsp:nvSpPr>
        <dsp:cNvPr id="0" name=""/>
        <dsp:cNvSpPr/>
      </dsp:nvSpPr>
      <dsp:spPr>
        <a:xfrm rot="5400000">
          <a:off x="4139973" y="618831"/>
          <a:ext cx="1941468" cy="152860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7B70A1-A838-4C95-91C8-7150DFDC4332}">
      <dsp:nvSpPr>
        <dsp:cNvPr id="0" name=""/>
        <dsp:cNvSpPr/>
      </dsp:nvSpPr>
      <dsp:spPr>
        <a:xfrm>
          <a:off x="6229499" y="823852"/>
          <a:ext cx="1412319" cy="8238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2)Perhe, ystävä</a:t>
          </a:r>
          <a:endParaRPr lang="fi-FI" sz="2400" kern="1200" dirty="0"/>
        </a:p>
      </dsp:txBody>
      <dsp:txXfrm>
        <a:off x="6229499" y="823852"/>
        <a:ext cx="1412319" cy="823852"/>
      </dsp:txXfrm>
    </dsp:sp>
    <dsp:sp modelId="{DDDD41A6-1F9B-4331-AB64-5263BB7E23CE}">
      <dsp:nvSpPr>
        <dsp:cNvPr id="0" name=""/>
        <dsp:cNvSpPr/>
      </dsp:nvSpPr>
      <dsp:spPr>
        <a:xfrm>
          <a:off x="5876419" y="1235779"/>
          <a:ext cx="3530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65DFC-AF40-46BD-B318-7607890CB9B1}">
      <dsp:nvSpPr>
        <dsp:cNvPr id="0" name=""/>
        <dsp:cNvSpPr/>
      </dsp:nvSpPr>
      <dsp:spPr>
        <a:xfrm rot="5400000">
          <a:off x="4556701" y="1429832"/>
          <a:ext cx="1512876" cy="11237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FF28DC-FDC4-4BC1-BA5B-21F711503055}">
      <dsp:nvSpPr>
        <dsp:cNvPr id="0" name=""/>
        <dsp:cNvSpPr/>
      </dsp:nvSpPr>
      <dsp:spPr>
        <a:xfrm>
          <a:off x="6051681" y="1444642"/>
          <a:ext cx="1767955" cy="1229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3) Yhteisö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Koulu</a:t>
          </a:r>
          <a:r>
            <a:rPr lang="fi-FI" sz="2400" kern="1200" smtClean="0"/>
            <a:t>, joukkue</a:t>
          </a:r>
          <a:endParaRPr lang="fi-FI" sz="2400" kern="1200"/>
        </a:p>
      </dsp:txBody>
      <dsp:txXfrm>
        <a:off x="6051681" y="1444642"/>
        <a:ext cx="1767955" cy="1229979"/>
      </dsp:txXfrm>
    </dsp:sp>
    <dsp:sp modelId="{E15AA731-6808-4409-83D0-F3ACEE46D632}">
      <dsp:nvSpPr>
        <dsp:cNvPr id="0" name=""/>
        <dsp:cNvSpPr/>
      </dsp:nvSpPr>
      <dsp:spPr>
        <a:xfrm>
          <a:off x="5876419" y="2059632"/>
          <a:ext cx="3530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FDFE0A-AE2E-4D54-9E89-DB923721B607}">
      <dsp:nvSpPr>
        <dsp:cNvPr id="0" name=""/>
        <dsp:cNvSpPr/>
      </dsp:nvSpPr>
      <dsp:spPr>
        <a:xfrm rot="5400000">
          <a:off x="4973947" y="2240173"/>
          <a:ext cx="1080895" cy="71887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11/30/2015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11/30/2015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25202" y="700616"/>
            <a:ext cx="10782300" cy="3352800"/>
          </a:xfrm>
        </p:spPr>
        <p:txBody>
          <a:bodyPr/>
          <a:lstStyle/>
          <a:p>
            <a:pPr algn="ctr"/>
            <a:r>
              <a:rPr lang="fi-FI" b="1" dirty="0" smtClean="0"/>
              <a:t>Kungfutselaisuus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4400" b="1" dirty="0" smtClean="0"/>
              <a:t>              Kiina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  <p:sp>
        <p:nvSpPr>
          <p:cNvPr id="4" name="AutoShape 2" descr="data:image/jpeg;base64,/9j/4AAQSkZJRgABAQAAAQABAAD/2wCEAAkGBxQSEhUUExQVFRUVFhoZGBcWFxgYFxgYGRkaGBcbFhcYHSggGholGxgWIjEhJiorLi4uGCIzODMtOCguLi0BCgoKDg0OGhAQGiwkHCQsLCwsLCwsLCwsLCwsLCwsLCwsLCwsLCwsLCwsLCwsLCwsLCwsLCwsLCwsLCwsLCwsLP/AABEIAKIBNwMBIgACEQEDEQH/xAAbAAEAAwEBAQEAAAAAAAAAAAAAAQMEBQIGB//EADwQAAEDAwIEBAMHAgYBBQAAAAEAAhEDITESQQQiUWEFcYGREzKhQlJiscHR8HLhFBUjgpKiM7LCw9Lx/8QAGQEBAQEBAQEAAAAAAAAAAAAAAAECAwQF/8QAIhEBAAMAAgICAwEBAAAAAAAAAAECEQMhEjETQQQiUWFx/9oADAMBAAIRAxEAPwD9EREXrZQFKIghSiICKCYuVSOKaQSDOnOek+6C9FS3iWkAyLgEA2N+yinxTSJ262/dBeicNBkvNvs6C0uPnGoD3GfVeiGu+U6bxz1KYI82gT9VnyhXlFvpeEmL1J7hsfqQrh4U37z/APr/APVZ+SpjlIuuPC2dXe4/ZcriQ2SKbiYMSdJHpAv02VreJ9GPKIi2giIgIiICIiAiKA4HBQSiIgIiICIiAihSgIiICIiCFKhSqCibxuYgeZgfUqNQkAkNkxJmB59PUjC2aqVCZc6qR9kBukO9oBndxJWLWzpRnhtQ50t8zJ9hb6r3U8Mc0T8RsDMtLR7yVf8A5uy8h8DfTM+QF/cK7hKjagD5DsEAGQ2fzd388XXGb3j2uQ5g4Kp90x1kD3BMjyXo+H1LcoPaRI85su2ifLYx84KBadNVroiSWiXnYQ5pIaOsQfdeeLpgXYytmSHU9o2MTMgC53X0qx8Zx4YdIEu32AnHmkXmZ6MfOM4BxHxIdpD4iDMbOg2gOtAG3cq6jSDZa4VJDQLOAgxk3BJiOV3rO1vG1XVPncdIm2G+cbxfM/QL0/gnNY15DQ23L5m2psRuJE7rr/1Fr+A0U2uY5z2kD7N4ImbbYtG6z6v5+UL3X4k1HSYEAiGl12kggOM3wdtyq3fkQfYyPyVrudjveHtcKbQ4AECI7CwnurK1ZrBLjA/PyGSuXxfiRcAGBzB9omA7sGwT6nba+MIaJnfrv75XKOOZ7ldb+O8Q1QKZPUuu30gi8yfYLF/P3XgsEzAJiOYSL9uo2K9AZxfoAB0wAAuta+PUIlFAKv4egHNDnEcztLWneH6CSPtbmOmVbWiBn1Wn7P3ieUecSR2tde6VNzrhpIgGR+ISLGDiDjda+Pef/CJYy0uALnFrgZd76h1m+M3B1Ks/S2HNLIeIOnSDyaTGQ6cY7QJ5fJPsxzHmLGQehBB9jtY37FemNJuGuI6hpI9wF1eF8KYwzdx/EGmM4AA2Mei3AJPL/FxwKfCuLmgte1riebTMWMT0uBn9ZU8Nwb3GCQC1xDgLctxLHEEHYwQOlrFd5eG0gCSAATkxc+axPJJimlwNNoA0tMDLgCT3JjKtrUQ4YExAMAx0iQrEWNVzmeENAjU76R7R+qj/ACm3zmfIR7Z+q6SLXnb+mOOPDH/hF+px1wvT/C3bFp85H7rrIr8ljHEd4fUGwPkRP1hVVOHe0EljoHQavo2SvoFD3AAk2AEknYDKvyymPn3UXASWujyP5hVgrvM4xhMB4JA1WNomM49O653ifEguGnS8AXlocL/imcbBbryTM5hjGij9z+eFK6siIiCFKhSqK3Ugc3HTb+fuvYClFBC63gtLTSzOpzj6Fxgey5DnR+wySbAAdSbLseF8CadMNLjJuQCIBOw8uu+d1y5p6ahuRePhd3f8inw/xO+n7Lg09rPX4JjzJBnEgkf2Xjii5glrhm+ufTTAmew9t1T4d4hrJa4GQbGxtpDpMRAN4MQVY33CM3h3B6+Z2poa4QIgkiHXnbAt0K7LmyIIkd7hVP4i0ifMiGjuXGLeS4NR4JB1Oc8EhxkgG9iwCwZY977rXd5T03eMUYLXgi8MjsNRBF+8RCwqk0BOqJfPzSbNkcsbyBmc9rC5d6RkYgiItIKqrW0kCJPSQLSBvk3x2PRWqIQeyP8ASa8wAD8OcSGzDj3+ae0Gyzs4Ws8h9EBulwguiDBl1gZOwnaHAi5C3+E8FTcXamAubFzcQ6YgYBEZ8lZV4ks+MGtdDTmTaGgky65kmIBnGJlcZtMfrCsXFcLWrNB0EB7g58FuotEWDZwQG2m4kHMLZwNQU2uqSDTOkG8uEcocQJuZA0zNv9qzUuPdBFOoAAdDBBdLg0QL6oEmLutHot1aqKJYHU2RYNIOp2QIEsEm85wHHZYnfSumCi5TuNbrY2keZzwCJgAQXO5CdwCLDJN5stXiLy1odLtIIkNIDnSQAAT1NsjOVjF1rJVLK+oBzWkgiRgEg4gH9YVPDV2P1We3TElzjF5EAhxEgi42t1WmkwNaA35QLeWyCG1h3HmCL9JwrFDmgiDcd1lrCCA0uDiDHNItEkhxuL7Xsg1osjqRI0uc4FwI1A2OxAEQD7nuYV/wBtLf6TA9sfRBYq/jtmNQmY9cgecbKPhu3efQNB9ZBHsAuS0FpPMHF3zOyHGALiAMAWHRc+S/hGpa2Nvi7nho0BxE82j5owIAvEna9lxvi8xZLg4CS2XNsbYtP86rscPxBECQf6iZ/wCV59R6rB45SDxSqgc1wL9RqienKR6lduHlrb0m73BwJZLmvFngNnYRMDtc2PUeSoLYJHRxE9YMT9FW2sNOpxAG87HH5qOFHKNpkxe0kkZ816YjvRcoUoqgiIghSoUqgiIoNPhNIOqkn7DQQO7iRPoGn/ku2vmRxLqR1tzYERMgkWiRfpddjw3jjWpNqNaIcLS6MEi/Kdx1K8/LE7rUNyKujWDsZgSDkT19QR6LzU4tjZDntBGRIn2XNXurSDrOEwZ/T8ifdZuKpsYXVXAknSCAc3AFsECZg4uRcqW+IMLXOEy1pOk2Nv4PdcvieJc/5sDAGB+5W60mZJlPFcU6pnAMgbevUqhSi9EREemRERVBERAVnB02l/MRtyuDCNIDi50OE9BII2VS08NQYWl9QgMEgAmJI/mBcn65v6VX4pWDTposyRrLDobtmDB5exmwkLE75y7V9kjYg4mRlwi0dhvEfQ8JwrRJLIvbVBMQO5i8rN4lwznO5QC46S0YENDmnUY5f/ITN8RErnW8R0sw47KxEObIAdLgTaZcxxjSZEXuJIzK08G8VXCmw0gaRILtJ1ENBZiRnPaOytfwjwdOknaQCWn1iPdZ/wDLS0v5XOEwRGposDAAGIIWpis/aOnxHhUtvUkHOtrSz0Ag+XMVjq8FUhrGVDUabkiXG3yxrqwC1/wyCOkGd8FHgSziGzTDiA+o74gAAZiG6WmYJGBt3v3WcMCAQAKwLXOhuh0S3U0fh0jTkjEndc7dfasfDVjLBrDAXE8wsXNcTABMtJgkifvDN102tjBkGedmQe7WiHXn6T1Xvhix4FRobLgDMCbjcjeLKOIpS4ZAcCHR9q1ge0ar/uszOyrB/jKrqhhrvhtmCwsl5DZ5QSXGZBi3fcLfwlM/O50y0QLEAG+YBd/LLxWoMcQwNbGoF/KIgcwHmTHWxK88PLBJPLqLSAIY2JEt+6JERjp1MG0heBSjBIHS0eki3kvYKlRWfiZDTJkdhFu/9oXMqu3nbz/L1supxVSBiZXGmSTjsf55e6+b+Zf9oh5+We1bON1RENOqCTBAH2Sbi8wI2g+vinU1AHUXASGyQdI6WtIED0Vlcc2qQbRm49NwSRO+NhaiuXAWvDQ0QBYNmPM7e3RfR/ErTx8q/bVczpDQZgxAMgwJvJiYmJ1GJ29714p6tLWkixLjAu5xtJO1rQF7XshoREVBERBClEVBERQRHoQQQe4MjPcK/wAA4gtcabhAe5xb01ZIA2BEx/T3VCkEggixBkeazauwrq+LuhoIJDidII6G7vo3IXILgIuBNhtfst9XjWVGaagc1wMgtEgkbjpYkQYyfNc3idMgU5eH31kS4MYWl0NDQWgu5SfwnosU/WMklL60TBAsQZxBsZ/liF6abXUHBj1BEechV06JEREAfLeJ9/2/boi9FQ95aJJBv0i0X/IlXqgiIgIipbXGssgggSDsRaYIxE4MFBY7hBUuRamQ6fxfYaMySYGDY+S6VFlSm9riGua4BsCNTIDncsNaCOrYnedlV4Xp5i6Y1CJ1aNQ3n5ZmB1lq6DqzXOZpIMOOL/YdmPMe68952WoXseCJBkKqu4Nc0kgC4JJi5jSPU/l3VfFnTdpAeSOU/auPs7uiYiNpMK9lG8k6ndeg6NGw+vVc1WLPRtUqDrpf7gs/+NeeGoth0AAFxgjlPTI2mR5AKKXDAve50PIhokDAGoTtMvddBm49gZWZUIlpBaQbxMEkDrytxsw7wui9jXC4BH79D5LPxPCM0us1p0mHR8pzI6Xg2zCzeHcU4QwtJ2biWwLsdJGIsdx6E33Aqq0XUH/6Q5X7QCA6TAyIyYuOnSPJ8Rc6nFSnD7G0EZs4BxEjO94iy6HFcQWt1EBokCHDUTJj5Wn1i9lx6j50gCGsaGtBiYG5i0mBbaPNdKR5e0l0D4kyNLA5ribcuTaQCARqjEre2mNMbEEZzOZO5zdfPEfv0IIuCCMFdXwMgU9ItocR6E6h/wCr6KXp4xsESufwrhPw3QSN4idiYEfSTa9lmoVS5okkucGaZiAHiZsbkAOdtiBCnxDj4ljM4Lvu9QOrvoPoudwjhSe1wAA+V23KYEz1GZ6SN0ikzGjZW4moC0Rqbgu+16gYMCT3cqt5HqFa9wrO1MlzWmHNENJES1x1EA8zTANoMxgnBVe7WQJbYHSLDYOgDHMHTGDHUrwW/Dte0z5f739OVqTM7qeLoAkG+okQB0B6d7epRpkT1UaR/P1UU3Tjt9QCMdiF7/xvx68Fcj3PcrWsVelKIvQ0IiICIiAiIgIiICKFKAqqlPcWMg9iRjUMOFyIPVWogoZUO4lznOs1sXLoHLJiZECTv0W13h79bG6wJaS6wMG0ACZdEEEg7hVUmanAXsQSR9kTm3cfrhd19RjmzZ7SREQ4EkgCNskLje016hqIcni/DntY4y1wAvEgloz1vG31WVmBuu02m5zQx0tGiHYJnHKZ6b/wZv8AAucZc25dJOqCZZF46Ox2ixSvJ/TGBELSCQcgkH0/fKLsyLyGiZgT13/lh7L0iCkAhxl9QMdaG6TzGALPGkAmDNoIM5kdc8W97TF2hwl7CG8mkPMS6Q6eU3sDK5rhIg3ByCpY9wa5oeQHZsCflDYkgzYDv3XO9NnYWJaw5wqAMa2nqYwkC5cC4zeBpc0FxJvldKs3SCdT9oAImSYABI3MCSuFUcXODnOcXAQCDpP/AFjqVfwXigc+KnNAhmkTdrocdIm5MX/CcLnakxGrEujwVXSwNdct5BAgu0jZp8j7TYK3gxDdO4Jm8nMyTuTM+qx8O8yAwABxc7WRd4sbgjq9omdjEWWo8O4kO13GwaNJ6g7kdLjG6wr1X5iGdbujIaOh2JMX7GLhc/xTgqmtj6TtIEh1yTcEAiQ6wkjtM91ca7nmmQGglzoNyYAdzDHI7SOvzDsvXE8U5pIJa0ASS2XOuSGhsgDUSHZECMHKRsDmV6BaWlzg4uBg6nPMf1O27LyhMknr6wOk7m5JO5JO6L1V3O2RW8HxPw36j8rhpcem7XeQMj/dOyqVLC7W6cQIHvO1j2vgJMbGD2yqHFxE/O43EG51Cx7EL2vIbee0ekk/m4+69KwiplR7Xv0OjWwAyLSNcYNjfOeVW16webMLYvck6SXc9z94NEBtocSbkBUEYLr6TctsQDaRM7EHpI0nImxr7SSO52tkidljxiZ1So6ASQTAwBJPYDdc+k99OoGmSCJJLhaTcwTaMW7rrCgS0uiYBMB0Gwm5gxfYiT0gLMYn5rwAYOR0I6XKu76RaihjpE/pH0XpaBEUFBDnACSQANzhShE5VFOmGOmfmhomdpi5PT90F6lQpVBERQEREBERBp8LnWQHATE/eLQCZbsTqIB6C+4jf8CXQzla3TqvIOmIbHlp5s4XHa4tIcMtMj8iPUEj1XZqPlhqU3RabiQYBs4ZnbO3ZefkjJ1qGtFmc5zAXGXNiTcahEzAAAIiPqtK5qo4jhGPyBMRqHzCLiD6m3dYK/hjh8h1djAPocfkussfinEaGwPmfYHoNz7fUhara25BLjNM3UqAFK9TAiIgJSrmm7U2wMNfj5ZsRqIFiTm0EnZF4rCWkdRFs3tbupMbCu5wLN/ugNaJBhoAzFpJEz0A6K3jdXw36Pn0O0/1QdP1henUg6NQBO/T+4nqsrKz/hkQSQIDgZDjpHMN4JkSPPuvI0yeHeFkAVPiEPg6bNIDTAaDmW6Wstq633WbiKpe8ucII5YmflJB876o7Ha66VOsWvDGglmkWPzAkOMS4jADbG9yZXK4pxa98tPzmYOogOGu8ZMmIExPZdePu3aSlF5a6djFwDsSLOjrBgHvbYr0u7IoA36qUQFCledImYv1QWUqhY4OFyLEdWnI9Y9wF5radRFM2s5tvlOYjsY/LZF4dTBMxfrv/cXNlM71WviOOL2aNAbe8GRAvAsN49FyaLDdzWkEbGOYyZIMCCfWJ3stTqZJnUZ8gB7NAvCobQqcv+p11WB8tNh7mVIrEI8ta5oGWgQJOk2zORebdIdgkBdNvDag0scHEu0lrhpg6S7N9h6yDKop0HPJim5wAzbT3FzmQFDa5bBa51zMANI+WNRkbD+YS2/Uq81qmmZEETynNszE2xfFwpp1A7sbSDkT1UVA4uBmepcZMcx6Zl1r2EjpHjiaGq4MOEwRE+UxMeSsb9ovVdWnPmLg9Dj9T7qacxfN/wCy9qiGzuiAZ7/yyIJREQEREBERARtQtwYDoDuhBsSR1Av6IvNTB8lJjYV3P8YzSdRbIB1NkZFnNg95CcHyl7CA0zqDQZ5SBcWH2g5WcM0ETHzFxns42/6htuyzcTScIa3YtNOTdrhIcOpGnrOT0AXkab1yvGXy5rfuyT62H/uVvi1ct0hpjVMxmBGDtlcoBdeOn2kylERd2RERBCF+mHfdIOJsMwNzuO4ClEkdmtUqNbqBpnF4IFyBPzWF58lT8Oq0BjqjAww0OawhzQNi4uIkiBqgeUws7a00abWw57CwFhydNjYkbXBwLdFuNMu0/F0gW5JkF3ecxsO0+XkzG2KropGGtkg8vnDS4vdl0S0yZJJ8yMtGnrqAOk6nEuiRbe4+UCw9huq2Vi8YDWhz9LWiIk3vuJBNgBffKspVC1wc2JE5BIv2BC71rlf9ZeuLI1kNADWAMaBgBufqSP8Aaq1DR69T1O591K3EZGAiIqgiIgIi8VXQ0noCfYIPYuYAJPQAk+w2XQ4Dw7Dqgnowiwzd3UxHlJW7hOHFNoAGwk2kkDJIyVcvPbkmeoaiFbaDQzQBDYIsTvm+ZvlZeF8MDHEk6hp0gEDBIJnY4GwW5Fz2VfMtYW8rrOaACO8Belt8ZpgPY4ZcCCOwiD6Y/wB3ZYl6qTsazKms+0g4cJg94M+hKseTFhJ6YQMEkxc57x/+r0tI8tBi5kovSICIiAiIgIiIC81BY+RXpQg73BTpv95353B9Z9IVPiJDS15aXASLGC0uiCDkYiR95VeDcTq1NMgtI8jyMBI9bn+pZeN4hznOBMAGIBtYyD549l5q0mbY1vTO4ySTNzvmBZsncwB6yiIvTEYyIiICIiAihSgv4Hivhl0gkECwjInqRkH6KfEOJbVA5CCNyYIBIJADSZu0XOIkXWdFnwjdXUBSihaRKIiAiIgIiIC8vx9O1+vZekQdX/MWNAA1OgRIGY7mFS/xU7MA7kk/SB+awIuccVV12OC8QFQwAQQ0F07E7dTg3iLLTVqBoLjYBcGhUc1wLPmII2xGo5IA+XKP4t1RrdRtAOI2yY3/AHWJ4u1164quajtUQIgDoM37n9B5qpF5c6O9iYHQZzt3XaIiIROq8bqVUBqg8wPtb7sHJMyTtYDdWqoIoUqgiIoCIiAiIgIiIL/D6mmo2TAcfrpNvW3/ABCpqxqfpxqIzO97+cryvJaZB1O+hnzJEn3WfH9tUZUBmNv5+/svagNA9VK0giqq0pLTqcNJmAbHs4bj91agKFKICIiAiIgKFKICIiAiIgIiICIiAiIg8uaDkA+a9IiDy4fzr7X9lApi56/pj2917RAREQQpUKVQREUBERAREQEREBERAREQQpREBERAREQEREBERAREQEREBERAREQEREBERAREQEREEKURUf/Z"/>
          <p:cNvSpPr>
            <a:spLocks noChangeAspect="1" noChangeArrowheads="1"/>
          </p:cNvSpPr>
          <p:nvPr/>
        </p:nvSpPr>
        <p:spPr bwMode="auto">
          <a:xfrm>
            <a:off x="232848" y="-1524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28" name="Picture 4" descr="http://ikoni-uskontokuvat.com/maailmanuskonnot/kungfutselaisuus/kungfutselaisuuskart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971" y="3259447"/>
            <a:ext cx="59150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3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 b="1" dirty="0" smtClean="0"/>
              <a:t>Kungfutsen patsas</a:t>
            </a:r>
            <a:endParaRPr lang="fi-FI" sz="4400" b="1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050" name="Picture 2" descr="http://www.dlc.fi/%7Eetkirja/kungfuts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26" b="1122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71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945471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i-FI" dirty="0" smtClean="0"/>
              <a:t>Kungfutselaisuus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1478881" y="1983347"/>
            <a:ext cx="9226296" cy="466215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fi-FI" dirty="0" smtClean="0"/>
              <a:t>-Kirjauskonto, universaaliuskonto</a:t>
            </a:r>
          </a:p>
          <a:p>
            <a:r>
              <a:rPr lang="fi-FI" dirty="0" smtClean="0"/>
              <a:t>-Pyhät kirjat: 1. Viisi klassikkoa </a:t>
            </a:r>
            <a:endParaRPr lang="fi-FI" dirty="0"/>
          </a:p>
          <a:p>
            <a:r>
              <a:rPr lang="fi-FI" dirty="0" smtClean="0"/>
              <a:t>		=Kungfutsen kirjoittamat vanhat tavat ja 		viisaudet</a:t>
            </a:r>
          </a:p>
          <a:p>
            <a:r>
              <a:rPr lang="fi-FI" dirty="0" smtClean="0"/>
              <a:t> 		2. Keskustelut</a:t>
            </a:r>
          </a:p>
          <a:p>
            <a:r>
              <a:rPr lang="fi-FI" dirty="0"/>
              <a:t>	</a:t>
            </a:r>
            <a:r>
              <a:rPr lang="fi-FI" dirty="0" smtClean="0"/>
              <a:t>	=peruskirja, jossa on </a:t>
            </a:r>
            <a:r>
              <a:rPr lang="fi-FI" dirty="0"/>
              <a:t>Kungfutsen </a:t>
            </a:r>
            <a:r>
              <a:rPr lang="fi-FI" dirty="0" smtClean="0"/>
              <a:t>opetukset 		ja elämänkatsomus</a:t>
            </a:r>
          </a:p>
          <a:p>
            <a:r>
              <a:rPr lang="fi-FI" dirty="0"/>
              <a:t>	</a:t>
            </a:r>
            <a:r>
              <a:rPr lang="fi-FI" dirty="0" smtClean="0"/>
              <a:t>	 </a:t>
            </a:r>
            <a:r>
              <a:rPr lang="fi-FI" dirty="0"/>
              <a:t>Kungfutsen oppilaiden kokoama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8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749240"/>
          </a:xfrm>
        </p:spPr>
        <p:txBody>
          <a:bodyPr/>
          <a:lstStyle/>
          <a:p>
            <a:r>
              <a:rPr lang="fi-FI" dirty="0" smtClean="0"/>
              <a:t>Oppi</a:t>
            </a:r>
            <a:endParaRPr lang="fi-FI" dirty="0"/>
          </a:p>
        </p:txBody>
      </p:sp>
      <p:sp>
        <p:nvSpPr>
          <p:cNvPr id="7" name="Alaotsikko 6"/>
          <p:cNvSpPr>
            <a:spLocks noGrp="1"/>
          </p:cNvSpPr>
          <p:nvPr>
            <p:ph type="subTitle" idx="1"/>
          </p:nvPr>
        </p:nvSpPr>
        <p:spPr>
          <a:xfrm>
            <a:off x="1144030" y="1901558"/>
            <a:ext cx="10241774" cy="4679546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fi-FI" dirty="0" smtClean="0"/>
              <a:t>Ihanteena jalo ihminen, joka noudattaa omantuntonsa ääntä ja sivistyneitä tapoja</a:t>
            </a:r>
            <a:r>
              <a:rPr lang="fi-FI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                   </a:t>
            </a:r>
            <a:r>
              <a:rPr lang="fi-FI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Viisaus </a:t>
            </a:r>
            <a:r>
              <a:rPr lang="fi-FI" i="1" dirty="0" smtClean="0">
                <a:solidFill>
                  <a:schemeClr val="accent3">
                    <a:lumMod val="75000"/>
                  </a:schemeClr>
                </a:solidFill>
              </a:rPr>
              <a:t>kukintona</a:t>
            </a:r>
            <a:endParaRPr lang="fi-FI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Tx/>
              <a:buChar char="-"/>
            </a:pPr>
            <a:r>
              <a:rPr lang="fi-FI" dirty="0" smtClean="0"/>
              <a:t>Viisi hyvettä:</a:t>
            </a:r>
          </a:p>
          <a:p>
            <a:endParaRPr lang="fi-FI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fi-FI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	</a:t>
            </a:r>
            <a:r>
              <a:rPr lang="fi-FI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tapasäädökset </a:t>
            </a:r>
            <a:r>
              <a:rPr lang="fi-FI" b="1" i="1" dirty="0" smtClean="0">
                <a:solidFill>
                  <a:schemeClr val="accent3">
                    <a:lumMod val="75000"/>
                  </a:schemeClr>
                </a:solidFill>
              </a:rPr>
              <a:t>oksina</a:t>
            </a:r>
            <a:endParaRPr lang="fi-FI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Tx/>
              <a:buChar char="-"/>
            </a:pPr>
            <a:r>
              <a:rPr lang="fi-FI" dirty="0" smtClean="0"/>
              <a:t>                                                               </a:t>
            </a:r>
            <a:r>
              <a:rPr lang="fi-FI" b="1" dirty="0" smtClean="0">
                <a:solidFill>
                  <a:schemeClr val="accent4"/>
                </a:solidFill>
              </a:rPr>
              <a:t>uskollisuus </a:t>
            </a:r>
            <a:r>
              <a:rPr lang="fi-FI" i="1" dirty="0" smtClean="0">
                <a:solidFill>
                  <a:schemeClr val="accent3">
                    <a:lumMod val="75000"/>
                  </a:schemeClr>
                </a:solidFill>
              </a:rPr>
              <a:t>hedelminä</a:t>
            </a:r>
            <a:endParaRPr lang="fi-FI" b="1" dirty="0" smtClean="0">
              <a:solidFill>
                <a:schemeClr val="accent4"/>
              </a:solidFill>
            </a:endParaRPr>
          </a:p>
          <a:p>
            <a:pPr marL="914400" lvl="1" indent="-457200" algn="just">
              <a:buFontTx/>
              <a:buChar char="-"/>
            </a:pPr>
            <a:r>
              <a:rPr lang="fi-FI" dirty="0" smtClean="0"/>
              <a:t>                        </a:t>
            </a:r>
            <a:r>
              <a:rPr lang="fi-FI" b="1" dirty="0" smtClean="0"/>
              <a:t>oikeamielisyys </a:t>
            </a:r>
            <a:r>
              <a:rPr lang="fi-FI" i="1" dirty="0" smtClean="0">
                <a:solidFill>
                  <a:schemeClr val="accent3">
                    <a:lumMod val="75000"/>
                  </a:schemeClr>
                </a:solidFill>
              </a:rPr>
              <a:t>rungossa</a:t>
            </a:r>
            <a:endParaRPr lang="fi-FI" b="1" dirty="0" smtClean="0"/>
          </a:p>
          <a:p>
            <a:pPr marL="457200" indent="-457200">
              <a:buFontTx/>
              <a:buChar char="-"/>
            </a:pPr>
            <a:r>
              <a:rPr lang="fi-FI" dirty="0"/>
              <a:t> </a:t>
            </a:r>
            <a:r>
              <a:rPr lang="fi-FI" dirty="0" smtClean="0"/>
              <a:t>                   </a:t>
            </a:r>
            <a:r>
              <a:rPr lang="fi-FI" b="1" dirty="0" err="1" smtClean="0">
                <a:solidFill>
                  <a:schemeClr val="bg1"/>
                </a:solidFill>
              </a:rPr>
              <a:t>Jen</a:t>
            </a:r>
            <a:r>
              <a:rPr lang="fi-FI" dirty="0" smtClean="0">
                <a:solidFill>
                  <a:schemeClr val="bg1"/>
                </a:solidFill>
              </a:rPr>
              <a:t>= inhimillisyys ja hyväsydämisyys </a:t>
            </a:r>
            <a:r>
              <a:rPr lang="fi-FI" i="1" dirty="0" smtClean="0">
                <a:solidFill>
                  <a:schemeClr val="accent3">
                    <a:lumMod val="75000"/>
                  </a:schemeClr>
                </a:solidFill>
              </a:rPr>
              <a:t>juurissa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8" name="Puolivapaa piirto 7"/>
          <p:cNvSpPr/>
          <p:nvPr/>
        </p:nvSpPr>
        <p:spPr>
          <a:xfrm>
            <a:off x="3335628" y="5731099"/>
            <a:ext cx="1287887" cy="566670"/>
          </a:xfrm>
          <a:custGeom>
            <a:avLst/>
            <a:gdLst>
              <a:gd name="connsiteX0" fmla="*/ 0 w 1287887"/>
              <a:gd name="connsiteY0" fmla="*/ 566670 h 566670"/>
              <a:gd name="connsiteX1" fmla="*/ 12879 w 1287887"/>
              <a:gd name="connsiteY1" fmla="*/ 489397 h 566670"/>
              <a:gd name="connsiteX2" fmla="*/ 103031 w 1287887"/>
              <a:gd name="connsiteY2" fmla="*/ 373487 h 566670"/>
              <a:gd name="connsiteX3" fmla="*/ 180304 w 1287887"/>
              <a:gd name="connsiteY3" fmla="*/ 321971 h 566670"/>
              <a:gd name="connsiteX4" fmla="*/ 270457 w 1287887"/>
              <a:gd name="connsiteY4" fmla="*/ 296214 h 566670"/>
              <a:gd name="connsiteX5" fmla="*/ 347730 w 1287887"/>
              <a:gd name="connsiteY5" fmla="*/ 270456 h 566670"/>
              <a:gd name="connsiteX6" fmla="*/ 386366 w 1287887"/>
              <a:gd name="connsiteY6" fmla="*/ 257577 h 566670"/>
              <a:gd name="connsiteX7" fmla="*/ 425003 w 1287887"/>
              <a:gd name="connsiteY7" fmla="*/ 231819 h 566670"/>
              <a:gd name="connsiteX8" fmla="*/ 643944 w 1287887"/>
              <a:gd name="connsiteY8" fmla="*/ 231819 h 566670"/>
              <a:gd name="connsiteX9" fmla="*/ 734096 w 1287887"/>
              <a:gd name="connsiteY9" fmla="*/ 193183 h 566670"/>
              <a:gd name="connsiteX10" fmla="*/ 862885 w 1287887"/>
              <a:gd name="connsiteY10" fmla="*/ 154546 h 566670"/>
              <a:gd name="connsiteX11" fmla="*/ 1056068 w 1287887"/>
              <a:gd name="connsiteY11" fmla="*/ 141667 h 566670"/>
              <a:gd name="connsiteX12" fmla="*/ 1107583 w 1287887"/>
              <a:gd name="connsiteY12" fmla="*/ 128788 h 566670"/>
              <a:gd name="connsiteX13" fmla="*/ 1197735 w 1287887"/>
              <a:gd name="connsiteY13" fmla="*/ 115909 h 566670"/>
              <a:gd name="connsiteX14" fmla="*/ 1236372 w 1287887"/>
              <a:gd name="connsiteY14" fmla="*/ 90152 h 566670"/>
              <a:gd name="connsiteX15" fmla="*/ 1262130 w 1287887"/>
              <a:gd name="connsiteY15" fmla="*/ 51515 h 566670"/>
              <a:gd name="connsiteX16" fmla="*/ 1287887 w 1287887"/>
              <a:gd name="connsiteY16" fmla="*/ 0 h 56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87887" h="566670">
                <a:moveTo>
                  <a:pt x="0" y="566670"/>
                </a:moveTo>
                <a:cubicBezTo>
                  <a:pt x="4293" y="540912"/>
                  <a:pt x="2835" y="513501"/>
                  <a:pt x="12879" y="489397"/>
                </a:cubicBezTo>
                <a:cubicBezTo>
                  <a:pt x="26218" y="457384"/>
                  <a:pt x="70911" y="398470"/>
                  <a:pt x="103031" y="373487"/>
                </a:cubicBezTo>
                <a:cubicBezTo>
                  <a:pt x="127467" y="354481"/>
                  <a:pt x="150935" y="331760"/>
                  <a:pt x="180304" y="321971"/>
                </a:cubicBezTo>
                <a:cubicBezTo>
                  <a:pt x="310217" y="278670"/>
                  <a:pt x="108655" y="344755"/>
                  <a:pt x="270457" y="296214"/>
                </a:cubicBezTo>
                <a:cubicBezTo>
                  <a:pt x="296463" y="288412"/>
                  <a:pt x="321972" y="279042"/>
                  <a:pt x="347730" y="270456"/>
                </a:cubicBezTo>
                <a:cubicBezTo>
                  <a:pt x="360609" y="266163"/>
                  <a:pt x="375071" y="265107"/>
                  <a:pt x="386366" y="257577"/>
                </a:cubicBezTo>
                <a:lnTo>
                  <a:pt x="425003" y="231819"/>
                </a:lnTo>
                <a:cubicBezTo>
                  <a:pt x="560596" y="243119"/>
                  <a:pt x="546122" y="256275"/>
                  <a:pt x="643944" y="231819"/>
                </a:cubicBezTo>
                <a:cubicBezTo>
                  <a:pt x="699212" y="218002"/>
                  <a:pt x="672674" y="217751"/>
                  <a:pt x="734096" y="193183"/>
                </a:cubicBezTo>
                <a:cubicBezTo>
                  <a:pt x="748240" y="187525"/>
                  <a:pt x="837131" y="157257"/>
                  <a:pt x="862885" y="154546"/>
                </a:cubicBezTo>
                <a:cubicBezTo>
                  <a:pt x="927068" y="147790"/>
                  <a:pt x="991674" y="145960"/>
                  <a:pt x="1056068" y="141667"/>
                </a:cubicBezTo>
                <a:cubicBezTo>
                  <a:pt x="1073240" y="137374"/>
                  <a:pt x="1090168" y="131954"/>
                  <a:pt x="1107583" y="128788"/>
                </a:cubicBezTo>
                <a:cubicBezTo>
                  <a:pt x="1137449" y="123358"/>
                  <a:pt x="1168659" y="124632"/>
                  <a:pt x="1197735" y="115909"/>
                </a:cubicBezTo>
                <a:cubicBezTo>
                  <a:pt x="1212561" y="111461"/>
                  <a:pt x="1223493" y="98738"/>
                  <a:pt x="1236372" y="90152"/>
                </a:cubicBezTo>
                <a:cubicBezTo>
                  <a:pt x="1244958" y="77273"/>
                  <a:pt x="1255208" y="65360"/>
                  <a:pt x="1262130" y="51515"/>
                </a:cubicBezTo>
                <a:cubicBezTo>
                  <a:pt x="1291727" y="-7680"/>
                  <a:pt x="1258792" y="29095"/>
                  <a:pt x="128788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uolivapaa piirto 8"/>
          <p:cNvSpPr/>
          <p:nvPr/>
        </p:nvSpPr>
        <p:spPr>
          <a:xfrm>
            <a:off x="3593206" y="4610637"/>
            <a:ext cx="1120462" cy="1094704"/>
          </a:xfrm>
          <a:custGeom>
            <a:avLst/>
            <a:gdLst>
              <a:gd name="connsiteX0" fmla="*/ 1068946 w 1120462"/>
              <a:gd name="connsiteY0" fmla="*/ 1094704 h 1094704"/>
              <a:gd name="connsiteX1" fmla="*/ 1094704 w 1120462"/>
              <a:gd name="connsiteY1" fmla="*/ 850005 h 1094704"/>
              <a:gd name="connsiteX2" fmla="*/ 1107583 w 1120462"/>
              <a:gd name="connsiteY2" fmla="*/ 811369 h 1094704"/>
              <a:gd name="connsiteX3" fmla="*/ 1120462 w 1120462"/>
              <a:gd name="connsiteY3" fmla="*/ 746974 h 1094704"/>
              <a:gd name="connsiteX4" fmla="*/ 1107583 w 1120462"/>
              <a:gd name="connsiteY4" fmla="*/ 450760 h 1094704"/>
              <a:gd name="connsiteX5" fmla="*/ 1068946 w 1120462"/>
              <a:gd name="connsiteY5" fmla="*/ 373487 h 1094704"/>
              <a:gd name="connsiteX6" fmla="*/ 1030309 w 1120462"/>
              <a:gd name="connsiteY6" fmla="*/ 283335 h 1094704"/>
              <a:gd name="connsiteX7" fmla="*/ 978794 w 1120462"/>
              <a:gd name="connsiteY7" fmla="*/ 206062 h 1094704"/>
              <a:gd name="connsiteX8" fmla="*/ 940157 w 1120462"/>
              <a:gd name="connsiteY8" fmla="*/ 167425 h 1094704"/>
              <a:gd name="connsiteX9" fmla="*/ 682580 w 1120462"/>
              <a:gd name="connsiteY9" fmla="*/ 154546 h 1094704"/>
              <a:gd name="connsiteX10" fmla="*/ 618186 w 1120462"/>
              <a:gd name="connsiteY10" fmla="*/ 103031 h 1094704"/>
              <a:gd name="connsiteX11" fmla="*/ 540912 w 1120462"/>
              <a:gd name="connsiteY11" fmla="*/ 51515 h 1094704"/>
              <a:gd name="connsiteX12" fmla="*/ 489397 w 1120462"/>
              <a:gd name="connsiteY12" fmla="*/ 25757 h 1094704"/>
              <a:gd name="connsiteX13" fmla="*/ 399245 w 1120462"/>
              <a:gd name="connsiteY13" fmla="*/ 0 h 1094704"/>
              <a:gd name="connsiteX14" fmla="*/ 206062 w 1120462"/>
              <a:gd name="connsiteY14" fmla="*/ 12878 h 1094704"/>
              <a:gd name="connsiteX15" fmla="*/ 154546 w 1120462"/>
              <a:gd name="connsiteY15" fmla="*/ 25757 h 1094704"/>
              <a:gd name="connsiteX16" fmla="*/ 64394 w 1120462"/>
              <a:gd name="connsiteY16" fmla="*/ 38636 h 1094704"/>
              <a:gd name="connsiteX17" fmla="*/ 0 w 1120462"/>
              <a:gd name="connsiteY17" fmla="*/ 64394 h 1094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20462" h="1094704">
                <a:moveTo>
                  <a:pt x="1068946" y="1094704"/>
                </a:moveTo>
                <a:cubicBezTo>
                  <a:pt x="1071007" y="1074091"/>
                  <a:pt x="1090293" y="876470"/>
                  <a:pt x="1094704" y="850005"/>
                </a:cubicBezTo>
                <a:cubicBezTo>
                  <a:pt x="1096936" y="836614"/>
                  <a:pt x="1104290" y="824539"/>
                  <a:pt x="1107583" y="811369"/>
                </a:cubicBezTo>
                <a:cubicBezTo>
                  <a:pt x="1112892" y="790133"/>
                  <a:pt x="1116169" y="768439"/>
                  <a:pt x="1120462" y="746974"/>
                </a:cubicBezTo>
                <a:cubicBezTo>
                  <a:pt x="1116169" y="648236"/>
                  <a:pt x="1115163" y="549300"/>
                  <a:pt x="1107583" y="450760"/>
                </a:cubicBezTo>
                <a:cubicBezTo>
                  <a:pt x="1104640" y="412504"/>
                  <a:pt x="1085324" y="406243"/>
                  <a:pt x="1068946" y="373487"/>
                </a:cubicBezTo>
                <a:cubicBezTo>
                  <a:pt x="1015651" y="266896"/>
                  <a:pt x="1110709" y="417335"/>
                  <a:pt x="1030309" y="283335"/>
                </a:cubicBezTo>
                <a:cubicBezTo>
                  <a:pt x="1014382" y="256790"/>
                  <a:pt x="1000684" y="227952"/>
                  <a:pt x="978794" y="206062"/>
                </a:cubicBezTo>
                <a:cubicBezTo>
                  <a:pt x="965915" y="193183"/>
                  <a:pt x="958101" y="170546"/>
                  <a:pt x="940157" y="167425"/>
                </a:cubicBezTo>
                <a:cubicBezTo>
                  <a:pt x="855462" y="152695"/>
                  <a:pt x="768439" y="158839"/>
                  <a:pt x="682580" y="154546"/>
                </a:cubicBezTo>
                <a:cubicBezTo>
                  <a:pt x="634986" y="83155"/>
                  <a:pt x="684053" y="139624"/>
                  <a:pt x="618186" y="103031"/>
                </a:cubicBezTo>
                <a:cubicBezTo>
                  <a:pt x="591124" y="87997"/>
                  <a:pt x="568601" y="65360"/>
                  <a:pt x="540912" y="51515"/>
                </a:cubicBezTo>
                <a:cubicBezTo>
                  <a:pt x="523740" y="42929"/>
                  <a:pt x="507043" y="33320"/>
                  <a:pt x="489397" y="25757"/>
                </a:cubicBezTo>
                <a:cubicBezTo>
                  <a:pt x="463529" y="14670"/>
                  <a:pt x="425389" y="6536"/>
                  <a:pt x="399245" y="0"/>
                </a:cubicBezTo>
                <a:cubicBezTo>
                  <a:pt x="334851" y="4293"/>
                  <a:pt x="270245" y="6122"/>
                  <a:pt x="206062" y="12878"/>
                </a:cubicBezTo>
                <a:cubicBezTo>
                  <a:pt x="188459" y="14731"/>
                  <a:pt x="171961" y="22591"/>
                  <a:pt x="154546" y="25757"/>
                </a:cubicBezTo>
                <a:cubicBezTo>
                  <a:pt x="124680" y="31187"/>
                  <a:pt x="94445" y="34343"/>
                  <a:pt x="64394" y="38636"/>
                </a:cubicBezTo>
                <a:cubicBezTo>
                  <a:pt x="16650" y="54551"/>
                  <a:pt x="37899" y="45444"/>
                  <a:pt x="0" y="6439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uolivapaa piirto 9"/>
          <p:cNvSpPr/>
          <p:nvPr/>
        </p:nvSpPr>
        <p:spPr>
          <a:xfrm>
            <a:off x="3039414" y="4569648"/>
            <a:ext cx="579549" cy="80086"/>
          </a:xfrm>
          <a:custGeom>
            <a:avLst/>
            <a:gdLst>
              <a:gd name="connsiteX0" fmla="*/ 579549 w 579549"/>
              <a:gd name="connsiteY0" fmla="*/ 53867 h 80086"/>
              <a:gd name="connsiteX1" fmla="*/ 515155 w 579549"/>
              <a:gd name="connsiteY1" fmla="*/ 40989 h 80086"/>
              <a:gd name="connsiteX2" fmla="*/ 489397 w 579549"/>
              <a:gd name="connsiteY2" fmla="*/ 2352 h 80086"/>
              <a:gd name="connsiteX3" fmla="*/ 515155 w 579549"/>
              <a:gd name="connsiteY3" fmla="*/ 40989 h 80086"/>
              <a:gd name="connsiteX4" fmla="*/ 515155 w 579549"/>
              <a:gd name="connsiteY4" fmla="*/ 53867 h 80086"/>
              <a:gd name="connsiteX5" fmla="*/ 489397 w 579549"/>
              <a:gd name="connsiteY5" fmla="*/ 15231 h 80086"/>
              <a:gd name="connsiteX6" fmla="*/ 193183 w 579549"/>
              <a:gd name="connsiteY6" fmla="*/ 40989 h 80086"/>
              <a:gd name="connsiteX7" fmla="*/ 90152 w 579549"/>
              <a:gd name="connsiteY7" fmla="*/ 66746 h 80086"/>
              <a:gd name="connsiteX8" fmla="*/ 0 w 579549"/>
              <a:gd name="connsiteY8" fmla="*/ 28110 h 80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9549" h="80086">
                <a:moveTo>
                  <a:pt x="579549" y="53867"/>
                </a:moveTo>
                <a:cubicBezTo>
                  <a:pt x="558084" y="49574"/>
                  <a:pt x="534161" y="51849"/>
                  <a:pt x="515155" y="40989"/>
                </a:cubicBezTo>
                <a:cubicBezTo>
                  <a:pt x="501716" y="33309"/>
                  <a:pt x="480811" y="-10527"/>
                  <a:pt x="489397" y="2352"/>
                </a:cubicBezTo>
                <a:cubicBezTo>
                  <a:pt x="497983" y="15231"/>
                  <a:pt x="505246" y="29098"/>
                  <a:pt x="515155" y="40989"/>
                </a:cubicBezTo>
                <a:cubicBezTo>
                  <a:pt x="546142" y="78173"/>
                  <a:pt x="584749" y="100263"/>
                  <a:pt x="515155" y="53867"/>
                </a:cubicBezTo>
                <a:cubicBezTo>
                  <a:pt x="506569" y="40988"/>
                  <a:pt x="504812" y="16632"/>
                  <a:pt x="489397" y="15231"/>
                </a:cubicBezTo>
                <a:cubicBezTo>
                  <a:pt x="196464" y="-11399"/>
                  <a:pt x="316817" y="7271"/>
                  <a:pt x="193183" y="40989"/>
                </a:cubicBezTo>
                <a:cubicBezTo>
                  <a:pt x="159030" y="50303"/>
                  <a:pt x="90152" y="66746"/>
                  <a:pt x="90152" y="66746"/>
                </a:cubicBezTo>
                <a:cubicBezTo>
                  <a:pt x="3410" y="52289"/>
                  <a:pt x="24557" y="77223"/>
                  <a:pt x="0" y="281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uolivapaa piirto 10"/>
          <p:cNvSpPr/>
          <p:nvPr/>
        </p:nvSpPr>
        <p:spPr>
          <a:xfrm>
            <a:off x="2884868" y="4250028"/>
            <a:ext cx="1609859" cy="270457"/>
          </a:xfrm>
          <a:custGeom>
            <a:avLst/>
            <a:gdLst>
              <a:gd name="connsiteX0" fmla="*/ 1609859 w 1609859"/>
              <a:gd name="connsiteY0" fmla="*/ 270457 h 270457"/>
              <a:gd name="connsiteX1" fmla="*/ 1532586 w 1609859"/>
              <a:gd name="connsiteY1" fmla="*/ 231820 h 270457"/>
              <a:gd name="connsiteX2" fmla="*/ 1326524 w 1609859"/>
              <a:gd name="connsiteY2" fmla="*/ 206062 h 270457"/>
              <a:gd name="connsiteX3" fmla="*/ 850005 w 1609859"/>
              <a:gd name="connsiteY3" fmla="*/ 193183 h 270457"/>
              <a:gd name="connsiteX4" fmla="*/ 837126 w 1609859"/>
              <a:gd name="connsiteY4" fmla="*/ 77273 h 270457"/>
              <a:gd name="connsiteX5" fmla="*/ 811369 w 1609859"/>
              <a:gd name="connsiteY5" fmla="*/ 0 h 270457"/>
              <a:gd name="connsiteX6" fmla="*/ 746974 w 1609859"/>
              <a:gd name="connsiteY6" fmla="*/ 12879 h 270457"/>
              <a:gd name="connsiteX7" fmla="*/ 785611 w 1609859"/>
              <a:gd name="connsiteY7" fmla="*/ 25758 h 270457"/>
              <a:gd name="connsiteX8" fmla="*/ 798490 w 1609859"/>
              <a:gd name="connsiteY8" fmla="*/ 77273 h 270457"/>
              <a:gd name="connsiteX9" fmla="*/ 824247 w 1609859"/>
              <a:gd name="connsiteY9" fmla="*/ 128789 h 270457"/>
              <a:gd name="connsiteX10" fmla="*/ 850005 w 1609859"/>
              <a:gd name="connsiteY10" fmla="*/ 218941 h 270457"/>
              <a:gd name="connsiteX11" fmla="*/ 875763 w 1609859"/>
              <a:gd name="connsiteY11" fmla="*/ 257578 h 270457"/>
              <a:gd name="connsiteX12" fmla="*/ 862884 w 1609859"/>
              <a:gd name="connsiteY12" fmla="*/ 218941 h 270457"/>
              <a:gd name="connsiteX13" fmla="*/ 824247 w 1609859"/>
              <a:gd name="connsiteY13" fmla="*/ 193183 h 270457"/>
              <a:gd name="connsiteX14" fmla="*/ 669701 w 1609859"/>
              <a:gd name="connsiteY14" fmla="*/ 180304 h 270457"/>
              <a:gd name="connsiteX15" fmla="*/ 592428 w 1609859"/>
              <a:gd name="connsiteY15" fmla="*/ 154547 h 270457"/>
              <a:gd name="connsiteX16" fmla="*/ 553791 w 1609859"/>
              <a:gd name="connsiteY16" fmla="*/ 141668 h 270457"/>
              <a:gd name="connsiteX17" fmla="*/ 425002 w 1609859"/>
              <a:gd name="connsiteY17" fmla="*/ 154547 h 270457"/>
              <a:gd name="connsiteX18" fmla="*/ 347729 w 1609859"/>
              <a:gd name="connsiteY18" fmla="*/ 180304 h 270457"/>
              <a:gd name="connsiteX19" fmla="*/ 167425 w 1609859"/>
              <a:gd name="connsiteY19" fmla="*/ 193183 h 270457"/>
              <a:gd name="connsiteX20" fmla="*/ 128788 w 1609859"/>
              <a:gd name="connsiteY20" fmla="*/ 218941 h 270457"/>
              <a:gd name="connsiteX21" fmla="*/ 90152 w 1609859"/>
              <a:gd name="connsiteY21" fmla="*/ 231820 h 270457"/>
              <a:gd name="connsiteX22" fmla="*/ 77273 w 1609859"/>
              <a:gd name="connsiteY22" fmla="*/ 270457 h 270457"/>
              <a:gd name="connsiteX23" fmla="*/ 0 w 1609859"/>
              <a:gd name="connsiteY23" fmla="*/ 257578 h 27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09859" h="270457">
                <a:moveTo>
                  <a:pt x="1609859" y="270457"/>
                </a:moveTo>
                <a:cubicBezTo>
                  <a:pt x="1584101" y="257578"/>
                  <a:pt x="1558902" y="243516"/>
                  <a:pt x="1532586" y="231820"/>
                </a:cubicBezTo>
                <a:cubicBezTo>
                  <a:pt x="1470058" y="204030"/>
                  <a:pt x="1387049" y="208483"/>
                  <a:pt x="1326524" y="206062"/>
                </a:cubicBezTo>
                <a:cubicBezTo>
                  <a:pt x="1167753" y="199711"/>
                  <a:pt x="1008845" y="197476"/>
                  <a:pt x="850005" y="193183"/>
                </a:cubicBezTo>
                <a:cubicBezTo>
                  <a:pt x="845712" y="154546"/>
                  <a:pt x="844750" y="115393"/>
                  <a:pt x="837126" y="77273"/>
                </a:cubicBezTo>
                <a:cubicBezTo>
                  <a:pt x="831801" y="50649"/>
                  <a:pt x="811369" y="0"/>
                  <a:pt x="811369" y="0"/>
                </a:cubicBezTo>
                <a:cubicBezTo>
                  <a:pt x="789904" y="4293"/>
                  <a:pt x="762453" y="-2600"/>
                  <a:pt x="746974" y="12879"/>
                </a:cubicBezTo>
                <a:cubicBezTo>
                  <a:pt x="737375" y="22478"/>
                  <a:pt x="777130" y="15157"/>
                  <a:pt x="785611" y="25758"/>
                </a:cubicBezTo>
                <a:cubicBezTo>
                  <a:pt x="796668" y="39579"/>
                  <a:pt x="792275" y="60700"/>
                  <a:pt x="798490" y="77273"/>
                </a:cubicBezTo>
                <a:cubicBezTo>
                  <a:pt x="805231" y="95249"/>
                  <a:pt x="817686" y="110746"/>
                  <a:pt x="824247" y="128789"/>
                </a:cubicBezTo>
                <a:cubicBezTo>
                  <a:pt x="834927" y="158161"/>
                  <a:pt x="838398" y="189923"/>
                  <a:pt x="850005" y="218941"/>
                </a:cubicBezTo>
                <a:cubicBezTo>
                  <a:pt x="855754" y="233313"/>
                  <a:pt x="860284" y="257578"/>
                  <a:pt x="875763" y="257578"/>
                </a:cubicBezTo>
                <a:cubicBezTo>
                  <a:pt x="889339" y="257578"/>
                  <a:pt x="871365" y="229542"/>
                  <a:pt x="862884" y="218941"/>
                </a:cubicBezTo>
                <a:cubicBezTo>
                  <a:pt x="853215" y="206854"/>
                  <a:pt x="839425" y="196219"/>
                  <a:pt x="824247" y="193183"/>
                </a:cubicBezTo>
                <a:cubicBezTo>
                  <a:pt x="773557" y="183045"/>
                  <a:pt x="721216" y="184597"/>
                  <a:pt x="669701" y="180304"/>
                </a:cubicBezTo>
                <a:lnTo>
                  <a:pt x="592428" y="154547"/>
                </a:lnTo>
                <a:lnTo>
                  <a:pt x="553791" y="141668"/>
                </a:lnTo>
                <a:cubicBezTo>
                  <a:pt x="510861" y="145961"/>
                  <a:pt x="467407" y="146596"/>
                  <a:pt x="425002" y="154547"/>
                </a:cubicBezTo>
                <a:cubicBezTo>
                  <a:pt x="398316" y="159551"/>
                  <a:pt x="374811" y="178370"/>
                  <a:pt x="347729" y="180304"/>
                </a:cubicBezTo>
                <a:lnTo>
                  <a:pt x="167425" y="193183"/>
                </a:lnTo>
                <a:cubicBezTo>
                  <a:pt x="154546" y="201769"/>
                  <a:pt x="142632" y="212019"/>
                  <a:pt x="128788" y="218941"/>
                </a:cubicBezTo>
                <a:cubicBezTo>
                  <a:pt x="116646" y="225012"/>
                  <a:pt x="99751" y="222221"/>
                  <a:pt x="90152" y="231820"/>
                </a:cubicBezTo>
                <a:cubicBezTo>
                  <a:pt x="80553" y="241420"/>
                  <a:pt x="81566" y="257578"/>
                  <a:pt x="77273" y="270457"/>
                </a:cubicBezTo>
                <a:lnTo>
                  <a:pt x="0" y="25757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uolivapaa piirto 11"/>
          <p:cNvSpPr/>
          <p:nvPr/>
        </p:nvSpPr>
        <p:spPr>
          <a:xfrm>
            <a:off x="1931831" y="-12879"/>
            <a:ext cx="6877318" cy="6349285"/>
          </a:xfrm>
          <a:custGeom>
            <a:avLst/>
            <a:gdLst>
              <a:gd name="connsiteX0" fmla="*/ 991673 w 6877318"/>
              <a:gd name="connsiteY0" fmla="*/ 4636394 h 6349285"/>
              <a:gd name="connsiteX1" fmla="*/ 927279 w 6877318"/>
              <a:gd name="connsiteY1" fmla="*/ 4649273 h 6349285"/>
              <a:gd name="connsiteX2" fmla="*/ 888642 w 6877318"/>
              <a:gd name="connsiteY2" fmla="*/ 4662152 h 6349285"/>
              <a:gd name="connsiteX3" fmla="*/ 528034 w 6877318"/>
              <a:gd name="connsiteY3" fmla="*/ 4649273 h 6349285"/>
              <a:gd name="connsiteX4" fmla="*/ 412124 w 6877318"/>
              <a:gd name="connsiteY4" fmla="*/ 4584879 h 6349285"/>
              <a:gd name="connsiteX5" fmla="*/ 360608 w 6877318"/>
              <a:gd name="connsiteY5" fmla="*/ 4559121 h 6349285"/>
              <a:gd name="connsiteX6" fmla="*/ 283335 w 6877318"/>
              <a:gd name="connsiteY6" fmla="*/ 4546242 h 6349285"/>
              <a:gd name="connsiteX7" fmla="*/ 218941 w 6877318"/>
              <a:gd name="connsiteY7" fmla="*/ 4533364 h 6349285"/>
              <a:gd name="connsiteX8" fmla="*/ 180304 w 6877318"/>
              <a:gd name="connsiteY8" fmla="*/ 4507606 h 6349285"/>
              <a:gd name="connsiteX9" fmla="*/ 90152 w 6877318"/>
              <a:gd name="connsiteY9" fmla="*/ 4494727 h 6349285"/>
              <a:gd name="connsiteX10" fmla="*/ 77273 w 6877318"/>
              <a:gd name="connsiteY10" fmla="*/ 4456090 h 6349285"/>
              <a:gd name="connsiteX11" fmla="*/ 90152 w 6877318"/>
              <a:gd name="connsiteY11" fmla="*/ 4224271 h 6349285"/>
              <a:gd name="connsiteX12" fmla="*/ 167425 w 6877318"/>
              <a:gd name="connsiteY12" fmla="*/ 4108361 h 6349285"/>
              <a:gd name="connsiteX13" fmla="*/ 231820 w 6877318"/>
              <a:gd name="connsiteY13" fmla="*/ 4018209 h 6349285"/>
              <a:gd name="connsiteX14" fmla="*/ 141668 w 6877318"/>
              <a:gd name="connsiteY14" fmla="*/ 4005330 h 6349285"/>
              <a:gd name="connsiteX15" fmla="*/ 64394 w 6877318"/>
              <a:gd name="connsiteY15" fmla="*/ 3928056 h 6349285"/>
              <a:gd name="connsiteX16" fmla="*/ 38637 w 6877318"/>
              <a:gd name="connsiteY16" fmla="*/ 3876541 h 6349285"/>
              <a:gd name="connsiteX17" fmla="*/ 0 w 6877318"/>
              <a:gd name="connsiteY17" fmla="*/ 3747752 h 6349285"/>
              <a:gd name="connsiteX18" fmla="*/ 12879 w 6877318"/>
              <a:gd name="connsiteY18" fmla="*/ 3567448 h 6349285"/>
              <a:gd name="connsiteX19" fmla="*/ 25758 w 6877318"/>
              <a:gd name="connsiteY19" fmla="*/ 3515933 h 6349285"/>
              <a:gd name="connsiteX20" fmla="*/ 154546 w 6877318"/>
              <a:gd name="connsiteY20" fmla="*/ 3322749 h 6349285"/>
              <a:gd name="connsiteX21" fmla="*/ 193183 w 6877318"/>
              <a:gd name="connsiteY21" fmla="*/ 3284113 h 6349285"/>
              <a:gd name="connsiteX22" fmla="*/ 218941 w 6877318"/>
              <a:gd name="connsiteY22" fmla="*/ 3232597 h 6349285"/>
              <a:gd name="connsiteX23" fmla="*/ 515155 w 6877318"/>
              <a:gd name="connsiteY23" fmla="*/ 2987899 h 6349285"/>
              <a:gd name="connsiteX24" fmla="*/ 759854 w 6877318"/>
              <a:gd name="connsiteY24" fmla="*/ 2794716 h 6349285"/>
              <a:gd name="connsiteX25" fmla="*/ 1133341 w 6877318"/>
              <a:gd name="connsiteY25" fmla="*/ 2627290 h 6349285"/>
              <a:gd name="connsiteX26" fmla="*/ 1236372 w 6877318"/>
              <a:gd name="connsiteY26" fmla="*/ 2601533 h 6349285"/>
              <a:gd name="connsiteX27" fmla="*/ 1275008 w 6877318"/>
              <a:gd name="connsiteY27" fmla="*/ 2575775 h 6349285"/>
              <a:gd name="connsiteX28" fmla="*/ 1326524 w 6877318"/>
              <a:gd name="connsiteY28" fmla="*/ 2562896 h 6349285"/>
              <a:gd name="connsiteX29" fmla="*/ 1352282 w 6877318"/>
              <a:gd name="connsiteY29" fmla="*/ 2524259 h 6349285"/>
              <a:gd name="connsiteX30" fmla="*/ 1378039 w 6877318"/>
              <a:gd name="connsiteY30" fmla="*/ 1700011 h 6349285"/>
              <a:gd name="connsiteX31" fmla="*/ 1493949 w 6877318"/>
              <a:gd name="connsiteY31" fmla="*/ 1609859 h 6349285"/>
              <a:gd name="connsiteX32" fmla="*/ 1532586 w 6877318"/>
              <a:gd name="connsiteY32" fmla="*/ 1584102 h 6349285"/>
              <a:gd name="connsiteX33" fmla="*/ 1571223 w 6877318"/>
              <a:gd name="connsiteY33" fmla="*/ 1571223 h 6349285"/>
              <a:gd name="connsiteX34" fmla="*/ 1622738 w 6877318"/>
              <a:gd name="connsiteY34" fmla="*/ 1558344 h 6349285"/>
              <a:gd name="connsiteX35" fmla="*/ 1635617 w 6877318"/>
              <a:gd name="connsiteY35" fmla="*/ 1481071 h 6349285"/>
              <a:gd name="connsiteX36" fmla="*/ 1687132 w 6877318"/>
              <a:gd name="connsiteY36" fmla="*/ 1339403 h 6349285"/>
              <a:gd name="connsiteX37" fmla="*/ 1712890 w 6877318"/>
              <a:gd name="connsiteY37" fmla="*/ 1300766 h 6349285"/>
              <a:gd name="connsiteX38" fmla="*/ 1738648 w 6877318"/>
              <a:gd name="connsiteY38" fmla="*/ 1223493 h 6349285"/>
              <a:gd name="connsiteX39" fmla="*/ 1880315 w 6877318"/>
              <a:gd name="connsiteY39" fmla="*/ 1120462 h 6349285"/>
              <a:gd name="connsiteX40" fmla="*/ 1931831 w 6877318"/>
              <a:gd name="connsiteY40" fmla="*/ 1094704 h 6349285"/>
              <a:gd name="connsiteX41" fmla="*/ 1996225 w 6877318"/>
              <a:gd name="connsiteY41" fmla="*/ 1068947 h 6349285"/>
              <a:gd name="connsiteX42" fmla="*/ 2047741 w 6877318"/>
              <a:gd name="connsiteY42" fmla="*/ 1056068 h 6349285"/>
              <a:gd name="connsiteX43" fmla="*/ 2279561 w 6877318"/>
              <a:gd name="connsiteY43" fmla="*/ 1030310 h 6349285"/>
              <a:gd name="connsiteX44" fmla="*/ 2910625 w 6877318"/>
              <a:gd name="connsiteY44" fmla="*/ 1017431 h 6349285"/>
              <a:gd name="connsiteX45" fmla="*/ 2975020 w 6877318"/>
              <a:gd name="connsiteY45" fmla="*/ 927279 h 6349285"/>
              <a:gd name="connsiteX46" fmla="*/ 3013656 w 6877318"/>
              <a:gd name="connsiteY46" fmla="*/ 875764 h 6349285"/>
              <a:gd name="connsiteX47" fmla="*/ 3078051 w 6877318"/>
              <a:gd name="connsiteY47" fmla="*/ 837127 h 6349285"/>
              <a:gd name="connsiteX48" fmla="*/ 3116687 w 6877318"/>
              <a:gd name="connsiteY48" fmla="*/ 798490 h 6349285"/>
              <a:gd name="connsiteX49" fmla="*/ 3193961 w 6877318"/>
              <a:gd name="connsiteY49" fmla="*/ 772733 h 6349285"/>
              <a:gd name="connsiteX50" fmla="*/ 3232597 w 6877318"/>
              <a:gd name="connsiteY50" fmla="*/ 759854 h 6349285"/>
              <a:gd name="connsiteX51" fmla="*/ 3271234 w 6877318"/>
              <a:gd name="connsiteY51" fmla="*/ 746975 h 6349285"/>
              <a:gd name="connsiteX52" fmla="*/ 3412901 w 6877318"/>
              <a:gd name="connsiteY52" fmla="*/ 515155 h 6349285"/>
              <a:gd name="connsiteX53" fmla="*/ 3709115 w 6877318"/>
              <a:gd name="connsiteY53" fmla="*/ 180304 h 6349285"/>
              <a:gd name="connsiteX54" fmla="*/ 3940935 w 6877318"/>
              <a:gd name="connsiteY54" fmla="*/ 25758 h 6349285"/>
              <a:gd name="connsiteX55" fmla="*/ 4069724 w 6877318"/>
              <a:gd name="connsiteY55" fmla="*/ 0 h 6349285"/>
              <a:gd name="connsiteX56" fmla="*/ 4443211 w 6877318"/>
              <a:gd name="connsiteY56" fmla="*/ 12879 h 6349285"/>
              <a:gd name="connsiteX57" fmla="*/ 4572000 w 6877318"/>
              <a:gd name="connsiteY57" fmla="*/ 77273 h 6349285"/>
              <a:gd name="connsiteX58" fmla="*/ 4675031 w 6877318"/>
              <a:gd name="connsiteY58" fmla="*/ 90152 h 6349285"/>
              <a:gd name="connsiteX59" fmla="*/ 4726546 w 6877318"/>
              <a:gd name="connsiteY59" fmla="*/ 103031 h 6349285"/>
              <a:gd name="connsiteX60" fmla="*/ 4842456 w 6877318"/>
              <a:gd name="connsiteY60" fmla="*/ 180304 h 6349285"/>
              <a:gd name="connsiteX61" fmla="*/ 4893972 w 6877318"/>
              <a:gd name="connsiteY61" fmla="*/ 231820 h 6349285"/>
              <a:gd name="connsiteX62" fmla="*/ 4919730 w 6877318"/>
              <a:gd name="connsiteY62" fmla="*/ 270456 h 6349285"/>
              <a:gd name="connsiteX63" fmla="*/ 4958366 w 6877318"/>
              <a:gd name="connsiteY63" fmla="*/ 296214 h 6349285"/>
              <a:gd name="connsiteX64" fmla="*/ 5035639 w 6877318"/>
              <a:gd name="connsiteY64" fmla="*/ 425003 h 6349285"/>
              <a:gd name="connsiteX65" fmla="*/ 5087155 w 6877318"/>
              <a:gd name="connsiteY65" fmla="*/ 605307 h 6349285"/>
              <a:gd name="connsiteX66" fmla="*/ 5125792 w 6877318"/>
              <a:gd name="connsiteY66" fmla="*/ 695459 h 6349285"/>
              <a:gd name="connsiteX67" fmla="*/ 5177307 w 6877318"/>
              <a:gd name="connsiteY67" fmla="*/ 824248 h 6349285"/>
              <a:gd name="connsiteX68" fmla="*/ 5293217 w 6877318"/>
              <a:gd name="connsiteY68" fmla="*/ 888642 h 6349285"/>
              <a:gd name="connsiteX69" fmla="*/ 5357611 w 6877318"/>
              <a:gd name="connsiteY69" fmla="*/ 927279 h 6349285"/>
              <a:gd name="connsiteX70" fmla="*/ 5512158 w 6877318"/>
              <a:gd name="connsiteY70" fmla="*/ 953037 h 6349285"/>
              <a:gd name="connsiteX71" fmla="*/ 5731099 w 6877318"/>
              <a:gd name="connsiteY71" fmla="*/ 978794 h 6349285"/>
              <a:gd name="connsiteX72" fmla="*/ 5795493 w 6877318"/>
              <a:gd name="connsiteY72" fmla="*/ 1017431 h 6349285"/>
              <a:gd name="connsiteX73" fmla="*/ 5911403 w 6877318"/>
              <a:gd name="connsiteY73" fmla="*/ 1068947 h 6349285"/>
              <a:gd name="connsiteX74" fmla="*/ 6040192 w 6877318"/>
              <a:gd name="connsiteY74" fmla="*/ 1171978 h 6349285"/>
              <a:gd name="connsiteX75" fmla="*/ 6104586 w 6877318"/>
              <a:gd name="connsiteY75" fmla="*/ 1287887 h 6349285"/>
              <a:gd name="connsiteX76" fmla="*/ 6168980 w 6877318"/>
              <a:gd name="connsiteY76" fmla="*/ 1378040 h 6349285"/>
              <a:gd name="connsiteX77" fmla="*/ 6181859 w 6877318"/>
              <a:gd name="connsiteY77" fmla="*/ 1429555 h 6349285"/>
              <a:gd name="connsiteX78" fmla="*/ 6233375 w 6877318"/>
              <a:gd name="connsiteY78" fmla="*/ 1532586 h 6349285"/>
              <a:gd name="connsiteX79" fmla="*/ 6259132 w 6877318"/>
              <a:gd name="connsiteY79" fmla="*/ 1596980 h 6349285"/>
              <a:gd name="connsiteX80" fmla="*/ 6246254 w 6877318"/>
              <a:gd name="connsiteY80" fmla="*/ 1970468 h 6349285"/>
              <a:gd name="connsiteX81" fmla="*/ 6233375 w 6877318"/>
              <a:gd name="connsiteY81" fmla="*/ 2021983 h 6349285"/>
              <a:gd name="connsiteX82" fmla="*/ 6259132 w 6877318"/>
              <a:gd name="connsiteY82" fmla="*/ 2112135 h 6349285"/>
              <a:gd name="connsiteX83" fmla="*/ 6297769 w 6877318"/>
              <a:gd name="connsiteY83" fmla="*/ 2137893 h 6349285"/>
              <a:gd name="connsiteX84" fmla="*/ 6400800 w 6877318"/>
              <a:gd name="connsiteY84" fmla="*/ 2253803 h 6349285"/>
              <a:gd name="connsiteX85" fmla="*/ 6465194 w 6877318"/>
              <a:gd name="connsiteY85" fmla="*/ 2318197 h 6349285"/>
              <a:gd name="connsiteX86" fmla="*/ 6503831 w 6877318"/>
              <a:gd name="connsiteY86" fmla="*/ 2369713 h 6349285"/>
              <a:gd name="connsiteX87" fmla="*/ 6555346 w 6877318"/>
              <a:gd name="connsiteY87" fmla="*/ 2408349 h 6349285"/>
              <a:gd name="connsiteX88" fmla="*/ 6606862 w 6877318"/>
              <a:gd name="connsiteY88" fmla="*/ 2472744 h 6349285"/>
              <a:gd name="connsiteX89" fmla="*/ 6684135 w 6877318"/>
              <a:gd name="connsiteY89" fmla="*/ 2537138 h 6349285"/>
              <a:gd name="connsiteX90" fmla="*/ 6735651 w 6877318"/>
              <a:gd name="connsiteY90" fmla="*/ 2640169 h 6349285"/>
              <a:gd name="connsiteX91" fmla="*/ 6761408 w 6877318"/>
              <a:gd name="connsiteY91" fmla="*/ 2678806 h 6349285"/>
              <a:gd name="connsiteX92" fmla="*/ 6812924 w 6877318"/>
              <a:gd name="connsiteY92" fmla="*/ 2807594 h 6349285"/>
              <a:gd name="connsiteX93" fmla="*/ 6864439 w 6877318"/>
              <a:gd name="connsiteY93" fmla="*/ 3065172 h 6349285"/>
              <a:gd name="connsiteX94" fmla="*/ 6877318 w 6877318"/>
              <a:gd name="connsiteY94" fmla="*/ 3129566 h 6349285"/>
              <a:gd name="connsiteX95" fmla="*/ 6851561 w 6877318"/>
              <a:gd name="connsiteY95" fmla="*/ 3387144 h 6349285"/>
              <a:gd name="connsiteX96" fmla="*/ 6812924 w 6877318"/>
              <a:gd name="connsiteY96" fmla="*/ 3425780 h 6349285"/>
              <a:gd name="connsiteX97" fmla="*/ 6800045 w 6877318"/>
              <a:gd name="connsiteY97" fmla="*/ 3464417 h 6349285"/>
              <a:gd name="connsiteX98" fmla="*/ 6748530 w 6877318"/>
              <a:gd name="connsiteY98" fmla="*/ 3541690 h 6349285"/>
              <a:gd name="connsiteX99" fmla="*/ 6645499 w 6877318"/>
              <a:gd name="connsiteY99" fmla="*/ 3709116 h 6349285"/>
              <a:gd name="connsiteX100" fmla="*/ 6542468 w 6877318"/>
              <a:gd name="connsiteY100" fmla="*/ 3889420 h 6349285"/>
              <a:gd name="connsiteX101" fmla="*/ 6490952 w 6877318"/>
              <a:gd name="connsiteY101" fmla="*/ 3940935 h 6349285"/>
              <a:gd name="connsiteX102" fmla="*/ 6426558 w 6877318"/>
              <a:gd name="connsiteY102" fmla="*/ 3979572 h 6349285"/>
              <a:gd name="connsiteX103" fmla="*/ 6375042 w 6877318"/>
              <a:gd name="connsiteY103" fmla="*/ 4018209 h 6349285"/>
              <a:gd name="connsiteX104" fmla="*/ 6400800 w 6877318"/>
              <a:gd name="connsiteY104" fmla="*/ 4108361 h 6349285"/>
              <a:gd name="connsiteX105" fmla="*/ 6413679 w 6877318"/>
              <a:gd name="connsiteY105" fmla="*/ 4159876 h 6349285"/>
              <a:gd name="connsiteX106" fmla="*/ 6452315 w 6877318"/>
              <a:gd name="connsiteY106" fmla="*/ 4275786 h 6349285"/>
              <a:gd name="connsiteX107" fmla="*/ 6426558 w 6877318"/>
              <a:gd name="connsiteY107" fmla="*/ 4430333 h 6349285"/>
              <a:gd name="connsiteX108" fmla="*/ 6323527 w 6877318"/>
              <a:gd name="connsiteY108" fmla="*/ 4507606 h 6349285"/>
              <a:gd name="connsiteX109" fmla="*/ 6130344 w 6877318"/>
              <a:gd name="connsiteY109" fmla="*/ 4597758 h 6349285"/>
              <a:gd name="connsiteX110" fmla="*/ 5190186 w 6877318"/>
              <a:gd name="connsiteY110" fmla="*/ 4584879 h 6349285"/>
              <a:gd name="connsiteX111" fmla="*/ 5087155 w 6877318"/>
              <a:gd name="connsiteY111" fmla="*/ 4623516 h 6349285"/>
              <a:gd name="connsiteX112" fmla="*/ 4662152 w 6877318"/>
              <a:gd name="connsiteY112" fmla="*/ 4636394 h 6349285"/>
              <a:gd name="connsiteX113" fmla="*/ 4546242 w 6877318"/>
              <a:gd name="connsiteY113" fmla="*/ 4739425 h 6349285"/>
              <a:gd name="connsiteX114" fmla="*/ 4507606 w 6877318"/>
              <a:gd name="connsiteY114" fmla="*/ 4778062 h 6349285"/>
              <a:gd name="connsiteX115" fmla="*/ 4481848 w 6877318"/>
              <a:gd name="connsiteY115" fmla="*/ 4829578 h 6349285"/>
              <a:gd name="connsiteX116" fmla="*/ 4468969 w 6877318"/>
              <a:gd name="connsiteY116" fmla="*/ 4868214 h 6349285"/>
              <a:gd name="connsiteX117" fmla="*/ 4391696 w 6877318"/>
              <a:gd name="connsiteY117" fmla="*/ 4919730 h 6349285"/>
              <a:gd name="connsiteX118" fmla="*/ 4314423 w 6877318"/>
              <a:gd name="connsiteY118" fmla="*/ 4893972 h 6349285"/>
              <a:gd name="connsiteX119" fmla="*/ 4353059 w 6877318"/>
              <a:gd name="connsiteY119" fmla="*/ 5164428 h 6349285"/>
              <a:gd name="connsiteX120" fmla="*/ 4365938 w 6877318"/>
              <a:gd name="connsiteY120" fmla="*/ 5203065 h 6349285"/>
              <a:gd name="connsiteX121" fmla="*/ 4314423 w 6877318"/>
              <a:gd name="connsiteY121" fmla="*/ 5447764 h 6349285"/>
              <a:gd name="connsiteX122" fmla="*/ 4275786 w 6877318"/>
              <a:gd name="connsiteY122" fmla="*/ 5628068 h 6349285"/>
              <a:gd name="connsiteX123" fmla="*/ 4250028 w 6877318"/>
              <a:gd name="connsiteY123" fmla="*/ 5705341 h 6349285"/>
              <a:gd name="connsiteX124" fmla="*/ 4224270 w 6877318"/>
              <a:gd name="connsiteY124" fmla="*/ 5795493 h 6349285"/>
              <a:gd name="connsiteX125" fmla="*/ 4237149 w 6877318"/>
              <a:gd name="connsiteY125" fmla="*/ 5847009 h 6349285"/>
              <a:gd name="connsiteX126" fmla="*/ 4275786 w 6877318"/>
              <a:gd name="connsiteY126" fmla="*/ 5859887 h 6349285"/>
              <a:gd name="connsiteX127" fmla="*/ 4572000 w 6877318"/>
              <a:gd name="connsiteY127" fmla="*/ 5872766 h 6349285"/>
              <a:gd name="connsiteX128" fmla="*/ 4739425 w 6877318"/>
              <a:gd name="connsiteY128" fmla="*/ 5898524 h 6349285"/>
              <a:gd name="connsiteX129" fmla="*/ 4919730 w 6877318"/>
              <a:gd name="connsiteY129" fmla="*/ 5924282 h 6349285"/>
              <a:gd name="connsiteX130" fmla="*/ 5074276 w 6877318"/>
              <a:gd name="connsiteY130" fmla="*/ 5950040 h 6349285"/>
              <a:gd name="connsiteX131" fmla="*/ 5125792 w 6877318"/>
              <a:gd name="connsiteY131" fmla="*/ 5975797 h 6349285"/>
              <a:gd name="connsiteX132" fmla="*/ 5370490 w 6877318"/>
              <a:gd name="connsiteY132" fmla="*/ 6065949 h 6349285"/>
              <a:gd name="connsiteX133" fmla="*/ 5422006 w 6877318"/>
              <a:gd name="connsiteY133" fmla="*/ 6104586 h 6349285"/>
              <a:gd name="connsiteX134" fmla="*/ 5525037 w 6877318"/>
              <a:gd name="connsiteY134" fmla="*/ 6181859 h 6349285"/>
              <a:gd name="connsiteX135" fmla="*/ 5563673 w 6877318"/>
              <a:gd name="connsiteY135" fmla="*/ 6207617 h 6349285"/>
              <a:gd name="connsiteX136" fmla="*/ 5692462 w 6877318"/>
              <a:gd name="connsiteY136" fmla="*/ 6297769 h 6349285"/>
              <a:gd name="connsiteX137" fmla="*/ 5731099 w 6877318"/>
              <a:gd name="connsiteY137" fmla="*/ 6323527 h 6349285"/>
              <a:gd name="connsiteX138" fmla="*/ 5769735 w 6877318"/>
              <a:gd name="connsiteY138" fmla="*/ 6349285 h 63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6877318" h="6349285">
                <a:moveTo>
                  <a:pt x="991673" y="4636394"/>
                </a:moveTo>
                <a:cubicBezTo>
                  <a:pt x="970208" y="4640687"/>
                  <a:pt x="948515" y="4643964"/>
                  <a:pt x="927279" y="4649273"/>
                </a:cubicBezTo>
                <a:cubicBezTo>
                  <a:pt x="914109" y="4652566"/>
                  <a:pt x="902218" y="4662152"/>
                  <a:pt x="888642" y="4662152"/>
                </a:cubicBezTo>
                <a:cubicBezTo>
                  <a:pt x="768363" y="4662152"/>
                  <a:pt x="648237" y="4653566"/>
                  <a:pt x="528034" y="4649273"/>
                </a:cubicBezTo>
                <a:cubicBezTo>
                  <a:pt x="377435" y="4548874"/>
                  <a:pt x="507332" y="4625682"/>
                  <a:pt x="412124" y="4584879"/>
                </a:cubicBezTo>
                <a:cubicBezTo>
                  <a:pt x="394477" y="4577316"/>
                  <a:pt x="378997" y="4564638"/>
                  <a:pt x="360608" y="4559121"/>
                </a:cubicBezTo>
                <a:cubicBezTo>
                  <a:pt x="335596" y="4551617"/>
                  <a:pt x="309027" y="4550913"/>
                  <a:pt x="283335" y="4546242"/>
                </a:cubicBezTo>
                <a:cubicBezTo>
                  <a:pt x="261798" y="4542326"/>
                  <a:pt x="240406" y="4537657"/>
                  <a:pt x="218941" y="4533364"/>
                </a:cubicBezTo>
                <a:cubicBezTo>
                  <a:pt x="206062" y="4524778"/>
                  <a:pt x="195130" y="4512054"/>
                  <a:pt x="180304" y="4507606"/>
                </a:cubicBezTo>
                <a:cubicBezTo>
                  <a:pt x="151228" y="4498883"/>
                  <a:pt x="117303" y="4508303"/>
                  <a:pt x="90152" y="4494727"/>
                </a:cubicBezTo>
                <a:cubicBezTo>
                  <a:pt x="78010" y="4488656"/>
                  <a:pt x="81566" y="4468969"/>
                  <a:pt x="77273" y="4456090"/>
                </a:cubicBezTo>
                <a:cubicBezTo>
                  <a:pt x="81566" y="4378817"/>
                  <a:pt x="79695" y="4300953"/>
                  <a:pt x="90152" y="4224271"/>
                </a:cubicBezTo>
                <a:cubicBezTo>
                  <a:pt x="95315" y="4186412"/>
                  <a:pt x="151005" y="4132991"/>
                  <a:pt x="167425" y="4108361"/>
                </a:cubicBezTo>
                <a:cubicBezTo>
                  <a:pt x="235229" y="4006655"/>
                  <a:pt x="147447" y="4102580"/>
                  <a:pt x="231820" y="4018209"/>
                </a:cubicBezTo>
                <a:cubicBezTo>
                  <a:pt x="201769" y="4013916"/>
                  <a:pt x="170744" y="4014053"/>
                  <a:pt x="141668" y="4005330"/>
                </a:cubicBezTo>
                <a:cubicBezTo>
                  <a:pt x="108195" y="3995288"/>
                  <a:pt x="80390" y="3953649"/>
                  <a:pt x="64394" y="3928056"/>
                </a:cubicBezTo>
                <a:cubicBezTo>
                  <a:pt x="54219" y="3911776"/>
                  <a:pt x="45767" y="3894366"/>
                  <a:pt x="38637" y="3876541"/>
                </a:cubicBezTo>
                <a:cubicBezTo>
                  <a:pt x="17732" y="3824279"/>
                  <a:pt x="12651" y="3798355"/>
                  <a:pt x="0" y="3747752"/>
                </a:cubicBezTo>
                <a:cubicBezTo>
                  <a:pt x="4293" y="3687651"/>
                  <a:pt x="6225" y="3627334"/>
                  <a:pt x="12879" y="3567448"/>
                </a:cubicBezTo>
                <a:cubicBezTo>
                  <a:pt x="14834" y="3549856"/>
                  <a:pt x="17842" y="3531765"/>
                  <a:pt x="25758" y="3515933"/>
                </a:cubicBezTo>
                <a:cubicBezTo>
                  <a:pt x="62772" y="3441905"/>
                  <a:pt x="101627" y="3383228"/>
                  <a:pt x="154546" y="3322749"/>
                </a:cubicBezTo>
                <a:cubicBezTo>
                  <a:pt x="166540" y="3309042"/>
                  <a:pt x="180304" y="3296992"/>
                  <a:pt x="193183" y="3284113"/>
                </a:cubicBezTo>
                <a:cubicBezTo>
                  <a:pt x="201769" y="3266941"/>
                  <a:pt x="207154" y="3247752"/>
                  <a:pt x="218941" y="3232597"/>
                </a:cubicBezTo>
                <a:cubicBezTo>
                  <a:pt x="278714" y="3155745"/>
                  <a:pt x="497510" y="3003780"/>
                  <a:pt x="515155" y="2987899"/>
                </a:cubicBezTo>
                <a:cubicBezTo>
                  <a:pt x="614480" y="2898506"/>
                  <a:pt x="647327" y="2857731"/>
                  <a:pt x="759854" y="2794716"/>
                </a:cubicBezTo>
                <a:cubicBezTo>
                  <a:pt x="818663" y="2761783"/>
                  <a:pt x="1050536" y="2643851"/>
                  <a:pt x="1133341" y="2627290"/>
                </a:cubicBezTo>
                <a:cubicBezTo>
                  <a:pt x="1211047" y="2611749"/>
                  <a:pt x="1176968" y="2621333"/>
                  <a:pt x="1236372" y="2601533"/>
                </a:cubicBezTo>
                <a:cubicBezTo>
                  <a:pt x="1249251" y="2592947"/>
                  <a:pt x="1260781" y="2581872"/>
                  <a:pt x="1275008" y="2575775"/>
                </a:cubicBezTo>
                <a:cubicBezTo>
                  <a:pt x="1291277" y="2568802"/>
                  <a:pt x="1311796" y="2572714"/>
                  <a:pt x="1326524" y="2562896"/>
                </a:cubicBezTo>
                <a:cubicBezTo>
                  <a:pt x="1339403" y="2554310"/>
                  <a:pt x="1343696" y="2537138"/>
                  <a:pt x="1352282" y="2524259"/>
                </a:cubicBezTo>
                <a:cubicBezTo>
                  <a:pt x="1360868" y="2249510"/>
                  <a:pt x="1346827" y="1973117"/>
                  <a:pt x="1378039" y="1700011"/>
                </a:cubicBezTo>
                <a:cubicBezTo>
                  <a:pt x="1387271" y="1619228"/>
                  <a:pt x="1449690" y="1631988"/>
                  <a:pt x="1493949" y="1609859"/>
                </a:cubicBezTo>
                <a:cubicBezTo>
                  <a:pt x="1507793" y="1602937"/>
                  <a:pt x="1518742" y="1591024"/>
                  <a:pt x="1532586" y="1584102"/>
                </a:cubicBezTo>
                <a:cubicBezTo>
                  <a:pt x="1544729" y="1578031"/>
                  <a:pt x="1558170" y="1574953"/>
                  <a:pt x="1571223" y="1571223"/>
                </a:cubicBezTo>
                <a:cubicBezTo>
                  <a:pt x="1588242" y="1566360"/>
                  <a:pt x="1605566" y="1562637"/>
                  <a:pt x="1622738" y="1558344"/>
                </a:cubicBezTo>
                <a:cubicBezTo>
                  <a:pt x="1627031" y="1532586"/>
                  <a:pt x="1629284" y="1506404"/>
                  <a:pt x="1635617" y="1481071"/>
                </a:cubicBezTo>
                <a:cubicBezTo>
                  <a:pt x="1641627" y="1457031"/>
                  <a:pt x="1674331" y="1365006"/>
                  <a:pt x="1687132" y="1339403"/>
                </a:cubicBezTo>
                <a:cubicBezTo>
                  <a:pt x="1694054" y="1325558"/>
                  <a:pt x="1706603" y="1314911"/>
                  <a:pt x="1712890" y="1300766"/>
                </a:cubicBezTo>
                <a:cubicBezTo>
                  <a:pt x="1723917" y="1275955"/>
                  <a:pt x="1716927" y="1239784"/>
                  <a:pt x="1738648" y="1223493"/>
                </a:cubicBezTo>
                <a:cubicBezTo>
                  <a:pt x="1744057" y="1219437"/>
                  <a:pt x="1845622" y="1140287"/>
                  <a:pt x="1880315" y="1120462"/>
                </a:cubicBezTo>
                <a:cubicBezTo>
                  <a:pt x="1896984" y="1110937"/>
                  <a:pt x="1914287" y="1102501"/>
                  <a:pt x="1931831" y="1094704"/>
                </a:cubicBezTo>
                <a:cubicBezTo>
                  <a:pt x="1952957" y="1085315"/>
                  <a:pt x="1974293" y="1076257"/>
                  <a:pt x="1996225" y="1068947"/>
                </a:cubicBezTo>
                <a:cubicBezTo>
                  <a:pt x="2013017" y="1063350"/>
                  <a:pt x="2030462" y="1059908"/>
                  <a:pt x="2047741" y="1056068"/>
                </a:cubicBezTo>
                <a:cubicBezTo>
                  <a:pt x="2135667" y="1036529"/>
                  <a:pt x="2170485" y="1033829"/>
                  <a:pt x="2279561" y="1030310"/>
                </a:cubicBezTo>
                <a:cubicBezTo>
                  <a:pt x="2489850" y="1023526"/>
                  <a:pt x="2700270" y="1021724"/>
                  <a:pt x="2910625" y="1017431"/>
                </a:cubicBezTo>
                <a:cubicBezTo>
                  <a:pt x="2955536" y="927610"/>
                  <a:pt x="2912364" y="1000377"/>
                  <a:pt x="2975020" y="927279"/>
                </a:cubicBezTo>
                <a:cubicBezTo>
                  <a:pt x="2988989" y="910982"/>
                  <a:pt x="2997502" y="889898"/>
                  <a:pt x="3013656" y="875764"/>
                </a:cubicBezTo>
                <a:cubicBezTo>
                  <a:pt x="3032495" y="859280"/>
                  <a:pt x="3058025" y="852146"/>
                  <a:pt x="3078051" y="837127"/>
                </a:cubicBezTo>
                <a:cubicBezTo>
                  <a:pt x="3092622" y="826199"/>
                  <a:pt x="3100766" y="807335"/>
                  <a:pt x="3116687" y="798490"/>
                </a:cubicBezTo>
                <a:cubicBezTo>
                  <a:pt x="3140421" y="785304"/>
                  <a:pt x="3168203" y="781319"/>
                  <a:pt x="3193961" y="772733"/>
                </a:cubicBezTo>
                <a:lnTo>
                  <a:pt x="3232597" y="759854"/>
                </a:lnTo>
                <a:lnTo>
                  <a:pt x="3271234" y="746975"/>
                </a:lnTo>
                <a:cubicBezTo>
                  <a:pt x="3330201" y="629041"/>
                  <a:pt x="3281935" y="720958"/>
                  <a:pt x="3412901" y="515155"/>
                </a:cubicBezTo>
                <a:cubicBezTo>
                  <a:pt x="3510089" y="362431"/>
                  <a:pt x="3516456" y="324798"/>
                  <a:pt x="3709115" y="180304"/>
                </a:cubicBezTo>
                <a:cubicBezTo>
                  <a:pt x="3757455" y="144049"/>
                  <a:pt x="3863865" y="49842"/>
                  <a:pt x="3940935" y="25758"/>
                </a:cubicBezTo>
                <a:cubicBezTo>
                  <a:pt x="3982722" y="12700"/>
                  <a:pt x="4026794" y="8586"/>
                  <a:pt x="4069724" y="0"/>
                </a:cubicBezTo>
                <a:cubicBezTo>
                  <a:pt x="4194220" y="4293"/>
                  <a:pt x="4319096" y="2240"/>
                  <a:pt x="4443211" y="12879"/>
                </a:cubicBezTo>
                <a:cubicBezTo>
                  <a:pt x="4599087" y="26240"/>
                  <a:pt x="4452721" y="37514"/>
                  <a:pt x="4572000" y="77273"/>
                </a:cubicBezTo>
                <a:cubicBezTo>
                  <a:pt x="4604835" y="88218"/>
                  <a:pt x="4640687" y="85859"/>
                  <a:pt x="4675031" y="90152"/>
                </a:cubicBezTo>
                <a:cubicBezTo>
                  <a:pt x="4692203" y="94445"/>
                  <a:pt x="4709973" y="96816"/>
                  <a:pt x="4726546" y="103031"/>
                </a:cubicBezTo>
                <a:cubicBezTo>
                  <a:pt x="4774546" y="121031"/>
                  <a:pt x="4803305" y="145504"/>
                  <a:pt x="4842456" y="180304"/>
                </a:cubicBezTo>
                <a:cubicBezTo>
                  <a:pt x="4860607" y="196438"/>
                  <a:pt x="4878168" y="213382"/>
                  <a:pt x="4893972" y="231820"/>
                </a:cubicBezTo>
                <a:cubicBezTo>
                  <a:pt x="4904045" y="243572"/>
                  <a:pt x="4908785" y="259511"/>
                  <a:pt x="4919730" y="270456"/>
                </a:cubicBezTo>
                <a:cubicBezTo>
                  <a:pt x="4930675" y="281401"/>
                  <a:pt x="4945487" y="287628"/>
                  <a:pt x="4958366" y="296214"/>
                </a:cubicBezTo>
                <a:cubicBezTo>
                  <a:pt x="4986778" y="338831"/>
                  <a:pt x="5013440" y="376905"/>
                  <a:pt x="5035639" y="425003"/>
                </a:cubicBezTo>
                <a:cubicBezTo>
                  <a:pt x="5065407" y="489501"/>
                  <a:pt x="5064179" y="536380"/>
                  <a:pt x="5087155" y="605307"/>
                </a:cubicBezTo>
                <a:cubicBezTo>
                  <a:pt x="5097494" y="636323"/>
                  <a:pt x="5114619" y="664733"/>
                  <a:pt x="5125792" y="695459"/>
                </a:cubicBezTo>
                <a:cubicBezTo>
                  <a:pt x="5145529" y="749737"/>
                  <a:pt x="5130957" y="772104"/>
                  <a:pt x="5177307" y="824248"/>
                </a:cubicBezTo>
                <a:cubicBezTo>
                  <a:pt x="5193023" y="841929"/>
                  <a:pt x="5269272" y="875339"/>
                  <a:pt x="5293217" y="888642"/>
                </a:cubicBezTo>
                <a:cubicBezTo>
                  <a:pt x="5315099" y="900799"/>
                  <a:pt x="5335222" y="916084"/>
                  <a:pt x="5357611" y="927279"/>
                </a:cubicBezTo>
                <a:cubicBezTo>
                  <a:pt x="5401238" y="949093"/>
                  <a:pt x="5474073" y="948276"/>
                  <a:pt x="5512158" y="953037"/>
                </a:cubicBezTo>
                <a:cubicBezTo>
                  <a:pt x="5739892" y="981504"/>
                  <a:pt x="5437266" y="949413"/>
                  <a:pt x="5731099" y="978794"/>
                </a:cubicBezTo>
                <a:cubicBezTo>
                  <a:pt x="5752564" y="991673"/>
                  <a:pt x="5773104" y="1006236"/>
                  <a:pt x="5795493" y="1017431"/>
                </a:cubicBezTo>
                <a:cubicBezTo>
                  <a:pt x="5877931" y="1058650"/>
                  <a:pt x="5787028" y="983439"/>
                  <a:pt x="5911403" y="1068947"/>
                </a:cubicBezTo>
                <a:cubicBezTo>
                  <a:pt x="5956706" y="1100093"/>
                  <a:pt x="6040192" y="1171978"/>
                  <a:pt x="6040192" y="1171978"/>
                </a:cubicBezTo>
                <a:cubicBezTo>
                  <a:pt x="6061657" y="1210614"/>
                  <a:pt x="6081161" y="1250407"/>
                  <a:pt x="6104586" y="1287887"/>
                </a:cubicBezTo>
                <a:cubicBezTo>
                  <a:pt x="6124159" y="1319203"/>
                  <a:pt x="6151296" y="1345620"/>
                  <a:pt x="6168980" y="1378040"/>
                </a:cubicBezTo>
                <a:cubicBezTo>
                  <a:pt x="6177456" y="1393579"/>
                  <a:pt x="6175051" y="1413216"/>
                  <a:pt x="6181859" y="1429555"/>
                </a:cubicBezTo>
                <a:cubicBezTo>
                  <a:pt x="6196627" y="1464999"/>
                  <a:pt x="6217284" y="1497723"/>
                  <a:pt x="6233375" y="1532586"/>
                </a:cubicBezTo>
                <a:cubicBezTo>
                  <a:pt x="6243063" y="1553576"/>
                  <a:pt x="6250546" y="1575515"/>
                  <a:pt x="6259132" y="1596980"/>
                </a:cubicBezTo>
                <a:cubicBezTo>
                  <a:pt x="6254839" y="1721476"/>
                  <a:pt x="6253790" y="1846126"/>
                  <a:pt x="6246254" y="1970468"/>
                </a:cubicBezTo>
                <a:cubicBezTo>
                  <a:pt x="6245183" y="1988136"/>
                  <a:pt x="6233375" y="2004283"/>
                  <a:pt x="6233375" y="2021983"/>
                </a:cubicBezTo>
                <a:cubicBezTo>
                  <a:pt x="6233375" y="2024294"/>
                  <a:pt x="6253059" y="2104544"/>
                  <a:pt x="6259132" y="2112135"/>
                </a:cubicBezTo>
                <a:cubicBezTo>
                  <a:pt x="6268801" y="2124222"/>
                  <a:pt x="6286824" y="2126948"/>
                  <a:pt x="6297769" y="2137893"/>
                </a:cubicBezTo>
                <a:cubicBezTo>
                  <a:pt x="6334322" y="2174446"/>
                  <a:pt x="6365625" y="2215922"/>
                  <a:pt x="6400800" y="2253803"/>
                </a:cubicBezTo>
                <a:cubicBezTo>
                  <a:pt x="6421456" y="2276047"/>
                  <a:pt x="6445027" y="2295509"/>
                  <a:pt x="6465194" y="2318197"/>
                </a:cubicBezTo>
                <a:cubicBezTo>
                  <a:pt x="6479455" y="2334240"/>
                  <a:pt x="6488653" y="2354535"/>
                  <a:pt x="6503831" y="2369713"/>
                </a:cubicBezTo>
                <a:cubicBezTo>
                  <a:pt x="6519009" y="2384891"/>
                  <a:pt x="6540168" y="2393171"/>
                  <a:pt x="6555346" y="2408349"/>
                </a:cubicBezTo>
                <a:cubicBezTo>
                  <a:pt x="6574783" y="2427786"/>
                  <a:pt x="6588761" y="2452057"/>
                  <a:pt x="6606862" y="2472744"/>
                </a:cubicBezTo>
                <a:cubicBezTo>
                  <a:pt x="6641567" y="2512406"/>
                  <a:pt x="6642988" y="2509706"/>
                  <a:pt x="6684135" y="2537138"/>
                </a:cubicBezTo>
                <a:cubicBezTo>
                  <a:pt x="6701307" y="2571482"/>
                  <a:pt x="6717264" y="2606460"/>
                  <a:pt x="6735651" y="2640169"/>
                </a:cubicBezTo>
                <a:cubicBezTo>
                  <a:pt x="6743063" y="2653757"/>
                  <a:pt x="6754922" y="2664752"/>
                  <a:pt x="6761408" y="2678806"/>
                </a:cubicBezTo>
                <a:cubicBezTo>
                  <a:pt x="6780784" y="2720787"/>
                  <a:pt x="6812924" y="2807594"/>
                  <a:pt x="6812924" y="2807594"/>
                </a:cubicBezTo>
                <a:lnTo>
                  <a:pt x="6864439" y="3065172"/>
                </a:lnTo>
                <a:lnTo>
                  <a:pt x="6877318" y="3129566"/>
                </a:lnTo>
                <a:cubicBezTo>
                  <a:pt x="6868732" y="3215425"/>
                  <a:pt x="6869891" y="3302826"/>
                  <a:pt x="6851561" y="3387144"/>
                </a:cubicBezTo>
                <a:cubicBezTo>
                  <a:pt x="6847692" y="3404942"/>
                  <a:pt x="6823027" y="3410626"/>
                  <a:pt x="6812924" y="3425780"/>
                </a:cubicBezTo>
                <a:cubicBezTo>
                  <a:pt x="6805394" y="3437076"/>
                  <a:pt x="6806638" y="3452550"/>
                  <a:pt x="6800045" y="3464417"/>
                </a:cubicBezTo>
                <a:cubicBezTo>
                  <a:pt x="6785011" y="3491478"/>
                  <a:pt x="6748530" y="3541690"/>
                  <a:pt x="6748530" y="3541690"/>
                </a:cubicBezTo>
                <a:cubicBezTo>
                  <a:pt x="6719747" y="3656822"/>
                  <a:pt x="6757669" y="3534629"/>
                  <a:pt x="6645499" y="3709116"/>
                </a:cubicBezTo>
                <a:cubicBezTo>
                  <a:pt x="6569764" y="3826926"/>
                  <a:pt x="6698309" y="3733582"/>
                  <a:pt x="6542468" y="3889420"/>
                </a:cubicBezTo>
                <a:cubicBezTo>
                  <a:pt x="6525296" y="3906592"/>
                  <a:pt x="6510121" y="3926026"/>
                  <a:pt x="6490952" y="3940935"/>
                </a:cubicBezTo>
                <a:cubicBezTo>
                  <a:pt x="6471193" y="3956303"/>
                  <a:pt x="6447386" y="3965687"/>
                  <a:pt x="6426558" y="3979572"/>
                </a:cubicBezTo>
                <a:cubicBezTo>
                  <a:pt x="6408698" y="3991479"/>
                  <a:pt x="6392214" y="4005330"/>
                  <a:pt x="6375042" y="4018209"/>
                </a:cubicBezTo>
                <a:cubicBezTo>
                  <a:pt x="6383628" y="4048260"/>
                  <a:pt x="6392577" y="4078209"/>
                  <a:pt x="6400800" y="4108361"/>
                </a:cubicBezTo>
                <a:cubicBezTo>
                  <a:pt x="6405457" y="4125437"/>
                  <a:pt x="6408474" y="4142959"/>
                  <a:pt x="6413679" y="4159876"/>
                </a:cubicBezTo>
                <a:cubicBezTo>
                  <a:pt x="6425656" y="4198802"/>
                  <a:pt x="6452315" y="4275786"/>
                  <a:pt x="6452315" y="4275786"/>
                </a:cubicBezTo>
                <a:cubicBezTo>
                  <a:pt x="6443729" y="4327302"/>
                  <a:pt x="6444896" y="4381432"/>
                  <a:pt x="6426558" y="4430333"/>
                </a:cubicBezTo>
                <a:cubicBezTo>
                  <a:pt x="6410626" y="4472819"/>
                  <a:pt x="6357899" y="4488858"/>
                  <a:pt x="6323527" y="4507606"/>
                </a:cubicBezTo>
                <a:cubicBezTo>
                  <a:pt x="6182942" y="4584289"/>
                  <a:pt x="6285479" y="4539582"/>
                  <a:pt x="6130344" y="4597758"/>
                </a:cubicBezTo>
                <a:cubicBezTo>
                  <a:pt x="5771486" y="4580669"/>
                  <a:pt x="5537448" y="4555113"/>
                  <a:pt x="5190186" y="4584879"/>
                </a:cubicBezTo>
                <a:cubicBezTo>
                  <a:pt x="4712477" y="4625826"/>
                  <a:pt x="5535624" y="4599275"/>
                  <a:pt x="5087155" y="4623516"/>
                </a:cubicBezTo>
                <a:cubicBezTo>
                  <a:pt x="4945629" y="4631166"/>
                  <a:pt x="4803820" y="4632101"/>
                  <a:pt x="4662152" y="4636394"/>
                </a:cubicBezTo>
                <a:cubicBezTo>
                  <a:pt x="4593207" y="4682357"/>
                  <a:pt x="4634458" y="4651208"/>
                  <a:pt x="4546242" y="4739425"/>
                </a:cubicBezTo>
                <a:cubicBezTo>
                  <a:pt x="4533363" y="4752304"/>
                  <a:pt x="4515751" y="4761771"/>
                  <a:pt x="4507606" y="4778062"/>
                </a:cubicBezTo>
                <a:cubicBezTo>
                  <a:pt x="4499020" y="4795234"/>
                  <a:pt x="4489411" y="4811931"/>
                  <a:pt x="4481848" y="4829578"/>
                </a:cubicBezTo>
                <a:cubicBezTo>
                  <a:pt x="4476500" y="4842056"/>
                  <a:pt x="4478568" y="4858615"/>
                  <a:pt x="4468969" y="4868214"/>
                </a:cubicBezTo>
                <a:cubicBezTo>
                  <a:pt x="4447079" y="4890104"/>
                  <a:pt x="4391696" y="4919730"/>
                  <a:pt x="4391696" y="4919730"/>
                </a:cubicBezTo>
                <a:cubicBezTo>
                  <a:pt x="4365938" y="4911144"/>
                  <a:pt x="4311055" y="4867031"/>
                  <a:pt x="4314423" y="4893972"/>
                </a:cubicBezTo>
                <a:cubicBezTo>
                  <a:pt x="4321983" y="4954453"/>
                  <a:pt x="4333217" y="5085062"/>
                  <a:pt x="4353059" y="5164428"/>
                </a:cubicBezTo>
                <a:cubicBezTo>
                  <a:pt x="4356352" y="5177598"/>
                  <a:pt x="4361645" y="5190186"/>
                  <a:pt x="4365938" y="5203065"/>
                </a:cubicBezTo>
                <a:cubicBezTo>
                  <a:pt x="4336911" y="5406255"/>
                  <a:pt x="4362727" y="5326999"/>
                  <a:pt x="4314423" y="5447764"/>
                </a:cubicBezTo>
                <a:cubicBezTo>
                  <a:pt x="4303615" y="5512612"/>
                  <a:pt x="4297180" y="5563886"/>
                  <a:pt x="4275786" y="5628068"/>
                </a:cubicBezTo>
                <a:cubicBezTo>
                  <a:pt x="4267200" y="5653826"/>
                  <a:pt x="4256613" y="5679001"/>
                  <a:pt x="4250028" y="5705341"/>
                </a:cubicBezTo>
                <a:cubicBezTo>
                  <a:pt x="4233856" y="5770026"/>
                  <a:pt x="4242746" y="5740064"/>
                  <a:pt x="4224270" y="5795493"/>
                </a:cubicBezTo>
                <a:cubicBezTo>
                  <a:pt x="4228563" y="5812665"/>
                  <a:pt x="4226091" y="5833187"/>
                  <a:pt x="4237149" y="5847009"/>
                </a:cubicBezTo>
                <a:cubicBezTo>
                  <a:pt x="4245630" y="5857610"/>
                  <a:pt x="4262250" y="5858846"/>
                  <a:pt x="4275786" y="5859887"/>
                </a:cubicBezTo>
                <a:cubicBezTo>
                  <a:pt x="4374326" y="5867467"/>
                  <a:pt x="4473262" y="5868473"/>
                  <a:pt x="4572000" y="5872766"/>
                </a:cubicBezTo>
                <a:cubicBezTo>
                  <a:pt x="4895773" y="5913238"/>
                  <a:pt x="4515221" y="5863123"/>
                  <a:pt x="4739425" y="5898524"/>
                </a:cubicBezTo>
                <a:cubicBezTo>
                  <a:pt x="4799394" y="5907993"/>
                  <a:pt x="4859724" y="5915050"/>
                  <a:pt x="4919730" y="5924282"/>
                </a:cubicBezTo>
                <a:cubicBezTo>
                  <a:pt x="4971349" y="5932223"/>
                  <a:pt x="5022761" y="5941454"/>
                  <a:pt x="5074276" y="5950040"/>
                </a:cubicBezTo>
                <a:cubicBezTo>
                  <a:pt x="5091448" y="5958626"/>
                  <a:pt x="5107873" y="5968905"/>
                  <a:pt x="5125792" y="5975797"/>
                </a:cubicBezTo>
                <a:cubicBezTo>
                  <a:pt x="5229381" y="6015639"/>
                  <a:pt x="5267673" y="6014541"/>
                  <a:pt x="5370490" y="6065949"/>
                </a:cubicBezTo>
                <a:cubicBezTo>
                  <a:pt x="5389689" y="6075548"/>
                  <a:pt x="5404146" y="6092679"/>
                  <a:pt x="5422006" y="6104586"/>
                </a:cubicBezTo>
                <a:cubicBezTo>
                  <a:pt x="5611444" y="6230879"/>
                  <a:pt x="5389081" y="6068562"/>
                  <a:pt x="5525037" y="6181859"/>
                </a:cubicBezTo>
                <a:cubicBezTo>
                  <a:pt x="5536928" y="6191768"/>
                  <a:pt x="5551078" y="6198620"/>
                  <a:pt x="5563673" y="6207617"/>
                </a:cubicBezTo>
                <a:cubicBezTo>
                  <a:pt x="5697142" y="6302953"/>
                  <a:pt x="5514853" y="6179364"/>
                  <a:pt x="5692462" y="6297769"/>
                </a:cubicBezTo>
                <a:lnTo>
                  <a:pt x="5731099" y="6323527"/>
                </a:lnTo>
                <a:lnTo>
                  <a:pt x="5769735" y="63492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2"/>
              </a:solidFill>
            </a:endParaRPr>
          </a:p>
        </p:txBody>
      </p:sp>
      <p:sp>
        <p:nvSpPr>
          <p:cNvPr id="13" name="Puolivapaa piirto 12"/>
          <p:cNvSpPr/>
          <p:nvPr/>
        </p:nvSpPr>
        <p:spPr>
          <a:xfrm>
            <a:off x="6323527" y="4146997"/>
            <a:ext cx="2060619" cy="721217"/>
          </a:xfrm>
          <a:custGeom>
            <a:avLst/>
            <a:gdLst>
              <a:gd name="connsiteX0" fmla="*/ 0 w 2060619"/>
              <a:gd name="connsiteY0" fmla="*/ 721217 h 721217"/>
              <a:gd name="connsiteX1" fmla="*/ 103031 w 2060619"/>
              <a:gd name="connsiteY1" fmla="*/ 695459 h 721217"/>
              <a:gd name="connsiteX2" fmla="*/ 128788 w 2060619"/>
              <a:gd name="connsiteY2" fmla="*/ 656823 h 721217"/>
              <a:gd name="connsiteX3" fmla="*/ 167425 w 2060619"/>
              <a:gd name="connsiteY3" fmla="*/ 631065 h 721217"/>
              <a:gd name="connsiteX4" fmla="*/ 218941 w 2060619"/>
              <a:gd name="connsiteY4" fmla="*/ 566671 h 721217"/>
              <a:gd name="connsiteX5" fmla="*/ 257577 w 2060619"/>
              <a:gd name="connsiteY5" fmla="*/ 528034 h 721217"/>
              <a:gd name="connsiteX6" fmla="*/ 321972 w 2060619"/>
              <a:gd name="connsiteY6" fmla="*/ 515155 h 721217"/>
              <a:gd name="connsiteX7" fmla="*/ 399245 w 2060619"/>
              <a:gd name="connsiteY7" fmla="*/ 450761 h 721217"/>
              <a:gd name="connsiteX8" fmla="*/ 437881 w 2060619"/>
              <a:gd name="connsiteY8" fmla="*/ 399245 h 721217"/>
              <a:gd name="connsiteX9" fmla="*/ 476518 w 2060619"/>
              <a:gd name="connsiteY9" fmla="*/ 386366 h 721217"/>
              <a:gd name="connsiteX10" fmla="*/ 515155 w 2060619"/>
              <a:gd name="connsiteY10" fmla="*/ 360609 h 721217"/>
              <a:gd name="connsiteX11" fmla="*/ 566670 w 2060619"/>
              <a:gd name="connsiteY11" fmla="*/ 347730 h 721217"/>
              <a:gd name="connsiteX12" fmla="*/ 605307 w 2060619"/>
              <a:gd name="connsiteY12" fmla="*/ 334851 h 721217"/>
              <a:gd name="connsiteX13" fmla="*/ 811369 w 2060619"/>
              <a:gd name="connsiteY13" fmla="*/ 360609 h 721217"/>
              <a:gd name="connsiteX14" fmla="*/ 927279 w 2060619"/>
              <a:gd name="connsiteY14" fmla="*/ 425003 h 721217"/>
              <a:gd name="connsiteX15" fmla="*/ 1107583 w 2060619"/>
              <a:gd name="connsiteY15" fmla="*/ 437882 h 721217"/>
              <a:gd name="connsiteX16" fmla="*/ 1210614 w 2060619"/>
              <a:gd name="connsiteY16" fmla="*/ 476518 h 721217"/>
              <a:gd name="connsiteX17" fmla="*/ 1300766 w 2060619"/>
              <a:gd name="connsiteY17" fmla="*/ 489397 h 721217"/>
              <a:gd name="connsiteX18" fmla="*/ 1481070 w 2060619"/>
              <a:gd name="connsiteY18" fmla="*/ 476518 h 721217"/>
              <a:gd name="connsiteX19" fmla="*/ 1545465 w 2060619"/>
              <a:gd name="connsiteY19" fmla="*/ 412124 h 721217"/>
              <a:gd name="connsiteX20" fmla="*/ 1622738 w 2060619"/>
              <a:gd name="connsiteY20" fmla="*/ 386366 h 721217"/>
              <a:gd name="connsiteX21" fmla="*/ 1674253 w 2060619"/>
              <a:gd name="connsiteY21" fmla="*/ 373488 h 721217"/>
              <a:gd name="connsiteX22" fmla="*/ 1751527 w 2060619"/>
              <a:gd name="connsiteY22" fmla="*/ 347730 h 721217"/>
              <a:gd name="connsiteX23" fmla="*/ 1841679 w 2060619"/>
              <a:gd name="connsiteY23" fmla="*/ 399245 h 721217"/>
              <a:gd name="connsiteX24" fmla="*/ 1893194 w 2060619"/>
              <a:gd name="connsiteY24" fmla="*/ 386366 h 721217"/>
              <a:gd name="connsiteX25" fmla="*/ 1944710 w 2060619"/>
              <a:gd name="connsiteY25" fmla="*/ 309093 h 721217"/>
              <a:gd name="connsiteX26" fmla="*/ 1970467 w 2060619"/>
              <a:gd name="connsiteY26" fmla="*/ 270457 h 721217"/>
              <a:gd name="connsiteX27" fmla="*/ 2009104 w 2060619"/>
              <a:gd name="connsiteY27" fmla="*/ 244699 h 721217"/>
              <a:gd name="connsiteX28" fmla="*/ 2047741 w 2060619"/>
              <a:gd name="connsiteY28" fmla="*/ 128789 h 721217"/>
              <a:gd name="connsiteX29" fmla="*/ 2060619 w 2060619"/>
              <a:gd name="connsiteY29" fmla="*/ 90152 h 721217"/>
              <a:gd name="connsiteX30" fmla="*/ 2060619 w 2060619"/>
              <a:gd name="connsiteY30" fmla="*/ 0 h 721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060619" h="721217">
                <a:moveTo>
                  <a:pt x="0" y="721217"/>
                </a:moveTo>
                <a:cubicBezTo>
                  <a:pt x="3207" y="720576"/>
                  <a:pt x="89830" y="706019"/>
                  <a:pt x="103031" y="695459"/>
                </a:cubicBezTo>
                <a:cubicBezTo>
                  <a:pt x="115117" y="685790"/>
                  <a:pt x="117843" y="667768"/>
                  <a:pt x="128788" y="656823"/>
                </a:cubicBezTo>
                <a:cubicBezTo>
                  <a:pt x="139733" y="645878"/>
                  <a:pt x="154546" y="639651"/>
                  <a:pt x="167425" y="631065"/>
                </a:cubicBezTo>
                <a:cubicBezTo>
                  <a:pt x="188568" y="567636"/>
                  <a:pt x="165167" y="611483"/>
                  <a:pt x="218941" y="566671"/>
                </a:cubicBezTo>
                <a:cubicBezTo>
                  <a:pt x="232933" y="555011"/>
                  <a:pt x="241286" y="536179"/>
                  <a:pt x="257577" y="528034"/>
                </a:cubicBezTo>
                <a:cubicBezTo>
                  <a:pt x="277156" y="518244"/>
                  <a:pt x="300507" y="519448"/>
                  <a:pt x="321972" y="515155"/>
                </a:cubicBezTo>
                <a:cubicBezTo>
                  <a:pt x="387652" y="416631"/>
                  <a:pt x="297575" y="537907"/>
                  <a:pt x="399245" y="450761"/>
                </a:cubicBezTo>
                <a:cubicBezTo>
                  <a:pt x="415542" y="436792"/>
                  <a:pt x="421391" y="412987"/>
                  <a:pt x="437881" y="399245"/>
                </a:cubicBezTo>
                <a:cubicBezTo>
                  <a:pt x="448310" y="390554"/>
                  <a:pt x="464375" y="392437"/>
                  <a:pt x="476518" y="386366"/>
                </a:cubicBezTo>
                <a:cubicBezTo>
                  <a:pt x="490362" y="379444"/>
                  <a:pt x="500928" y="366706"/>
                  <a:pt x="515155" y="360609"/>
                </a:cubicBezTo>
                <a:cubicBezTo>
                  <a:pt x="531424" y="353637"/>
                  <a:pt x="549651" y="352593"/>
                  <a:pt x="566670" y="347730"/>
                </a:cubicBezTo>
                <a:cubicBezTo>
                  <a:pt x="579723" y="344000"/>
                  <a:pt x="592428" y="339144"/>
                  <a:pt x="605307" y="334851"/>
                </a:cubicBezTo>
                <a:cubicBezTo>
                  <a:pt x="610657" y="335263"/>
                  <a:pt x="762223" y="333306"/>
                  <a:pt x="811369" y="360609"/>
                </a:cubicBezTo>
                <a:cubicBezTo>
                  <a:pt x="846031" y="379865"/>
                  <a:pt x="882914" y="419784"/>
                  <a:pt x="927279" y="425003"/>
                </a:cubicBezTo>
                <a:cubicBezTo>
                  <a:pt x="987121" y="432043"/>
                  <a:pt x="1047482" y="433589"/>
                  <a:pt x="1107583" y="437882"/>
                </a:cubicBezTo>
                <a:cubicBezTo>
                  <a:pt x="1115833" y="441182"/>
                  <a:pt x="1190416" y="472478"/>
                  <a:pt x="1210614" y="476518"/>
                </a:cubicBezTo>
                <a:cubicBezTo>
                  <a:pt x="1240380" y="482471"/>
                  <a:pt x="1270715" y="485104"/>
                  <a:pt x="1300766" y="489397"/>
                </a:cubicBezTo>
                <a:cubicBezTo>
                  <a:pt x="1360867" y="485104"/>
                  <a:pt x="1421732" y="486989"/>
                  <a:pt x="1481070" y="476518"/>
                </a:cubicBezTo>
                <a:cubicBezTo>
                  <a:pt x="1543284" y="465539"/>
                  <a:pt x="1500423" y="440276"/>
                  <a:pt x="1545465" y="412124"/>
                </a:cubicBezTo>
                <a:cubicBezTo>
                  <a:pt x="1568489" y="397734"/>
                  <a:pt x="1596398" y="392951"/>
                  <a:pt x="1622738" y="386366"/>
                </a:cubicBezTo>
                <a:cubicBezTo>
                  <a:pt x="1639910" y="382073"/>
                  <a:pt x="1657299" y="378574"/>
                  <a:pt x="1674253" y="373488"/>
                </a:cubicBezTo>
                <a:cubicBezTo>
                  <a:pt x="1700259" y="365686"/>
                  <a:pt x="1751527" y="347730"/>
                  <a:pt x="1751527" y="347730"/>
                </a:cubicBezTo>
                <a:cubicBezTo>
                  <a:pt x="1769659" y="359818"/>
                  <a:pt x="1821565" y="396731"/>
                  <a:pt x="1841679" y="399245"/>
                </a:cubicBezTo>
                <a:cubicBezTo>
                  <a:pt x="1859243" y="401440"/>
                  <a:pt x="1876022" y="390659"/>
                  <a:pt x="1893194" y="386366"/>
                </a:cubicBezTo>
                <a:lnTo>
                  <a:pt x="1944710" y="309093"/>
                </a:lnTo>
                <a:cubicBezTo>
                  <a:pt x="1953296" y="296214"/>
                  <a:pt x="1957588" y="279043"/>
                  <a:pt x="1970467" y="270457"/>
                </a:cubicBezTo>
                <a:lnTo>
                  <a:pt x="2009104" y="244699"/>
                </a:lnTo>
                <a:lnTo>
                  <a:pt x="2047741" y="128789"/>
                </a:lnTo>
                <a:cubicBezTo>
                  <a:pt x="2052034" y="115910"/>
                  <a:pt x="2060619" y="103728"/>
                  <a:pt x="2060619" y="90152"/>
                </a:cubicBezTo>
                <a:lnTo>
                  <a:pt x="2060619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uolivapaa piirto 13"/>
          <p:cNvSpPr/>
          <p:nvPr/>
        </p:nvSpPr>
        <p:spPr>
          <a:xfrm>
            <a:off x="7109138" y="2433299"/>
            <a:ext cx="1880316" cy="1159907"/>
          </a:xfrm>
          <a:custGeom>
            <a:avLst/>
            <a:gdLst>
              <a:gd name="connsiteX0" fmla="*/ 965916 w 1880316"/>
              <a:gd name="connsiteY0" fmla="*/ 541721 h 1159907"/>
              <a:gd name="connsiteX1" fmla="*/ 953037 w 1880316"/>
              <a:gd name="connsiteY1" fmla="*/ 425811 h 1159907"/>
              <a:gd name="connsiteX2" fmla="*/ 914400 w 1880316"/>
              <a:gd name="connsiteY2" fmla="*/ 412932 h 1159907"/>
              <a:gd name="connsiteX3" fmla="*/ 875763 w 1880316"/>
              <a:gd name="connsiteY3" fmla="*/ 387174 h 1159907"/>
              <a:gd name="connsiteX4" fmla="*/ 721217 w 1880316"/>
              <a:gd name="connsiteY4" fmla="*/ 400053 h 1159907"/>
              <a:gd name="connsiteX5" fmla="*/ 695459 w 1880316"/>
              <a:gd name="connsiteY5" fmla="*/ 438690 h 1159907"/>
              <a:gd name="connsiteX6" fmla="*/ 669701 w 1880316"/>
              <a:gd name="connsiteY6" fmla="*/ 515963 h 1159907"/>
              <a:gd name="connsiteX7" fmla="*/ 682580 w 1880316"/>
              <a:gd name="connsiteY7" fmla="*/ 657631 h 1159907"/>
              <a:gd name="connsiteX8" fmla="*/ 759854 w 1880316"/>
              <a:gd name="connsiteY8" fmla="*/ 683388 h 1159907"/>
              <a:gd name="connsiteX9" fmla="*/ 940158 w 1880316"/>
              <a:gd name="connsiteY9" fmla="*/ 644752 h 1159907"/>
              <a:gd name="connsiteX10" fmla="*/ 953037 w 1880316"/>
              <a:gd name="connsiteY10" fmla="*/ 606115 h 1159907"/>
              <a:gd name="connsiteX11" fmla="*/ 978794 w 1880316"/>
              <a:gd name="connsiteY11" fmla="*/ 490205 h 1159907"/>
              <a:gd name="connsiteX12" fmla="*/ 1004552 w 1880316"/>
              <a:gd name="connsiteY12" fmla="*/ 451569 h 1159907"/>
              <a:gd name="connsiteX13" fmla="*/ 1043189 w 1880316"/>
              <a:gd name="connsiteY13" fmla="*/ 438690 h 1159907"/>
              <a:gd name="connsiteX14" fmla="*/ 1068947 w 1880316"/>
              <a:gd name="connsiteY14" fmla="*/ 400053 h 1159907"/>
              <a:gd name="connsiteX15" fmla="*/ 1107583 w 1880316"/>
              <a:gd name="connsiteY15" fmla="*/ 387174 h 1159907"/>
              <a:gd name="connsiteX16" fmla="*/ 1184856 w 1880316"/>
              <a:gd name="connsiteY16" fmla="*/ 335659 h 1159907"/>
              <a:gd name="connsiteX17" fmla="*/ 1223493 w 1880316"/>
              <a:gd name="connsiteY17" fmla="*/ 322780 h 1159907"/>
              <a:gd name="connsiteX18" fmla="*/ 1262130 w 1880316"/>
              <a:gd name="connsiteY18" fmla="*/ 297022 h 1159907"/>
              <a:gd name="connsiteX19" fmla="*/ 1416676 w 1880316"/>
              <a:gd name="connsiteY19" fmla="*/ 284143 h 1159907"/>
              <a:gd name="connsiteX20" fmla="*/ 1506828 w 1880316"/>
              <a:gd name="connsiteY20" fmla="*/ 258386 h 1159907"/>
              <a:gd name="connsiteX21" fmla="*/ 1764406 w 1880316"/>
              <a:gd name="connsiteY21" fmla="*/ 271264 h 1159907"/>
              <a:gd name="connsiteX22" fmla="*/ 1803042 w 1880316"/>
              <a:gd name="connsiteY22" fmla="*/ 297022 h 1159907"/>
              <a:gd name="connsiteX23" fmla="*/ 1841679 w 1880316"/>
              <a:gd name="connsiteY23" fmla="*/ 309901 h 1159907"/>
              <a:gd name="connsiteX24" fmla="*/ 1880316 w 1880316"/>
              <a:gd name="connsiteY24" fmla="*/ 387174 h 1159907"/>
              <a:gd name="connsiteX25" fmla="*/ 1867437 w 1880316"/>
              <a:gd name="connsiteY25" fmla="*/ 477326 h 1159907"/>
              <a:gd name="connsiteX26" fmla="*/ 1815921 w 1880316"/>
              <a:gd name="connsiteY26" fmla="*/ 503084 h 1159907"/>
              <a:gd name="connsiteX27" fmla="*/ 1738648 w 1880316"/>
              <a:gd name="connsiteY27" fmla="*/ 541721 h 1159907"/>
              <a:gd name="connsiteX28" fmla="*/ 1159099 w 1880316"/>
              <a:gd name="connsiteY28" fmla="*/ 554600 h 1159907"/>
              <a:gd name="connsiteX29" fmla="*/ 1300766 w 1880316"/>
              <a:gd name="connsiteY29" fmla="*/ 580357 h 1159907"/>
              <a:gd name="connsiteX30" fmla="*/ 1339403 w 1880316"/>
              <a:gd name="connsiteY30" fmla="*/ 606115 h 1159907"/>
              <a:gd name="connsiteX31" fmla="*/ 1365161 w 1880316"/>
              <a:gd name="connsiteY31" fmla="*/ 644752 h 1159907"/>
              <a:gd name="connsiteX32" fmla="*/ 1390918 w 1880316"/>
              <a:gd name="connsiteY32" fmla="*/ 722025 h 1159907"/>
              <a:gd name="connsiteX33" fmla="*/ 1403797 w 1880316"/>
              <a:gd name="connsiteY33" fmla="*/ 760662 h 1159907"/>
              <a:gd name="connsiteX34" fmla="*/ 1416676 w 1880316"/>
              <a:gd name="connsiteY34" fmla="*/ 799298 h 1159907"/>
              <a:gd name="connsiteX35" fmla="*/ 1429555 w 1880316"/>
              <a:gd name="connsiteY35" fmla="*/ 837935 h 1159907"/>
              <a:gd name="connsiteX36" fmla="*/ 1416676 w 1880316"/>
              <a:gd name="connsiteY36" fmla="*/ 902329 h 1159907"/>
              <a:gd name="connsiteX37" fmla="*/ 1365161 w 1880316"/>
              <a:gd name="connsiteY37" fmla="*/ 928087 h 1159907"/>
              <a:gd name="connsiteX38" fmla="*/ 1184856 w 1880316"/>
              <a:gd name="connsiteY38" fmla="*/ 915208 h 1159907"/>
              <a:gd name="connsiteX39" fmla="*/ 1133341 w 1880316"/>
              <a:gd name="connsiteY39" fmla="*/ 837935 h 1159907"/>
              <a:gd name="connsiteX40" fmla="*/ 1081825 w 1880316"/>
              <a:gd name="connsiteY40" fmla="*/ 722025 h 1159907"/>
              <a:gd name="connsiteX41" fmla="*/ 1043189 w 1880316"/>
              <a:gd name="connsiteY41" fmla="*/ 644752 h 1159907"/>
              <a:gd name="connsiteX42" fmla="*/ 1004552 w 1880316"/>
              <a:gd name="connsiteY42" fmla="*/ 618994 h 1159907"/>
              <a:gd name="connsiteX43" fmla="*/ 965916 w 1880316"/>
              <a:gd name="connsiteY43" fmla="*/ 631873 h 1159907"/>
              <a:gd name="connsiteX44" fmla="*/ 991673 w 1880316"/>
              <a:gd name="connsiteY44" fmla="*/ 799298 h 1159907"/>
              <a:gd name="connsiteX45" fmla="*/ 1017431 w 1880316"/>
              <a:gd name="connsiteY45" fmla="*/ 902329 h 1159907"/>
              <a:gd name="connsiteX46" fmla="*/ 1004552 w 1880316"/>
              <a:gd name="connsiteY46" fmla="*/ 1056876 h 1159907"/>
              <a:gd name="connsiteX47" fmla="*/ 927279 w 1880316"/>
              <a:gd name="connsiteY47" fmla="*/ 1134149 h 1159907"/>
              <a:gd name="connsiteX48" fmla="*/ 850006 w 1880316"/>
              <a:gd name="connsiteY48" fmla="*/ 1159907 h 1159907"/>
              <a:gd name="connsiteX49" fmla="*/ 811369 w 1880316"/>
              <a:gd name="connsiteY49" fmla="*/ 1134149 h 1159907"/>
              <a:gd name="connsiteX50" fmla="*/ 785611 w 1880316"/>
              <a:gd name="connsiteY50" fmla="*/ 1056876 h 1159907"/>
              <a:gd name="connsiteX51" fmla="*/ 759854 w 1880316"/>
              <a:gd name="connsiteY51" fmla="*/ 979602 h 1159907"/>
              <a:gd name="connsiteX52" fmla="*/ 734096 w 1880316"/>
              <a:gd name="connsiteY52" fmla="*/ 902329 h 1159907"/>
              <a:gd name="connsiteX53" fmla="*/ 721217 w 1880316"/>
              <a:gd name="connsiteY53" fmla="*/ 863693 h 1159907"/>
              <a:gd name="connsiteX54" fmla="*/ 734096 w 1880316"/>
              <a:gd name="connsiteY54" fmla="*/ 670509 h 1159907"/>
              <a:gd name="connsiteX55" fmla="*/ 708338 w 1880316"/>
              <a:gd name="connsiteY55" fmla="*/ 709146 h 1159907"/>
              <a:gd name="connsiteX56" fmla="*/ 669701 w 1880316"/>
              <a:gd name="connsiteY56" fmla="*/ 734904 h 1159907"/>
              <a:gd name="connsiteX57" fmla="*/ 631065 w 1880316"/>
              <a:gd name="connsiteY57" fmla="*/ 747783 h 1159907"/>
              <a:gd name="connsiteX58" fmla="*/ 592428 w 1880316"/>
              <a:gd name="connsiteY58" fmla="*/ 773540 h 1159907"/>
              <a:gd name="connsiteX59" fmla="*/ 553792 w 1880316"/>
              <a:gd name="connsiteY59" fmla="*/ 786419 h 1159907"/>
              <a:gd name="connsiteX60" fmla="*/ 502276 w 1880316"/>
              <a:gd name="connsiteY60" fmla="*/ 812177 h 1159907"/>
              <a:gd name="connsiteX61" fmla="*/ 12879 w 1880316"/>
              <a:gd name="connsiteY61" fmla="*/ 760662 h 1159907"/>
              <a:gd name="connsiteX62" fmla="*/ 0 w 1880316"/>
              <a:gd name="connsiteY62" fmla="*/ 722025 h 1159907"/>
              <a:gd name="connsiteX63" fmla="*/ 12879 w 1880316"/>
              <a:gd name="connsiteY63" fmla="*/ 631873 h 1159907"/>
              <a:gd name="connsiteX64" fmla="*/ 64394 w 1880316"/>
              <a:gd name="connsiteY64" fmla="*/ 606115 h 1159907"/>
              <a:gd name="connsiteX65" fmla="*/ 90152 w 1880316"/>
              <a:gd name="connsiteY65" fmla="*/ 567478 h 1159907"/>
              <a:gd name="connsiteX66" fmla="*/ 128789 w 1880316"/>
              <a:gd name="connsiteY66" fmla="*/ 554600 h 1159907"/>
              <a:gd name="connsiteX67" fmla="*/ 218941 w 1880316"/>
              <a:gd name="connsiteY67" fmla="*/ 528842 h 1159907"/>
              <a:gd name="connsiteX68" fmla="*/ 566670 w 1880316"/>
              <a:gd name="connsiteY68" fmla="*/ 541721 h 1159907"/>
              <a:gd name="connsiteX69" fmla="*/ 656823 w 1880316"/>
              <a:gd name="connsiteY69" fmla="*/ 554600 h 1159907"/>
              <a:gd name="connsiteX70" fmla="*/ 515155 w 1880316"/>
              <a:gd name="connsiteY70" fmla="*/ 541721 h 1159907"/>
              <a:gd name="connsiteX71" fmla="*/ 437882 w 1880316"/>
              <a:gd name="connsiteY71" fmla="*/ 490205 h 1159907"/>
              <a:gd name="connsiteX72" fmla="*/ 399245 w 1880316"/>
              <a:gd name="connsiteY72" fmla="*/ 464447 h 1159907"/>
              <a:gd name="connsiteX73" fmla="*/ 360608 w 1880316"/>
              <a:gd name="connsiteY73" fmla="*/ 245507 h 1159907"/>
              <a:gd name="connsiteX74" fmla="*/ 437882 w 1880316"/>
              <a:gd name="connsiteY74" fmla="*/ 206870 h 1159907"/>
              <a:gd name="connsiteX75" fmla="*/ 528034 w 1880316"/>
              <a:gd name="connsiteY75" fmla="*/ 219749 h 1159907"/>
              <a:gd name="connsiteX76" fmla="*/ 605307 w 1880316"/>
              <a:gd name="connsiteY76" fmla="*/ 374295 h 1159907"/>
              <a:gd name="connsiteX77" fmla="*/ 669701 w 1880316"/>
              <a:gd name="connsiteY77" fmla="*/ 438690 h 1159907"/>
              <a:gd name="connsiteX78" fmla="*/ 695459 w 1880316"/>
              <a:gd name="connsiteY78" fmla="*/ 477326 h 1159907"/>
              <a:gd name="connsiteX79" fmla="*/ 682580 w 1880316"/>
              <a:gd name="connsiteY79" fmla="*/ 438690 h 1159907"/>
              <a:gd name="connsiteX80" fmla="*/ 656823 w 1880316"/>
              <a:gd name="connsiteY80" fmla="*/ 400053 h 1159907"/>
              <a:gd name="connsiteX81" fmla="*/ 631065 w 1880316"/>
              <a:gd name="connsiteY81" fmla="*/ 309901 h 1159907"/>
              <a:gd name="connsiteX82" fmla="*/ 643944 w 1880316"/>
              <a:gd name="connsiteY82" fmla="*/ 181112 h 1159907"/>
              <a:gd name="connsiteX83" fmla="*/ 708338 w 1880316"/>
              <a:gd name="connsiteY83" fmla="*/ 103839 h 1159907"/>
              <a:gd name="connsiteX84" fmla="*/ 785611 w 1880316"/>
              <a:gd name="connsiteY84" fmla="*/ 52324 h 1159907"/>
              <a:gd name="connsiteX85" fmla="*/ 824248 w 1880316"/>
              <a:gd name="connsiteY85" fmla="*/ 26566 h 1159907"/>
              <a:gd name="connsiteX86" fmla="*/ 1004552 w 1880316"/>
              <a:gd name="connsiteY86" fmla="*/ 808 h 1159907"/>
              <a:gd name="connsiteX87" fmla="*/ 1184856 w 1880316"/>
              <a:gd name="connsiteY87" fmla="*/ 52324 h 1159907"/>
              <a:gd name="connsiteX88" fmla="*/ 1197735 w 1880316"/>
              <a:gd name="connsiteY88" fmla="*/ 90960 h 1159907"/>
              <a:gd name="connsiteX89" fmla="*/ 1159099 w 1880316"/>
              <a:gd name="connsiteY89" fmla="*/ 348538 h 1159907"/>
              <a:gd name="connsiteX90" fmla="*/ 1120462 w 1880316"/>
              <a:gd name="connsiteY90" fmla="*/ 361416 h 1159907"/>
              <a:gd name="connsiteX91" fmla="*/ 1043189 w 1880316"/>
              <a:gd name="connsiteY91" fmla="*/ 400053 h 1159907"/>
              <a:gd name="connsiteX92" fmla="*/ 991673 w 1880316"/>
              <a:gd name="connsiteY92" fmla="*/ 425811 h 1159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1880316" h="1159907">
                <a:moveTo>
                  <a:pt x="965916" y="541721"/>
                </a:moveTo>
                <a:cubicBezTo>
                  <a:pt x="961623" y="503084"/>
                  <a:pt x="967475" y="461905"/>
                  <a:pt x="953037" y="425811"/>
                </a:cubicBezTo>
                <a:cubicBezTo>
                  <a:pt x="947995" y="413206"/>
                  <a:pt x="926542" y="419003"/>
                  <a:pt x="914400" y="412932"/>
                </a:cubicBezTo>
                <a:cubicBezTo>
                  <a:pt x="900555" y="406010"/>
                  <a:pt x="888642" y="395760"/>
                  <a:pt x="875763" y="387174"/>
                </a:cubicBezTo>
                <a:cubicBezTo>
                  <a:pt x="824248" y="391467"/>
                  <a:pt x="770922" y="385851"/>
                  <a:pt x="721217" y="400053"/>
                </a:cubicBezTo>
                <a:cubicBezTo>
                  <a:pt x="706334" y="404305"/>
                  <a:pt x="701746" y="424545"/>
                  <a:pt x="695459" y="438690"/>
                </a:cubicBezTo>
                <a:cubicBezTo>
                  <a:pt x="684432" y="463501"/>
                  <a:pt x="669701" y="515963"/>
                  <a:pt x="669701" y="515963"/>
                </a:cubicBezTo>
                <a:cubicBezTo>
                  <a:pt x="673994" y="563186"/>
                  <a:pt x="660099" y="615881"/>
                  <a:pt x="682580" y="657631"/>
                </a:cubicBezTo>
                <a:cubicBezTo>
                  <a:pt x="695453" y="681537"/>
                  <a:pt x="759854" y="683388"/>
                  <a:pt x="759854" y="683388"/>
                </a:cubicBezTo>
                <a:cubicBezTo>
                  <a:pt x="796538" y="680053"/>
                  <a:pt x="901369" y="693238"/>
                  <a:pt x="940158" y="644752"/>
                </a:cubicBezTo>
                <a:cubicBezTo>
                  <a:pt x="948639" y="634151"/>
                  <a:pt x="950092" y="619367"/>
                  <a:pt x="953037" y="606115"/>
                </a:cubicBezTo>
                <a:cubicBezTo>
                  <a:pt x="960949" y="570511"/>
                  <a:pt x="961401" y="524991"/>
                  <a:pt x="978794" y="490205"/>
                </a:cubicBezTo>
                <a:cubicBezTo>
                  <a:pt x="985716" y="476361"/>
                  <a:pt x="992465" y="461238"/>
                  <a:pt x="1004552" y="451569"/>
                </a:cubicBezTo>
                <a:cubicBezTo>
                  <a:pt x="1015153" y="443088"/>
                  <a:pt x="1030310" y="442983"/>
                  <a:pt x="1043189" y="438690"/>
                </a:cubicBezTo>
                <a:cubicBezTo>
                  <a:pt x="1051775" y="425811"/>
                  <a:pt x="1056860" y="409723"/>
                  <a:pt x="1068947" y="400053"/>
                </a:cubicBezTo>
                <a:cubicBezTo>
                  <a:pt x="1079547" y="391572"/>
                  <a:pt x="1095716" y="393767"/>
                  <a:pt x="1107583" y="387174"/>
                </a:cubicBezTo>
                <a:cubicBezTo>
                  <a:pt x="1134644" y="372140"/>
                  <a:pt x="1155488" y="345448"/>
                  <a:pt x="1184856" y="335659"/>
                </a:cubicBezTo>
                <a:cubicBezTo>
                  <a:pt x="1197735" y="331366"/>
                  <a:pt x="1211351" y="328851"/>
                  <a:pt x="1223493" y="322780"/>
                </a:cubicBezTo>
                <a:cubicBezTo>
                  <a:pt x="1237338" y="315858"/>
                  <a:pt x="1246952" y="300058"/>
                  <a:pt x="1262130" y="297022"/>
                </a:cubicBezTo>
                <a:cubicBezTo>
                  <a:pt x="1312820" y="286884"/>
                  <a:pt x="1365161" y="288436"/>
                  <a:pt x="1416676" y="284143"/>
                </a:cubicBezTo>
                <a:cubicBezTo>
                  <a:pt x="1434898" y="278069"/>
                  <a:pt x="1490654" y="258386"/>
                  <a:pt x="1506828" y="258386"/>
                </a:cubicBezTo>
                <a:cubicBezTo>
                  <a:pt x="1592795" y="258386"/>
                  <a:pt x="1678547" y="266971"/>
                  <a:pt x="1764406" y="271264"/>
                </a:cubicBezTo>
                <a:cubicBezTo>
                  <a:pt x="1777285" y="279850"/>
                  <a:pt x="1789198" y="290100"/>
                  <a:pt x="1803042" y="297022"/>
                </a:cubicBezTo>
                <a:cubicBezTo>
                  <a:pt x="1815184" y="303093"/>
                  <a:pt x="1831078" y="301420"/>
                  <a:pt x="1841679" y="309901"/>
                </a:cubicBezTo>
                <a:cubicBezTo>
                  <a:pt x="1864375" y="328058"/>
                  <a:pt x="1871832" y="361722"/>
                  <a:pt x="1880316" y="387174"/>
                </a:cubicBezTo>
                <a:cubicBezTo>
                  <a:pt x="1876023" y="417225"/>
                  <a:pt x="1882179" y="450790"/>
                  <a:pt x="1867437" y="477326"/>
                </a:cubicBezTo>
                <a:cubicBezTo>
                  <a:pt x="1858113" y="494109"/>
                  <a:pt x="1832590" y="493559"/>
                  <a:pt x="1815921" y="503084"/>
                </a:cubicBezTo>
                <a:cubicBezTo>
                  <a:pt x="1790483" y="517620"/>
                  <a:pt x="1770487" y="540394"/>
                  <a:pt x="1738648" y="541721"/>
                </a:cubicBezTo>
                <a:cubicBezTo>
                  <a:pt x="1545585" y="549765"/>
                  <a:pt x="1352282" y="550307"/>
                  <a:pt x="1159099" y="554600"/>
                </a:cubicBezTo>
                <a:cubicBezTo>
                  <a:pt x="1194619" y="559040"/>
                  <a:pt x="1261058" y="560503"/>
                  <a:pt x="1300766" y="580357"/>
                </a:cubicBezTo>
                <a:cubicBezTo>
                  <a:pt x="1314610" y="587279"/>
                  <a:pt x="1326524" y="597529"/>
                  <a:pt x="1339403" y="606115"/>
                </a:cubicBezTo>
                <a:cubicBezTo>
                  <a:pt x="1347989" y="618994"/>
                  <a:pt x="1358875" y="630607"/>
                  <a:pt x="1365161" y="644752"/>
                </a:cubicBezTo>
                <a:cubicBezTo>
                  <a:pt x="1376188" y="669563"/>
                  <a:pt x="1382332" y="696267"/>
                  <a:pt x="1390918" y="722025"/>
                </a:cubicBezTo>
                <a:lnTo>
                  <a:pt x="1403797" y="760662"/>
                </a:lnTo>
                <a:lnTo>
                  <a:pt x="1416676" y="799298"/>
                </a:lnTo>
                <a:lnTo>
                  <a:pt x="1429555" y="837935"/>
                </a:lnTo>
                <a:cubicBezTo>
                  <a:pt x="1425262" y="859400"/>
                  <a:pt x="1429399" y="884517"/>
                  <a:pt x="1416676" y="902329"/>
                </a:cubicBezTo>
                <a:cubicBezTo>
                  <a:pt x="1405517" y="917952"/>
                  <a:pt x="1384330" y="927022"/>
                  <a:pt x="1365161" y="928087"/>
                </a:cubicBezTo>
                <a:cubicBezTo>
                  <a:pt x="1304999" y="931429"/>
                  <a:pt x="1244958" y="919501"/>
                  <a:pt x="1184856" y="915208"/>
                </a:cubicBezTo>
                <a:cubicBezTo>
                  <a:pt x="1167684" y="889450"/>
                  <a:pt x="1143131" y="867303"/>
                  <a:pt x="1133341" y="837935"/>
                </a:cubicBezTo>
                <a:cubicBezTo>
                  <a:pt x="1102688" y="745978"/>
                  <a:pt x="1122644" y="783253"/>
                  <a:pt x="1081825" y="722025"/>
                </a:cubicBezTo>
                <a:cubicBezTo>
                  <a:pt x="1071350" y="690599"/>
                  <a:pt x="1068157" y="669719"/>
                  <a:pt x="1043189" y="644752"/>
                </a:cubicBezTo>
                <a:cubicBezTo>
                  <a:pt x="1032244" y="633807"/>
                  <a:pt x="1017431" y="627580"/>
                  <a:pt x="1004552" y="618994"/>
                </a:cubicBezTo>
                <a:cubicBezTo>
                  <a:pt x="991673" y="623287"/>
                  <a:pt x="968344" y="618517"/>
                  <a:pt x="965916" y="631873"/>
                </a:cubicBezTo>
                <a:cubicBezTo>
                  <a:pt x="949953" y="719667"/>
                  <a:pt x="974650" y="736882"/>
                  <a:pt x="991673" y="799298"/>
                </a:cubicBezTo>
                <a:cubicBezTo>
                  <a:pt x="1000988" y="833451"/>
                  <a:pt x="1017431" y="902329"/>
                  <a:pt x="1017431" y="902329"/>
                </a:cubicBezTo>
                <a:cubicBezTo>
                  <a:pt x="1013138" y="953845"/>
                  <a:pt x="1023288" y="1008697"/>
                  <a:pt x="1004552" y="1056876"/>
                </a:cubicBezTo>
                <a:cubicBezTo>
                  <a:pt x="991349" y="1090826"/>
                  <a:pt x="961836" y="1122630"/>
                  <a:pt x="927279" y="1134149"/>
                </a:cubicBezTo>
                <a:lnTo>
                  <a:pt x="850006" y="1159907"/>
                </a:lnTo>
                <a:cubicBezTo>
                  <a:pt x="837127" y="1151321"/>
                  <a:pt x="819573" y="1147275"/>
                  <a:pt x="811369" y="1134149"/>
                </a:cubicBezTo>
                <a:cubicBezTo>
                  <a:pt x="796979" y="1111125"/>
                  <a:pt x="794197" y="1082634"/>
                  <a:pt x="785611" y="1056876"/>
                </a:cubicBezTo>
                <a:lnTo>
                  <a:pt x="759854" y="979602"/>
                </a:lnTo>
                <a:lnTo>
                  <a:pt x="734096" y="902329"/>
                </a:lnTo>
                <a:lnTo>
                  <a:pt x="721217" y="863693"/>
                </a:lnTo>
                <a:cubicBezTo>
                  <a:pt x="725510" y="799298"/>
                  <a:pt x="739456" y="734824"/>
                  <a:pt x="734096" y="670509"/>
                </a:cubicBezTo>
                <a:cubicBezTo>
                  <a:pt x="732811" y="655084"/>
                  <a:pt x="719283" y="698201"/>
                  <a:pt x="708338" y="709146"/>
                </a:cubicBezTo>
                <a:cubicBezTo>
                  <a:pt x="697393" y="720091"/>
                  <a:pt x="683545" y="727982"/>
                  <a:pt x="669701" y="734904"/>
                </a:cubicBezTo>
                <a:cubicBezTo>
                  <a:pt x="657559" y="740975"/>
                  <a:pt x="643207" y="741712"/>
                  <a:pt x="631065" y="747783"/>
                </a:cubicBezTo>
                <a:cubicBezTo>
                  <a:pt x="617221" y="754705"/>
                  <a:pt x="606272" y="766618"/>
                  <a:pt x="592428" y="773540"/>
                </a:cubicBezTo>
                <a:cubicBezTo>
                  <a:pt x="580286" y="779611"/>
                  <a:pt x="566270" y="781071"/>
                  <a:pt x="553792" y="786419"/>
                </a:cubicBezTo>
                <a:cubicBezTo>
                  <a:pt x="536145" y="793982"/>
                  <a:pt x="519448" y="803591"/>
                  <a:pt x="502276" y="812177"/>
                </a:cubicBezTo>
                <a:cubicBezTo>
                  <a:pt x="439754" y="810391"/>
                  <a:pt x="108558" y="904178"/>
                  <a:pt x="12879" y="760662"/>
                </a:cubicBezTo>
                <a:cubicBezTo>
                  <a:pt x="5349" y="749366"/>
                  <a:pt x="4293" y="734904"/>
                  <a:pt x="0" y="722025"/>
                </a:cubicBezTo>
                <a:cubicBezTo>
                  <a:pt x="4293" y="691974"/>
                  <a:pt x="-1863" y="658409"/>
                  <a:pt x="12879" y="631873"/>
                </a:cubicBezTo>
                <a:cubicBezTo>
                  <a:pt x="22203" y="615090"/>
                  <a:pt x="49645" y="618406"/>
                  <a:pt x="64394" y="606115"/>
                </a:cubicBezTo>
                <a:cubicBezTo>
                  <a:pt x="76285" y="596206"/>
                  <a:pt x="78065" y="577147"/>
                  <a:pt x="90152" y="567478"/>
                </a:cubicBezTo>
                <a:cubicBezTo>
                  <a:pt x="100753" y="558998"/>
                  <a:pt x="115736" y="558329"/>
                  <a:pt x="128789" y="554600"/>
                </a:cubicBezTo>
                <a:cubicBezTo>
                  <a:pt x="241963" y="522266"/>
                  <a:pt x="126322" y="559715"/>
                  <a:pt x="218941" y="528842"/>
                </a:cubicBezTo>
                <a:cubicBezTo>
                  <a:pt x="334851" y="533135"/>
                  <a:pt x="450881" y="534910"/>
                  <a:pt x="566670" y="541721"/>
                </a:cubicBezTo>
                <a:cubicBezTo>
                  <a:pt x="596974" y="543504"/>
                  <a:pt x="687179" y="554600"/>
                  <a:pt x="656823" y="554600"/>
                </a:cubicBezTo>
                <a:cubicBezTo>
                  <a:pt x="609406" y="554600"/>
                  <a:pt x="562378" y="546014"/>
                  <a:pt x="515155" y="541721"/>
                </a:cubicBezTo>
                <a:lnTo>
                  <a:pt x="437882" y="490205"/>
                </a:lnTo>
                <a:lnTo>
                  <a:pt x="399245" y="464447"/>
                </a:lnTo>
                <a:cubicBezTo>
                  <a:pt x="338132" y="372777"/>
                  <a:pt x="319341" y="379624"/>
                  <a:pt x="360608" y="245507"/>
                </a:cubicBezTo>
                <a:cubicBezTo>
                  <a:pt x="366315" y="226961"/>
                  <a:pt x="423350" y="211714"/>
                  <a:pt x="437882" y="206870"/>
                </a:cubicBezTo>
                <a:cubicBezTo>
                  <a:pt x="467933" y="211163"/>
                  <a:pt x="502424" y="203452"/>
                  <a:pt x="528034" y="219749"/>
                </a:cubicBezTo>
                <a:cubicBezTo>
                  <a:pt x="598426" y="264544"/>
                  <a:pt x="566412" y="315953"/>
                  <a:pt x="605307" y="374295"/>
                </a:cubicBezTo>
                <a:cubicBezTo>
                  <a:pt x="639651" y="425811"/>
                  <a:pt x="618186" y="404346"/>
                  <a:pt x="669701" y="438690"/>
                </a:cubicBezTo>
                <a:cubicBezTo>
                  <a:pt x="678287" y="451569"/>
                  <a:pt x="679981" y="477326"/>
                  <a:pt x="695459" y="477326"/>
                </a:cubicBezTo>
                <a:cubicBezTo>
                  <a:pt x="709034" y="477326"/>
                  <a:pt x="688651" y="450832"/>
                  <a:pt x="682580" y="438690"/>
                </a:cubicBezTo>
                <a:cubicBezTo>
                  <a:pt x="675658" y="424846"/>
                  <a:pt x="663745" y="413897"/>
                  <a:pt x="656823" y="400053"/>
                </a:cubicBezTo>
                <a:cubicBezTo>
                  <a:pt x="647585" y="381576"/>
                  <a:pt x="635192" y="326407"/>
                  <a:pt x="631065" y="309901"/>
                </a:cubicBezTo>
                <a:cubicBezTo>
                  <a:pt x="635358" y="266971"/>
                  <a:pt x="634243" y="223151"/>
                  <a:pt x="643944" y="181112"/>
                </a:cubicBezTo>
                <a:cubicBezTo>
                  <a:pt x="648595" y="160959"/>
                  <a:pt x="695481" y="113839"/>
                  <a:pt x="708338" y="103839"/>
                </a:cubicBezTo>
                <a:cubicBezTo>
                  <a:pt x="732774" y="84833"/>
                  <a:pt x="759853" y="69496"/>
                  <a:pt x="785611" y="52324"/>
                </a:cubicBezTo>
                <a:cubicBezTo>
                  <a:pt x="798490" y="43738"/>
                  <a:pt x="809070" y="29602"/>
                  <a:pt x="824248" y="26566"/>
                </a:cubicBezTo>
                <a:cubicBezTo>
                  <a:pt x="926761" y="6063"/>
                  <a:pt x="866886" y="16104"/>
                  <a:pt x="1004552" y="808"/>
                </a:cubicBezTo>
                <a:cubicBezTo>
                  <a:pt x="1127105" y="11021"/>
                  <a:pt x="1144623" y="-28143"/>
                  <a:pt x="1184856" y="52324"/>
                </a:cubicBezTo>
                <a:cubicBezTo>
                  <a:pt x="1190927" y="64466"/>
                  <a:pt x="1193442" y="78081"/>
                  <a:pt x="1197735" y="90960"/>
                </a:cubicBezTo>
                <a:cubicBezTo>
                  <a:pt x="1197481" y="95280"/>
                  <a:pt x="1222542" y="297784"/>
                  <a:pt x="1159099" y="348538"/>
                </a:cubicBezTo>
                <a:cubicBezTo>
                  <a:pt x="1148498" y="357019"/>
                  <a:pt x="1133341" y="357123"/>
                  <a:pt x="1120462" y="361416"/>
                </a:cubicBezTo>
                <a:cubicBezTo>
                  <a:pt x="1009732" y="435236"/>
                  <a:pt x="1149831" y="346731"/>
                  <a:pt x="1043189" y="400053"/>
                </a:cubicBezTo>
                <a:cubicBezTo>
                  <a:pt x="986911" y="428192"/>
                  <a:pt x="1023933" y="425811"/>
                  <a:pt x="991673" y="42581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Puolivapaa piirto 14"/>
          <p:cNvSpPr/>
          <p:nvPr/>
        </p:nvSpPr>
        <p:spPr>
          <a:xfrm>
            <a:off x="7985080" y="4569648"/>
            <a:ext cx="695459" cy="566670"/>
          </a:xfrm>
          <a:custGeom>
            <a:avLst/>
            <a:gdLst>
              <a:gd name="connsiteX0" fmla="*/ 270456 w 695459"/>
              <a:gd name="connsiteY0" fmla="*/ 0 h 566670"/>
              <a:gd name="connsiteX1" fmla="*/ 296214 w 695459"/>
              <a:gd name="connsiteY1" fmla="*/ 64394 h 566670"/>
              <a:gd name="connsiteX2" fmla="*/ 309093 w 695459"/>
              <a:gd name="connsiteY2" fmla="*/ 103031 h 566670"/>
              <a:gd name="connsiteX3" fmla="*/ 296214 w 695459"/>
              <a:gd name="connsiteY3" fmla="*/ 141667 h 566670"/>
              <a:gd name="connsiteX4" fmla="*/ 51515 w 695459"/>
              <a:gd name="connsiteY4" fmla="*/ 154546 h 566670"/>
              <a:gd name="connsiteX5" fmla="*/ 12879 w 695459"/>
              <a:gd name="connsiteY5" fmla="*/ 193183 h 566670"/>
              <a:gd name="connsiteX6" fmla="*/ 0 w 695459"/>
              <a:gd name="connsiteY6" fmla="*/ 231819 h 566670"/>
              <a:gd name="connsiteX7" fmla="*/ 12879 w 695459"/>
              <a:gd name="connsiteY7" fmla="*/ 502276 h 566670"/>
              <a:gd name="connsiteX8" fmla="*/ 25758 w 695459"/>
              <a:gd name="connsiteY8" fmla="*/ 540912 h 566670"/>
              <a:gd name="connsiteX9" fmla="*/ 103031 w 695459"/>
              <a:gd name="connsiteY9" fmla="*/ 566670 h 566670"/>
              <a:gd name="connsiteX10" fmla="*/ 296214 w 695459"/>
              <a:gd name="connsiteY10" fmla="*/ 553791 h 566670"/>
              <a:gd name="connsiteX11" fmla="*/ 347729 w 695459"/>
              <a:gd name="connsiteY11" fmla="*/ 476518 h 566670"/>
              <a:gd name="connsiteX12" fmla="*/ 386366 w 695459"/>
              <a:gd name="connsiteY12" fmla="*/ 528033 h 566670"/>
              <a:gd name="connsiteX13" fmla="*/ 399245 w 695459"/>
              <a:gd name="connsiteY13" fmla="*/ 566670 h 566670"/>
              <a:gd name="connsiteX14" fmla="*/ 618186 w 695459"/>
              <a:gd name="connsiteY14" fmla="*/ 553791 h 566670"/>
              <a:gd name="connsiteX15" fmla="*/ 656822 w 695459"/>
              <a:gd name="connsiteY15" fmla="*/ 515155 h 566670"/>
              <a:gd name="connsiteX16" fmla="*/ 695459 w 695459"/>
              <a:gd name="connsiteY16" fmla="*/ 437881 h 566670"/>
              <a:gd name="connsiteX17" fmla="*/ 656822 w 695459"/>
              <a:gd name="connsiteY17" fmla="*/ 270456 h 566670"/>
              <a:gd name="connsiteX18" fmla="*/ 618186 w 695459"/>
              <a:gd name="connsiteY18" fmla="*/ 244698 h 566670"/>
              <a:gd name="connsiteX19" fmla="*/ 489397 w 695459"/>
              <a:gd name="connsiteY19" fmla="*/ 218940 h 566670"/>
              <a:gd name="connsiteX20" fmla="*/ 437881 w 695459"/>
              <a:gd name="connsiteY20" fmla="*/ 206062 h 566670"/>
              <a:gd name="connsiteX21" fmla="*/ 309093 w 695459"/>
              <a:gd name="connsiteY21" fmla="*/ 193183 h 566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95459" h="566670">
                <a:moveTo>
                  <a:pt x="270456" y="0"/>
                </a:moveTo>
                <a:cubicBezTo>
                  <a:pt x="279042" y="21465"/>
                  <a:pt x="288097" y="42748"/>
                  <a:pt x="296214" y="64394"/>
                </a:cubicBezTo>
                <a:cubicBezTo>
                  <a:pt x="300981" y="77105"/>
                  <a:pt x="309093" y="89455"/>
                  <a:pt x="309093" y="103031"/>
                </a:cubicBezTo>
                <a:cubicBezTo>
                  <a:pt x="309093" y="116606"/>
                  <a:pt x="309526" y="139005"/>
                  <a:pt x="296214" y="141667"/>
                </a:cubicBezTo>
                <a:cubicBezTo>
                  <a:pt x="216121" y="157685"/>
                  <a:pt x="133081" y="150253"/>
                  <a:pt x="51515" y="154546"/>
                </a:cubicBezTo>
                <a:cubicBezTo>
                  <a:pt x="38636" y="167425"/>
                  <a:pt x="22982" y="178028"/>
                  <a:pt x="12879" y="193183"/>
                </a:cubicBezTo>
                <a:cubicBezTo>
                  <a:pt x="5349" y="204478"/>
                  <a:pt x="0" y="218244"/>
                  <a:pt x="0" y="231819"/>
                </a:cubicBezTo>
                <a:cubicBezTo>
                  <a:pt x="0" y="322073"/>
                  <a:pt x="5384" y="412333"/>
                  <a:pt x="12879" y="502276"/>
                </a:cubicBezTo>
                <a:cubicBezTo>
                  <a:pt x="14006" y="515804"/>
                  <a:pt x="14711" y="533022"/>
                  <a:pt x="25758" y="540912"/>
                </a:cubicBezTo>
                <a:cubicBezTo>
                  <a:pt x="47852" y="556693"/>
                  <a:pt x="103031" y="566670"/>
                  <a:pt x="103031" y="566670"/>
                </a:cubicBezTo>
                <a:lnTo>
                  <a:pt x="296214" y="553791"/>
                </a:lnTo>
                <a:cubicBezTo>
                  <a:pt x="325262" y="543089"/>
                  <a:pt x="347729" y="476518"/>
                  <a:pt x="347729" y="476518"/>
                </a:cubicBezTo>
                <a:cubicBezTo>
                  <a:pt x="466206" y="500213"/>
                  <a:pt x="396758" y="465682"/>
                  <a:pt x="386366" y="528033"/>
                </a:cubicBezTo>
                <a:cubicBezTo>
                  <a:pt x="384134" y="541424"/>
                  <a:pt x="394952" y="553791"/>
                  <a:pt x="399245" y="566670"/>
                </a:cubicBezTo>
                <a:cubicBezTo>
                  <a:pt x="472225" y="562377"/>
                  <a:pt x="546499" y="568128"/>
                  <a:pt x="618186" y="553791"/>
                </a:cubicBezTo>
                <a:cubicBezTo>
                  <a:pt x="636046" y="550219"/>
                  <a:pt x="645162" y="529147"/>
                  <a:pt x="656822" y="515155"/>
                </a:cubicBezTo>
                <a:cubicBezTo>
                  <a:pt x="684562" y="481866"/>
                  <a:pt x="682551" y="476605"/>
                  <a:pt x="695459" y="437881"/>
                </a:cubicBezTo>
                <a:cubicBezTo>
                  <a:pt x="688734" y="370633"/>
                  <a:pt x="703751" y="317386"/>
                  <a:pt x="656822" y="270456"/>
                </a:cubicBezTo>
                <a:cubicBezTo>
                  <a:pt x="645877" y="259511"/>
                  <a:pt x="632413" y="250795"/>
                  <a:pt x="618186" y="244698"/>
                </a:cubicBezTo>
                <a:cubicBezTo>
                  <a:pt x="592012" y="233481"/>
                  <a:pt x="509370" y="222934"/>
                  <a:pt x="489397" y="218940"/>
                </a:cubicBezTo>
                <a:cubicBezTo>
                  <a:pt x="472040" y="215469"/>
                  <a:pt x="455404" y="208565"/>
                  <a:pt x="437881" y="206062"/>
                </a:cubicBezTo>
                <a:cubicBezTo>
                  <a:pt x="395171" y="199961"/>
                  <a:pt x="309093" y="193183"/>
                  <a:pt x="309093" y="19318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uolivapaa piirto 15"/>
          <p:cNvSpPr/>
          <p:nvPr/>
        </p:nvSpPr>
        <p:spPr>
          <a:xfrm>
            <a:off x="8152327" y="4468969"/>
            <a:ext cx="90419" cy="321972"/>
          </a:xfrm>
          <a:custGeom>
            <a:avLst/>
            <a:gdLst>
              <a:gd name="connsiteX0" fmla="*/ 64394 w 90419"/>
              <a:gd name="connsiteY0" fmla="*/ 0 h 321972"/>
              <a:gd name="connsiteX1" fmla="*/ 90152 w 90419"/>
              <a:gd name="connsiteY1" fmla="*/ 64394 h 321972"/>
              <a:gd name="connsiteX2" fmla="*/ 77273 w 90419"/>
              <a:gd name="connsiteY2" fmla="*/ 128789 h 321972"/>
              <a:gd name="connsiteX3" fmla="*/ 64394 w 90419"/>
              <a:gd name="connsiteY3" fmla="*/ 231820 h 321972"/>
              <a:gd name="connsiteX4" fmla="*/ 51515 w 90419"/>
              <a:gd name="connsiteY4" fmla="*/ 321972 h 321972"/>
              <a:gd name="connsiteX5" fmla="*/ 0 w 90419"/>
              <a:gd name="connsiteY5" fmla="*/ 283335 h 321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419" h="321972">
                <a:moveTo>
                  <a:pt x="64394" y="0"/>
                </a:moveTo>
                <a:cubicBezTo>
                  <a:pt x="72980" y="21465"/>
                  <a:pt x="87852" y="41391"/>
                  <a:pt x="90152" y="64394"/>
                </a:cubicBezTo>
                <a:cubicBezTo>
                  <a:pt x="92330" y="86175"/>
                  <a:pt x="80602" y="107153"/>
                  <a:pt x="77273" y="128789"/>
                </a:cubicBezTo>
                <a:cubicBezTo>
                  <a:pt x="72010" y="162997"/>
                  <a:pt x="68968" y="197513"/>
                  <a:pt x="64394" y="231820"/>
                </a:cubicBezTo>
                <a:cubicBezTo>
                  <a:pt x="60382" y="261909"/>
                  <a:pt x="55808" y="291921"/>
                  <a:pt x="51515" y="321972"/>
                </a:cubicBezTo>
                <a:cubicBezTo>
                  <a:pt x="7827" y="292846"/>
                  <a:pt x="23824" y="307159"/>
                  <a:pt x="0" y="28333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Puolivapaa piirto 16"/>
          <p:cNvSpPr/>
          <p:nvPr/>
        </p:nvSpPr>
        <p:spPr>
          <a:xfrm>
            <a:off x="4754467" y="3251486"/>
            <a:ext cx="321667" cy="219797"/>
          </a:xfrm>
          <a:custGeom>
            <a:avLst/>
            <a:gdLst>
              <a:gd name="connsiteX0" fmla="*/ 25400 w 321667"/>
              <a:gd name="connsiteY0" fmla="*/ 0 h 219797"/>
              <a:gd name="connsiteX1" fmla="*/ 76200 w 321667"/>
              <a:gd name="connsiteY1" fmla="*/ 12700 h 219797"/>
              <a:gd name="connsiteX2" fmla="*/ 0 w 321667"/>
              <a:gd name="connsiteY2" fmla="*/ 25400 h 219797"/>
              <a:gd name="connsiteX3" fmla="*/ 76200 w 321667"/>
              <a:gd name="connsiteY3" fmla="*/ 50800 h 219797"/>
              <a:gd name="connsiteX4" fmla="*/ 88900 w 321667"/>
              <a:gd name="connsiteY4" fmla="*/ 88900 h 219797"/>
              <a:gd name="connsiteX5" fmla="*/ 101600 w 321667"/>
              <a:gd name="connsiteY5" fmla="*/ 203200 h 219797"/>
              <a:gd name="connsiteX6" fmla="*/ 127000 w 321667"/>
              <a:gd name="connsiteY6" fmla="*/ 165100 h 219797"/>
              <a:gd name="connsiteX7" fmla="*/ 177800 w 321667"/>
              <a:gd name="connsiteY7" fmla="*/ 101600 h 219797"/>
              <a:gd name="connsiteX8" fmla="*/ 215900 w 321667"/>
              <a:gd name="connsiteY8" fmla="*/ 114300 h 219797"/>
              <a:gd name="connsiteX9" fmla="*/ 241300 w 321667"/>
              <a:gd name="connsiteY9" fmla="*/ 190500 h 219797"/>
              <a:gd name="connsiteX10" fmla="*/ 317500 w 321667"/>
              <a:gd name="connsiteY10" fmla="*/ 215900 h 219797"/>
              <a:gd name="connsiteX11" fmla="*/ 279400 w 321667"/>
              <a:gd name="connsiteY11" fmla="*/ 190500 h 219797"/>
              <a:gd name="connsiteX12" fmla="*/ 228600 w 321667"/>
              <a:gd name="connsiteY12" fmla="*/ 114300 h 219797"/>
              <a:gd name="connsiteX13" fmla="*/ 177800 w 321667"/>
              <a:gd name="connsiteY13" fmla="*/ 38100 h 219797"/>
              <a:gd name="connsiteX14" fmla="*/ 139700 w 321667"/>
              <a:gd name="connsiteY14" fmla="*/ 25400 h 219797"/>
              <a:gd name="connsiteX15" fmla="*/ 63500 w 321667"/>
              <a:gd name="connsiteY15" fmla="*/ 38100 h 219797"/>
              <a:gd name="connsiteX16" fmla="*/ 139700 w 321667"/>
              <a:gd name="connsiteY16" fmla="*/ 63500 h 219797"/>
              <a:gd name="connsiteX17" fmla="*/ 215900 w 321667"/>
              <a:gd name="connsiteY17" fmla="*/ 114300 h 219797"/>
              <a:gd name="connsiteX18" fmla="*/ 228600 w 321667"/>
              <a:gd name="connsiteY18" fmla="*/ 152400 h 219797"/>
              <a:gd name="connsiteX19" fmla="*/ 254000 w 321667"/>
              <a:gd name="connsiteY19" fmla="*/ 190500 h 219797"/>
              <a:gd name="connsiteX20" fmla="*/ 254000 w 321667"/>
              <a:gd name="connsiteY20" fmla="*/ 0 h 219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1667" h="219797">
                <a:moveTo>
                  <a:pt x="25400" y="0"/>
                </a:moveTo>
                <a:cubicBezTo>
                  <a:pt x="42333" y="4233"/>
                  <a:pt x="88542" y="358"/>
                  <a:pt x="76200" y="12700"/>
                </a:cubicBezTo>
                <a:cubicBezTo>
                  <a:pt x="57992" y="30908"/>
                  <a:pt x="0" y="-350"/>
                  <a:pt x="0" y="25400"/>
                </a:cubicBezTo>
                <a:cubicBezTo>
                  <a:pt x="0" y="52174"/>
                  <a:pt x="76200" y="50800"/>
                  <a:pt x="76200" y="50800"/>
                </a:cubicBezTo>
                <a:cubicBezTo>
                  <a:pt x="80433" y="63500"/>
                  <a:pt x="86699" y="75695"/>
                  <a:pt x="88900" y="88900"/>
                </a:cubicBezTo>
                <a:cubicBezTo>
                  <a:pt x="95202" y="126713"/>
                  <a:pt x="84456" y="168913"/>
                  <a:pt x="101600" y="203200"/>
                </a:cubicBezTo>
                <a:cubicBezTo>
                  <a:pt x="108426" y="216852"/>
                  <a:pt x="120174" y="178752"/>
                  <a:pt x="127000" y="165100"/>
                </a:cubicBezTo>
                <a:cubicBezTo>
                  <a:pt x="157672" y="103756"/>
                  <a:pt x="113574" y="144418"/>
                  <a:pt x="177800" y="101600"/>
                </a:cubicBezTo>
                <a:cubicBezTo>
                  <a:pt x="190500" y="105833"/>
                  <a:pt x="208119" y="103407"/>
                  <a:pt x="215900" y="114300"/>
                </a:cubicBezTo>
                <a:cubicBezTo>
                  <a:pt x="231462" y="136087"/>
                  <a:pt x="215900" y="182033"/>
                  <a:pt x="241300" y="190500"/>
                </a:cubicBezTo>
                <a:cubicBezTo>
                  <a:pt x="266700" y="198967"/>
                  <a:pt x="339777" y="230752"/>
                  <a:pt x="317500" y="215900"/>
                </a:cubicBezTo>
                <a:lnTo>
                  <a:pt x="279400" y="190500"/>
                </a:lnTo>
                <a:cubicBezTo>
                  <a:pt x="262467" y="165100"/>
                  <a:pt x="238253" y="143260"/>
                  <a:pt x="228600" y="114300"/>
                </a:cubicBezTo>
                <a:cubicBezTo>
                  <a:pt x="215285" y="74356"/>
                  <a:pt x="218571" y="65281"/>
                  <a:pt x="177800" y="38100"/>
                </a:cubicBezTo>
                <a:cubicBezTo>
                  <a:pt x="166661" y="30674"/>
                  <a:pt x="152400" y="29633"/>
                  <a:pt x="139700" y="25400"/>
                </a:cubicBezTo>
                <a:lnTo>
                  <a:pt x="63500" y="38100"/>
                </a:lnTo>
                <a:cubicBezTo>
                  <a:pt x="63500" y="64874"/>
                  <a:pt x="117423" y="48648"/>
                  <a:pt x="139700" y="63500"/>
                </a:cubicBezTo>
                <a:lnTo>
                  <a:pt x="215900" y="114300"/>
                </a:lnTo>
                <a:cubicBezTo>
                  <a:pt x="220133" y="127000"/>
                  <a:pt x="222613" y="140426"/>
                  <a:pt x="228600" y="152400"/>
                </a:cubicBezTo>
                <a:cubicBezTo>
                  <a:pt x="235426" y="166052"/>
                  <a:pt x="251491" y="205556"/>
                  <a:pt x="254000" y="190500"/>
                </a:cubicBezTo>
                <a:cubicBezTo>
                  <a:pt x="264439" y="127864"/>
                  <a:pt x="254000" y="63500"/>
                  <a:pt x="25400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Puolivapaa piirto 17"/>
          <p:cNvSpPr/>
          <p:nvPr/>
        </p:nvSpPr>
        <p:spPr>
          <a:xfrm>
            <a:off x="3012141" y="6037729"/>
            <a:ext cx="2057400" cy="632012"/>
          </a:xfrm>
          <a:custGeom>
            <a:avLst/>
            <a:gdLst>
              <a:gd name="connsiteX0" fmla="*/ 2057400 w 2057400"/>
              <a:gd name="connsiteY0" fmla="*/ 0 h 632012"/>
              <a:gd name="connsiteX1" fmla="*/ 1990165 w 2057400"/>
              <a:gd name="connsiteY1" fmla="*/ 13447 h 632012"/>
              <a:gd name="connsiteX2" fmla="*/ 1976718 w 2057400"/>
              <a:gd name="connsiteY2" fmla="*/ 53789 h 632012"/>
              <a:gd name="connsiteX3" fmla="*/ 1909483 w 2057400"/>
              <a:gd name="connsiteY3" fmla="*/ 107577 h 632012"/>
              <a:gd name="connsiteX4" fmla="*/ 1882588 w 2057400"/>
              <a:gd name="connsiteY4" fmla="*/ 134471 h 632012"/>
              <a:gd name="connsiteX5" fmla="*/ 1842247 w 2057400"/>
              <a:gd name="connsiteY5" fmla="*/ 161365 h 632012"/>
              <a:gd name="connsiteX6" fmla="*/ 1801906 w 2057400"/>
              <a:gd name="connsiteY6" fmla="*/ 174812 h 632012"/>
              <a:gd name="connsiteX7" fmla="*/ 1492624 w 2057400"/>
              <a:gd name="connsiteY7" fmla="*/ 188259 h 632012"/>
              <a:gd name="connsiteX8" fmla="*/ 1411941 w 2057400"/>
              <a:gd name="connsiteY8" fmla="*/ 201706 h 632012"/>
              <a:gd name="connsiteX9" fmla="*/ 1358153 w 2057400"/>
              <a:gd name="connsiteY9" fmla="*/ 215153 h 632012"/>
              <a:gd name="connsiteX10" fmla="*/ 1250577 w 2057400"/>
              <a:gd name="connsiteY10" fmla="*/ 228600 h 632012"/>
              <a:gd name="connsiteX11" fmla="*/ 1196788 w 2057400"/>
              <a:gd name="connsiteY11" fmla="*/ 242047 h 632012"/>
              <a:gd name="connsiteX12" fmla="*/ 753035 w 2057400"/>
              <a:gd name="connsiteY12" fmla="*/ 255495 h 632012"/>
              <a:gd name="connsiteX13" fmla="*/ 672353 w 2057400"/>
              <a:gd name="connsiteY13" fmla="*/ 322730 h 632012"/>
              <a:gd name="connsiteX14" fmla="*/ 645459 w 2057400"/>
              <a:gd name="connsiteY14" fmla="*/ 430306 h 632012"/>
              <a:gd name="connsiteX15" fmla="*/ 632012 w 2057400"/>
              <a:gd name="connsiteY15" fmla="*/ 470647 h 632012"/>
              <a:gd name="connsiteX16" fmla="*/ 605118 w 2057400"/>
              <a:gd name="connsiteY16" fmla="*/ 497542 h 632012"/>
              <a:gd name="connsiteX17" fmla="*/ 524435 w 2057400"/>
              <a:gd name="connsiteY17" fmla="*/ 551330 h 632012"/>
              <a:gd name="connsiteX18" fmla="*/ 282388 w 2057400"/>
              <a:gd name="connsiteY18" fmla="*/ 591671 h 632012"/>
              <a:gd name="connsiteX19" fmla="*/ 188259 w 2057400"/>
              <a:gd name="connsiteY19" fmla="*/ 605118 h 632012"/>
              <a:gd name="connsiteX20" fmla="*/ 80683 w 2057400"/>
              <a:gd name="connsiteY20" fmla="*/ 632012 h 632012"/>
              <a:gd name="connsiteX21" fmla="*/ 0 w 2057400"/>
              <a:gd name="connsiteY21" fmla="*/ 632012 h 63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057400" h="632012">
                <a:moveTo>
                  <a:pt x="2057400" y="0"/>
                </a:moveTo>
                <a:cubicBezTo>
                  <a:pt x="2034988" y="4482"/>
                  <a:pt x="2009182" y="769"/>
                  <a:pt x="1990165" y="13447"/>
                </a:cubicBezTo>
                <a:cubicBezTo>
                  <a:pt x="1978371" y="21310"/>
                  <a:pt x="1983057" y="41111"/>
                  <a:pt x="1976718" y="53789"/>
                </a:cubicBezTo>
                <a:cubicBezTo>
                  <a:pt x="1952389" y="102448"/>
                  <a:pt x="1956011" y="92068"/>
                  <a:pt x="1909483" y="107577"/>
                </a:cubicBezTo>
                <a:cubicBezTo>
                  <a:pt x="1900518" y="116542"/>
                  <a:pt x="1892488" y="126551"/>
                  <a:pt x="1882588" y="134471"/>
                </a:cubicBezTo>
                <a:cubicBezTo>
                  <a:pt x="1869968" y="144567"/>
                  <a:pt x="1856702" y="154137"/>
                  <a:pt x="1842247" y="161365"/>
                </a:cubicBezTo>
                <a:cubicBezTo>
                  <a:pt x="1829569" y="167704"/>
                  <a:pt x="1816039" y="173725"/>
                  <a:pt x="1801906" y="174812"/>
                </a:cubicBezTo>
                <a:cubicBezTo>
                  <a:pt x="1699019" y="182726"/>
                  <a:pt x="1595718" y="183777"/>
                  <a:pt x="1492624" y="188259"/>
                </a:cubicBezTo>
                <a:cubicBezTo>
                  <a:pt x="1465730" y="192741"/>
                  <a:pt x="1438677" y="196359"/>
                  <a:pt x="1411941" y="201706"/>
                </a:cubicBezTo>
                <a:cubicBezTo>
                  <a:pt x="1393819" y="205330"/>
                  <a:pt x="1376383" y="212115"/>
                  <a:pt x="1358153" y="215153"/>
                </a:cubicBezTo>
                <a:cubicBezTo>
                  <a:pt x="1322507" y="221094"/>
                  <a:pt x="1286223" y="222659"/>
                  <a:pt x="1250577" y="228600"/>
                </a:cubicBezTo>
                <a:cubicBezTo>
                  <a:pt x="1232347" y="231638"/>
                  <a:pt x="1215243" y="241049"/>
                  <a:pt x="1196788" y="242047"/>
                </a:cubicBezTo>
                <a:cubicBezTo>
                  <a:pt x="1049018" y="250035"/>
                  <a:pt x="900953" y="251012"/>
                  <a:pt x="753035" y="255495"/>
                </a:cubicBezTo>
                <a:cubicBezTo>
                  <a:pt x="731302" y="269984"/>
                  <a:pt x="683607" y="297971"/>
                  <a:pt x="672353" y="322730"/>
                </a:cubicBezTo>
                <a:cubicBezTo>
                  <a:pt x="657058" y="356379"/>
                  <a:pt x="657147" y="395241"/>
                  <a:pt x="645459" y="430306"/>
                </a:cubicBezTo>
                <a:cubicBezTo>
                  <a:pt x="640977" y="443753"/>
                  <a:pt x="639305" y="458493"/>
                  <a:pt x="632012" y="470647"/>
                </a:cubicBezTo>
                <a:cubicBezTo>
                  <a:pt x="625489" y="481519"/>
                  <a:pt x="615261" y="489935"/>
                  <a:pt x="605118" y="497542"/>
                </a:cubicBezTo>
                <a:cubicBezTo>
                  <a:pt x="579260" y="516936"/>
                  <a:pt x="555099" y="541109"/>
                  <a:pt x="524435" y="551330"/>
                </a:cubicBezTo>
                <a:cubicBezTo>
                  <a:pt x="382972" y="598484"/>
                  <a:pt x="490236" y="569792"/>
                  <a:pt x="282388" y="591671"/>
                </a:cubicBezTo>
                <a:cubicBezTo>
                  <a:pt x="250867" y="594989"/>
                  <a:pt x="219338" y="598902"/>
                  <a:pt x="188259" y="605118"/>
                </a:cubicBezTo>
                <a:cubicBezTo>
                  <a:pt x="152015" y="612367"/>
                  <a:pt x="117645" y="632012"/>
                  <a:pt x="80683" y="632012"/>
                </a:cubicBezTo>
                <a:lnTo>
                  <a:pt x="0" y="63201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uolivapaa piirto 1"/>
          <p:cNvSpPr/>
          <p:nvPr/>
        </p:nvSpPr>
        <p:spPr>
          <a:xfrm>
            <a:off x="4597758" y="4765183"/>
            <a:ext cx="1790163" cy="167425"/>
          </a:xfrm>
          <a:custGeom>
            <a:avLst/>
            <a:gdLst>
              <a:gd name="connsiteX0" fmla="*/ 0 w 1790163"/>
              <a:gd name="connsiteY0" fmla="*/ 77273 h 167425"/>
              <a:gd name="connsiteX1" fmla="*/ 77273 w 1790163"/>
              <a:gd name="connsiteY1" fmla="*/ 25758 h 167425"/>
              <a:gd name="connsiteX2" fmla="*/ 154546 w 1790163"/>
              <a:gd name="connsiteY2" fmla="*/ 0 h 167425"/>
              <a:gd name="connsiteX3" fmla="*/ 425003 w 1790163"/>
              <a:gd name="connsiteY3" fmla="*/ 12879 h 167425"/>
              <a:gd name="connsiteX4" fmla="*/ 463639 w 1790163"/>
              <a:gd name="connsiteY4" fmla="*/ 38637 h 167425"/>
              <a:gd name="connsiteX5" fmla="*/ 566670 w 1790163"/>
              <a:gd name="connsiteY5" fmla="*/ 64394 h 167425"/>
              <a:gd name="connsiteX6" fmla="*/ 618186 w 1790163"/>
              <a:gd name="connsiteY6" fmla="*/ 77273 h 167425"/>
              <a:gd name="connsiteX7" fmla="*/ 669701 w 1790163"/>
              <a:gd name="connsiteY7" fmla="*/ 90152 h 167425"/>
              <a:gd name="connsiteX8" fmla="*/ 708338 w 1790163"/>
              <a:gd name="connsiteY8" fmla="*/ 115910 h 167425"/>
              <a:gd name="connsiteX9" fmla="*/ 850005 w 1790163"/>
              <a:gd name="connsiteY9" fmla="*/ 154547 h 167425"/>
              <a:gd name="connsiteX10" fmla="*/ 965915 w 1790163"/>
              <a:gd name="connsiteY10" fmla="*/ 141668 h 167425"/>
              <a:gd name="connsiteX11" fmla="*/ 1056067 w 1790163"/>
              <a:gd name="connsiteY11" fmla="*/ 128789 h 167425"/>
              <a:gd name="connsiteX12" fmla="*/ 1197735 w 1790163"/>
              <a:gd name="connsiteY12" fmla="*/ 115910 h 167425"/>
              <a:gd name="connsiteX13" fmla="*/ 1493949 w 1790163"/>
              <a:gd name="connsiteY13" fmla="*/ 128789 h 167425"/>
              <a:gd name="connsiteX14" fmla="*/ 1571222 w 1790163"/>
              <a:gd name="connsiteY14" fmla="*/ 154547 h 167425"/>
              <a:gd name="connsiteX15" fmla="*/ 1609859 w 1790163"/>
              <a:gd name="connsiteY15" fmla="*/ 167425 h 167425"/>
              <a:gd name="connsiteX16" fmla="*/ 1725769 w 1790163"/>
              <a:gd name="connsiteY16" fmla="*/ 154547 h 167425"/>
              <a:gd name="connsiteX17" fmla="*/ 1790163 w 1790163"/>
              <a:gd name="connsiteY17" fmla="*/ 141668 h 16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90163" h="167425">
                <a:moveTo>
                  <a:pt x="0" y="77273"/>
                </a:moveTo>
                <a:cubicBezTo>
                  <a:pt x="25758" y="60101"/>
                  <a:pt x="49584" y="39602"/>
                  <a:pt x="77273" y="25758"/>
                </a:cubicBezTo>
                <a:cubicBezTo>
                  <a:pt x="101558" y="13616"/>
                  <a:pt x="154546" y="0"/>
                  <a:pt x="154546" y="0"/>
                </a:cubicBezTo>
                <a:cubicBezTo>
                  <a:pt x="244698" y="4293"/>
                  <a:pt x="335445" y="1684"/>
                  <a:pt x="425003" y="12879"/>
                </a:cubicBezTo>
                <a:cubicBezTo>
                  <a:pt x="440362" y="14799"/>
                  <a:pt x="449093" y="33347"/>
                  <a:pt x="463639" y="38637"/>
                </a:cubicBezTo>
                <a:cubicBezTo>
                  <a:pt x="496908" y="50735"/>
                  <a:pt x="532326" y="55808"/>
                  <a:pt x="566670" y="64394"/>
                </a:cubicBezTo>
                <a:lnTo>
                  <a:pt x="618186" y="77273"/>
                </a:lnTo>
                <a:lnTo>
                  <a:pt x="669701" y="90152"/>
                </a:lnTo>
                <a:cubicBezTo>
                  <a:pt x="682580" y="98738"/>
                  <a:pt x="694193" y="109623"/>
                  <a:pt x="708338" y="115910"/>
                </a:cubicBezTo>
                <a:cubicBezTo>
                  <a:pt x="761814" y="139677"/>
                  <a:pt x="794915" y="143529"/>
                  <a:pt x="850005" y="154547"/>
                </a:cubicBezTo>
                <a:lnTo>
                  <a:pt x="965915" y="141668"/>
                </a:lnTo>
                <a:cubicBezTo>
                  <a:pt x="996036" y="137903"/>
                  <a:pt x="1025897" y="132141"/>
                  <a:pt x="1056067" y="128789"/>
                </a:cubicBezTo>
                <a:cubicBezTo>
                  <a:pt x="1103194" y="123553"/>
                  <a:pt x="1150512" y="120203"/>
                  <a:pt x="1197735" y="115910"/>
                </a:cubicBezTo>
                <a:cubicBezTo>
                  <a:pt x="1296473" y="120203"/>
                  <a:pt x="1395642" y="118619"/>
                  <a:pt x="1493949" y="128789"/>
                </a:cubicBezTo>
                <a:cubicBezTo>
                  <a:pt x="1520956" y="131583"/>
                  <a:pt x="1545464" y="145961"/>
                  <a:pt x="1571222" y="154547"/>
                </a:cubicBezTo>
                <a:lnTo>
                  <a:pt x="1609859" y="167425"/>
                </a:lnTo>
                <a:cubicBezTo>
                  <a:pt x="1648496" y="163132"/>
                  <a:pt x="1687285" y="160045"/>
                  <a:pt x="1725769" y="154547"/>
                </a:cubicBezTo>
                <a:cubicBezTo>
                  <a:pt x="1747439" y="151451"/>
                  <a:pt x="1790163" y="141668"/>
                  <a:pt x="1790163" y="1416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Puolivapaa piirto 2"/>
          <p:cNvSpPr/>
          <p:nvPr/>
        </p:nvSpPr>
        <p:spPr>
          <a:xfrm>
            <a:off x="3474720" y="4023360"/>
            <a:ext cx="1529113" cy="744583"/>
          </a:xfrm>
          <a:custGeom>
            <a:avLst/>
            <a:gdLst>
              <a:gd name="connsiteX0" fmla="*/ 0 w 1529113"/>
              <a:gd name="connsiteY0" fmla="*/ 52251 h 744583"/>
              <a:gd name="connsiteX1" fmla="*/ 261257 w 1529113"/>
              <a:gd name="connsiteY1" fmla="*/ 39189 h 744583"/>
              <a:gd name="connsiteX2" fmla="*/ 300446 w 1529113"/>
              <a:gd name="connsiteY2" fmla="*/ 26126 h 744583"/>
              <a:gd name="connsiteX3" fmla="*/ 404949 w 1529113"/>
              <a:gd name="connsiteY3" fmla="*/ 0 h 744583"/>
              <a:gd name="connsiteX4" fmla="*/ 627017 w 1529113"/>
              <a:gd name="connsiteY4" fmla="*/ 13063 h 744583"/>
              <a:gd name="connsiteX5" fmla="*/ 666206 w 1529113"/>
              <a:gd name="connsiteY5" fmla="*/ 39189 h 744583"/>
              <a:gd name="connsiteX6" fmla="*/ 705394 w 1529113"/>
              <a:gd name="connsiteY6" fmla="*/ 52251 h 744583"/>
              <a:gd name="connsiteX7" fmla="*/ 783771 w 1529113"/>
              <a:gd name="connsiteY7" fmla="*/ 104503 h 744583"/>
              <a:gd name="connsiteX8" fmla="*/ 849086 w 1529113"/>
              <a:gd name="connsiteY8" fmla="*/ 156754 h 744583"/>
              <a:gd name="connsiteX9" fmla="*/ 927463 w 1529113"/>
              <a:gd name="connsiteY9" fmla="*/ 222069 h 744583"/>
              <a:gd name="connsiteX10" fmla="*/ 1005840 w 1529113"/>
              <a:gd name="connsiteY10" fmla="*/ 248194 h 744583"/>
              <a:gd name="connsiteX11" fmla="*/ 1045029 w 1529113"/>
              <a:gd name="connsiteY11" fmla="*/ 261257 h 744583"/>
              <a:gd name="connsiteX12" fmla="*/ 1162594 w 1529113"/>
              <a:gd name="connsiteY12" fmla="*/ 274320 h 744583"/>
              <a:gd name="connsiteX13" fmla="*/ 1214846 w 1529113"/>
              <a:gd name="connsiteY13" fmla="*/ 339634 h 744583"/>
              <a:gd name="connsiteX14" fmla="*/ 1293223 w 1529113"/>
              <a:gd name="connsiteY14" fmla="*/ 378823 h 744583"/>
              <a:gd name="connsiteX15" fmla="*/ 1345474 w 1529113"/>
              <a:gd name="connsiteY15" fmla="*/ 444137 h 744583"/>
              <a:gd name="connsiteX16" fmla="*/ 1384663 w 1529113"/>
              <a:gd name="connsiteY16" fmla="*/ 483326 h 744583"/>
              <a:gd name="connsiteX17" fmla="*/ 1436914 w 1529113"/>
              <a:gd name="connsiteY17" fmla="*/ 561703 h 744583"/>
              <a:gd name="connsiteX18" fmla="*/ 1463040 w 1529113"/>
              <a:gd name="connsiteY18" fmla="*/ 600891 h 744583"/>
              <a:gd name="connsiteX19" fmla="*/ 1489166 w 1529113"/>
              <a:gd name="connsiteY19" fmla="*/ 640080 h 744583"/>
              <a:gd name="connsiteX20" fmla="*/ 1528354 w 1529113"/>
              <a:gd name="connsiteY20" fmla="*/ 718457 h 744583"/>
              <a:gd name="connsiteX21" fmla="*/ 1528354 w 1529113"/>
              <a:gd name="connsiteY21" fmla="*/ 744583 h 74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9113" h="744583">
                <a:moveTo>
                  <a:pt x="0" y="52251"/>
                </a:moveTo>
                <a:cubicBezTo>
                  <a:pt x="87086" y="47897"/>
                  <a:pt x="174390" y="46742"/>
                  <a:pt x="261257" y="39189"/>
                </a:cubicBezTo>
                <a:cubicBezTo>
                  <a:pt x="274975" y="37996"/>
                  <a:pt x="287088" y="29466"/>
                  <a:pt x="300446" y="26126"/>
                </a:cubicBezTo>
                <a:lnTo>
                  <a:pt x="404949" y="0"/>
                </a:lnTo>
                <a:cubicBezTo>
                  <a:pt x="478972" y="4354"/>
                  <a:pt x="553687" y="2063"/>
                  <a:pt x="627017" y="13063"/>
                </a:cubicBezTo>
                <a:cubicBezTo>
                  <a:pt x="642543" y="15392"/>
                  <a:pt x="652164" y="32168"/>
                  <a:pt x="666206" y="39189"/>
                </a:cubicBezTo>
                <a:cubicBezTo>
                  <a:pt x="678522" y="45347"/>
                  <a:pt x="692331" y="47897"/>
                  <a:pt x="705394" y="52251"/>
                </a:cubicBezTo>
                <a:cubicBezTo>
                  <a:pt x="731520" y="69668"/>
                  <a:pt x="766354" y="78377"/>
                  <a:pt x="783771" y="104503"/>
                </a:cubicBezTo>
                <a:cubicBezTo>
                  <a:pt x="817535" y="155148"/>
                  <a:pt x="795003" y="138726"/>
                  <a:pt x="849086" y="156754"/>
                </a:cubicBezTo>
                <a:cubicBezTo>
                  <a:pt x="873696" y="181365"/>
                  <a:pt x="894726" y="207520"/>
                  <a:pt x="927463" y="222069"/>
                </a:cubicBezTo>
                <a:cubicBezTo>
                  <a:pt x="952628" y="233253"/>
                  <a:pt x="979714" y="239486"/>
                  <a:pt x="1005840" y="248194"/>
                </a:cubicBezTo>
                <a:cubicBezTo>
                  <a:pt x="1018903" y="252548"/>
                  <a:pt x="1031344" y="259736"/>
                  <a:pt x="1045029" y="261257"/>
                </a:cubicBezTo>
                <a:lnTo>
                  <a:pt x="1162594" y="274320"/>
                </a:lnTo>
                <a:cubicBezTo>
                  <a:pt x="1274902" y="349192"/>
                  <a:pt x="1142738" y="249498"/>
                  <a:pt x="1214846" y="339634"/>
                </a:cubicBezTo>
                <a:cubicBezTo>
                  <a:pt x="1233263" y="362656"/>
                  <a:pt x="1267406" y="370217"/>
                  <a:pt x="1293223" y="378823"/>
                </a:cubicBezTo>
                <a:cubicBezTo>
                  <a:pt x="1380867" y="437254"/>
                  <a:pt x="1294996" y="368421"/>
                  <a:pt x="1345474" y="444137"/>
                </a:cubicBezTo>
                <a:cubicBezTo>
                  <a:pt x="1355722" y="459508"/>
                  <a:pt x="1373321" y="468744"/>
                  <a:pt x="1384663" y="483326"/>
                </a:cubicBezTo>
                <a:cubicBezTo>
                  <a:pt x="1403940" y="508111"/>
                  <a:pt x="1419497" y="535577"/>
                  <a:pt x="1436914" y="561703"/>
                </a:cubicBezTo>
                <a:lnTo>
                  <a:pt x="1463040" y="600891"/>
                </a:lnTo>
                <a:lnTo>
                  <a:pt x="1489166" y="640080"/>
                </a:lnTo>
                <a:cubicBezTo>
                  <a:pt x="1511182" y="673105"/>
                  <a:pt x="1520628" y="679829"/>
                  <a:pt x="1528354" y="718457"/>
                </a:cubicBezTo>
                <a:cubicBezTo>
                  <a:pt x="1530062" y="726997"/>
                  <a:pt x="1528354" y="735874"/>
                  <a:pt x="1528354" y="74458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uolivapaa piirto 3"/>
          <p:cNvSpPr/>
          <p:nvPr/>
        </p:nvSpPr>
        <p:spPr>
          <a:xfrm>
            <a:off x="4441371" y="4493623"/>
            <a:ext cx="195978" cy="339634"/>
          </a:xfrm>
          <a:custGeom>
            <a:avLst/>
            <a:gdLst>
              <a:gd name="connsiteX0" fmla="*/ 0 w 195978"/>
              <a:gd name="connsiteY0" fmla="*/ 0 h 339634"/>
              <a:gd name="connsiteX1" fmla="*/ 78378 w 195978"/>
              <a:gd name="connsiteY1" fmla="*/ 104503 h 339634"/>
              <a:gd name="connsiteX2" fmla="*/ 143692 w 195978"/>
              <a:gd name="connsiteY2" fmla="*/ 209006 h 339634"/>
              <a:gd name="connsiteX3" fmla="*/ 156755 w 195978"/>
              <a:gd name="connsiteY3" fmla="*/ 248194 h 339634"/>
              <a:gd name="connsiteX4" fmla="*/ 182880 w 195978"/>
              <a:gd name="connsiteY4" fmla="*/ 287383 h 339634"/>
              <a:gd name="connsiteX5" fmla="*/ 195943 w 195978"/>
              <a:gd name="connsiteY5" fmla="*/ 339634 h 339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978" h="339634">
                <a:moveTo>
                  <a:pt x="0" y="0"/>
                </a:moveTo>
                <a:cubicBezTo>
                  <a:pt x="6664" y="8329"/>
                  <a:pt x="67980" y="81107"/>
                  <a:pt x="78378" y="104503"/>
                </a:cubicBezTo>
                <a:cubicBezTo>
                  <a:pt x="124195" y="207592"/>
                  <a:pt x="73193" y="162007"/>
                  <a:pt x="143692" y="209006"/>
                </a:cubicBezTo>
                <a:cubicBezTo>
                  <a:pt x="148046" y="222069"/>
                  <a:pt x="150597" y="235878"/>
                  <a:pt x="156755" y="248194"/>
                </a:cubicBezTo>
                <a:cubicBezTo>
                  <a:pt x="163776" y="262236"/>
                  <a:pt x="175859" y="273341"/>
                  <a:pt x="182880" y="287383"/>
                </a:cubicBezTo>
                <a:cubicBezTo>
                  <a:pt x="197320" y="316263"/>
                  <a:pt x="195943" y="317368"/>
                  <a:pt x="195943" y="33963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40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VASTAVUOROISUUS</a:t>
            </a:r>
            <a:endParaRPr lang="fi-FI" dirty="0"/>
          </a:p>
        </p:txBody>
      </p:sp>
      <p:sp>
        <p:nvSpPr>
          <p:cNvPr id="5" name="Kuvan paikkamerkki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kstin paikkamerkki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Ihmissuhteet jaetaan viiteen osaan</a:t>
            </a:r>
            <a:endParaRPr lang="fi-FI" sz="2400" dirty="0"/>
          </a:p>
        </p:txBody>
      </p:sp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1325609687"/>
              </p:ext>
            </p:extLst>
          </p:nvPr>
        </p:nvGraphicFramePr>
        <p:xfrm>
          <a:off x="2031999" y="425004"/>
          <a:ext cx="8943613" cy="4739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Kuva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0715" y="1034362"/>
            <a:ext cx="1018120" cy="3578662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75663" y="869550"/>
            <a:ext cx="1115665" cy="3578662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1328" y="869550"/>
            <a:ext cx="1018120" cy="3578662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3448" y="781835"/>
            <a:ext cx="1115665" cy="3578662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4709" y="908147"/>
            <a:ext cx="1018120" cy="3578662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5786" y="860425"/>
            <a:ext cx="1115665" cy="3578662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6555" y="876145"/>
            <a:ext cx="1018120" cy="3578662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11829" y="963860"/>
            <a:ext cx="1115665" cy="3578662"/>
          </a:xfrm>
          <a:prstGeom prst="rect">
            <a:avLst/>
          </a:prstGeom>
        </p:spPr>
      </p:pic>
      <p:sp>
        <p:nvSpPr>
          <p:cNvPr id="15" name="Tekstiruutu 14"/>
          <p:cNvSpPr txBox="1"/>
          <p:nvPr/>
        </p:nvSpPr>
        <p:spPr>
          <a:xfrm>
            <a:off x="2148338" y="257577"/>
            <a:ext cx="1327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2"/>
                </a:solidFill>
              </a:rPr>
              <a:t>Hallitsija</a:t>
            </a:r>
            <a:endParaRPr lang="fi-FI" b="1" dirty="0">
              <a:solidFill>
                <a:schemeClr val="bg2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3876541" y="442243"/>
            <a:ext cx="1017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Isä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3876541" y="4579752"/>
            <a:ext cx="118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Poika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5667553" y="38265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Mies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5800387" y="4535928"/>
            <a:ext cx="781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Vaimo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7482883" y="257577"/>
            <a:ext cx="864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Vanh. veli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7482883" y="4732343"/>
            <a:ext cx="864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chemeClr val="bg1"/>
                </a:solidFill>
              </a:rPr>
              <a:t>Nuor</a:t>
            </a:r>
            <a:r>
              <a:rPr lang="fi-FI" b="1" dirty="0" smtClean="0">
                <a:solidFill>
                  <a:schemeClr val="bg1"/>
                </a:solidFill>
              </a:rPr>
              <a:t>. veli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22" name="Tekstiruutu 21"/>
          <p:cNvSpPr txBox="1"/>
          <p:nvPr/>
        </p:nvSpPr>
        <p:spPr>
          <a:xfrm>
            <a:off x="9427335" y="382655"/>
            <a:ext cx="1017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Vanh. ystävä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9512313" y="4708482"/>
            <a:ext cx="850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chemeClr val="bg1"/>
                </a:solidFill>
              </a:rPr>
              <a:t>Nuor</a:t>
            </a:r>
            <a:r>
              <a:rPr lang="fi-FI" dirty="0" smtClean="0">
                <a:solidFill>
                  <a:schemeClr val="bg1"/>
                </a:solidFill>
              </a:rPr>
              <a:t>. </a:t>
            </a:r>
            <a:r>
              <a:rPr lang="fi-FI" b="1" dirty="0" smtClean="0">
                <a:solidFill>
                  <a:schemeClr val="bg1"/>
                </a:solidFill>
              </a:rPr>
              <a:t>ystävä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4005330" y="1116701"/>
            <a:ext cx="2833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H</a:t>
            </a:r>
            <a:r>
              <a:rPr lang="fi-FI" dirty="0" smtClean="0">
                <a:solidFill>
                  <a:schemeClr val="bg1"/>
                </a:solidFill>
              </a:rPr>
              <a:t>yvyys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5667553" y="941808"/>
            <a:ext cx="3597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Oikeamielisyys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6309448" y="1468192"/>
            <a:ext cx="2725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Kuuliaisuus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7440592" y="1116701"/>
            <a:ext cx="2821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Jalous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0" name="Tekstiruutu 29"/>
          <p:cNvSpPr txBox="1"/>
          <p:nvPr/>
        </p:nvSpPr>
        <p:spPr>
          <a:xfrm>
            <a:off x="8230953" y="1468192"/>
            <a:ext cx="2700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Nöyryys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2" name="Tekstiruutu 31"/>
          <p:cNvSpPr txBox="1"/>
          <p:nvPr/>
        </p:nvSpPr>
        <p:spPr>
          <a:xfrm>
            <a:off x="9466165" y="1028986"/>
            <a:ext cx="2944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Huolenpito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3" name="Tekstiruutu 32"/>
          <p:cNvSpPr txBox="1"/>
          <p:nvPr/>
        </p:nvSpPr>
        <p:spPr>
          <a:xfrm>
            <a:off x="10164675" y="1571223"/>
            <a:ext cx="337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Kunnioitus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4" name="Tekstiruutu 33"/>
          <p:cNvSpPr txBox="1"/>
          <p:nvPr/>
        </p:nvSpPr>
        <p:spPr>
          <a:xfrm>
            <a:off x="2128570" y="4439087"/>
            <a:ext cx="1240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Alamainen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4596020" y="1116701"/>
            <a:ext cx="3937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Vanhempainrakkaus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8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 ihminen oli jalostunut-&gt;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656" y="5909734"/>
            <a:ext cx="8048244" cy="948265"/>
          </a:xfrm>
        </p:spPr>
        <p:txBody>
          <a:bodyPr>
            <a:noAutofit/>
          </a:bodyPr>
          <a:lstStyle/>
          <a:p>
            <a:r>
              <a:rPr lang="fi-FI" sz="2000" dirty="0" smtClean="0"/>
              <a:t>Ohjattiin perhettä hyvässä hengessä -&gt; Hallittiin                      valtiota hyvin</a:t>
            </a:r>
          </a:p>
          <a:p>
            <a:r>
              <a:rPr lang="fi-FI" sz="2000" dirty="0" smtClean="0"/>
              <a:t>-&gt; Kun valtion hallinto oli järjestetty  saapui rauha ja onni koko valtakuntaan</a:t>
            </a:r>
            <a:endParaRPr lang="fi-FI" sz="2000" dirty="0"/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3399272995"/>
              </p:ext>
            </p:extLst>
          </p:nvPr>
        </p:nvGraphicFramePr>
        <p:xfrm>
          <a:off x="2032000" y="1081825"/>
          <a:ext cx="8128000" cy="5056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llipsi 6"/>
          <p:cNvSpPr/>
          <p:nvPr/>
        </p:nvSpPr>
        <p:spPr>
          <a:xfrm>
            <a:off x="6246254" y="347730"/>
            <a:ext cx="77273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5383369" y="772732"/>
            <a:ext cx="1751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>
                <a:solidFill>
                  <a:schemeClr val="bg1"/>
                </a:solidFill>
              </a:rPr>
              <a:t>Maailma</a:t>
            </a:r>
            <a:endParaRPr lang="fi-FI" sz="2000" b="1" dirty="0">
              <a:solidFill>
                <a:schemeClr val="bg1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5383369" y="361547"/>
            <a:ext cx="784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>
                <a:solidFill>
                  <a:schemeClr val="bg1"/>
                </a:solidFill>
              </a:rPr>
              <a:t>Taivas</a:t>
            </a:r>
            <a:endParaRPr lang="fi-FI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00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 s. 55</a:t>
            </a:r>
            <a:endParaRPr lang="fi-FI" dirty="0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494004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34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urkaupunki">
  <a:themeElements>
    <a:clrScheme name="Metropolitan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TC103457491[[fn=Metropoli]]</Template>
  <TotalTime>170</TotalTime>
  <Words>117</Words>
  <Application>Microsoft Office PowerPoint</Application>
  <PresentationFormat>Mukautettu</PresentationFormat>
  <Paragraphs>54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Suurkaupunki</vt:lpstr>
      <vt:lpstr>Kungfutselaisuus </vt:lpstr>
      <vt:lpstr>Kungfutsen patsas</vt:lpstr>
      <vt:lpstr>Kungfutselaisuus</vt:lpstr>
      <vt:lpstr>Oppi</vt:lpstr>
      <vt:lpstr>VASTAVUOROISUUS</vt:lpstr>
      <vt:lpstr>Kun ihminen oli jalostunut-&gt;</vt:lpstr>
      <vt:lpstr>Tehtävät s. 55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Kungfutselaisuus</dc:title>
  <dc:creator>Asiakas</dc:creator>
  <cp:lastModifiedBy>oppilas</cp:lastModifiedBy>
  <cp:revision>21</cp:revision>
  <dcterms:created xsi:type="dcterms:W3CDTF">2014-11-10T07:46:28Z</dcterms:created>
  <dcterms:modified xsi:type="dcterms:W3CDTF">2015-11-30T12:34:12Z</dcterms:modified>
</cp:coreProperties>
</file>