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14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CBD53FE6-0753-47CC-9A6C-573C44BC4E3C}" type="datetimeFigureOut">
              <a:rPr lang="fi-FI" smtClean="0"/>
              <a:t>1.6.2015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2761144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BD53FE6-0753-47CC-9A6C-573C44BC4E3C}" type="datetimeFigureOut">
              <a:rPr lang="fi-FI" smtClean="0"/>
              <a:t>1.6.2015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3561178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BD53FE6-0753-47CC-9A6C-573C44BC4E3C}" type="datetimeFigureOut">
              <a:rPr lang="fi-FI" smtClean="0"/>
              <a:t>1.6.2015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3262276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BD53FE6-0753-47CC-9A6C-573C44BC4E3C}" type="datetimeFigureOut">
              <a:rPr lang="fi-FI" smtClean="0"/>
              <a:t>1.6.2015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3638653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CBD53FE6-0753-47CC-9A6C-573C44BC4E3C}" type="datetimeFigureOut">
              <a:rPr lang="fi-FI" smtClean="0"/>
              <a:t>1.6.2015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926637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CBD53FE6-0753-47CC-9A6C-573C44BC4E3C}" type="datetimeFigureOut">
              <a:rPr lang="fi-FI" smtClean="0"/>
              <a:t>1.6.2015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630849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CBD53FE6-0753-47CC-9A6C-573C44BC4E3C}" type="datetimeFigureOut">
              <a:rPr lang="fi-FI" smtClean="0"/>
              <a:t>1.6.2015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220277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CBD53FE6-0753-47CC-9A6C-573C44BC4E3C}" type="datetimeFigureOut">
              <a:rPr lang="fi-FI" smtClean="0"/>
              <a:t>1.6.2015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2317072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BD53FE6-0753-47CC-9A6C-573C44BC4E3C}" type="datetimeFigureOut">
              <a:rPr lang="fi-FI" smtClean="0"/>
              <a:t>1.6.2015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46724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BD53FE6-0753-47CC-9A6C-573C44BC4E3C}" type="datetimeFigureOut">
              <a:rPr lang="fi-FI" smtClean="0"/>
              <a:t>1.6.2015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202439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BD53FE6-0753-47CC-9A6C-573C44BC4E3C}" type="datetimeFigureOut">
              <a:rPr lang="fi-FI" smtClean="0"/>
              <a:t>1.6.2015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8BE5495-6AFD-4D5A-B39D-D6E63F325E9A}" type="slidenum">
              <a:rPr lang="fi-FI" smtClean="0"/>
              <a:t>‹#›</a:t>
            </a:fld>
            <a:endParaRPr lang="fi-FI"/>
          </a:p>
        </p:txBody>
      </p:sp>
    </p:spTree>
    <p:extLst>
      <p:ext uri="{BB962C8B-B14F-4D97-AF65-F5344CB8AC3E}">
        <p14:creationId xmlns:p14="http://schemas.microsoft.com/office/powerpoint/2010/main" val="1842608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D53FE6-0753-47CC-9A6C-573C44BC4E3C}" type="datetimeFigureOut">
              <a:rPr lang="fi-FI" smtClean="0"/>
              <a:t>1.6.2015</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5495-6AFD-4D5A-B39D-D6E63F325E9A}" type="slidenum">
              <a:rPr lang="fi-FI" smtClean="0"/>
              <a:t>‹#›</a:t>
            </a:fld>
            <a:endParaRPr lang="fi-FI"/>
          </a:p>
        </p:txBody>
      </p:sp>
    </p:spTree>
    <p:extLst>
      <p:ext uri="{BB962C8B-B14F-4D97-AF65-F5344CB8AC3E}">
        <p14:creationId xmlns:p14="http://schemas.microsoft.com/office/powerpoint/2010/main" val="224904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73011"/>
            <a:ext cx="9144000" cy="809468"/>
          </a:xfrm>
        </p:spPr>
        <p:txBody>
          <a:bodyPr>
            <a:normAutofit fontScale="90000"/>
          </a:bodyPr>
          <a:lstStyle/>
          <a:p>
            <a:r>
              <a:rPr lang="fi-FI" dirty="0" smtClean="0">
                <a:effectLst/>
                <a:latin typeface="Calibri" panose="020F0502020204030204" pitchFamily="34" charset="0"/>
                <a:ea typeface="Calibri" panose="020F0502020204030204" pitchFamily="34" charset="0"/>
                <a:cs typeface="Times New Roman" panose="02020603050405020304" pitchFamily="18" charset="0"/>
              </a:rPr>
              <a:t> Burroughsin laskukone</a:t>
            </a:r>
            <a:endParaRPr lang="fi-FI" dirty="0"/>
          </a:p>
        </p:txBody>
      </p:sp>
      <p:sp>
        <p:nvSpPr>
          <p:cNvPr id="3" name="Alaotsikko 2"/>
          <p:cNvSpPr>
            <a:spLocks noGrp="1"/>
          </p:cNvSpPr>
          <p:nvPr>
            <p:ph type="subTitle" idx="1"/>
          </p:nvPr>
        </p:nvSpPr>
        <p:spPr>
          <a:xfrm>
            <a:off x="1524000" y="750441"/>
            <a:ext cx="9049555" cy="3017703"/>
          </a:xfrm>
        </p:spPr>
        <p:txBody>
          <a:bodyPr>
            <a:noAutofit/>
          </a:bodyPr>
          <a:lstStyle/>
          <a:p>
            <a:pPr>
              <a:lnSpc>
                <a:spcPct val="107000"/>
              </a:lnSpc>
              <a:spcAft>
                <a:spcPts val="800"/>
              </a:spcAft>
            </a:pPr>
            <a:r>
              <a:rPr lang="en-US" sz="2200" b="1" dirty="0">
                <a:solidFill>
                  <a:srgbClr val="252525"/>
                </a:solidFill>
                <a:latin typeface="Arial" panose="020B0604020202020204" pitchFamily="34" charset="0"/>
                <a:ea typeface="Calibri" panose="020F0502020204030204" pitchFamily="34" charset="0"/>
                <a:cs typeface="Times New Roman" panose="02020603050405020304" pitchFamily="18" charset="0"/>
              </a:rPr>
              <a:t>Adding Machine is a class, to the mechanical calculator, which specializes in accounting calculations. United States oldest calculating machines were usually built to read in dollars and cents. Calculating machines were part of office equipment, until they were replaced by new kinds of dropped in 1970, and so on their own computers around the beginning of the 1985's. Parents calculators is rarely seen in American offices in the 2000s.</a:t>
            </a:r>
          </a:p>
          <a:p>
            <a:pPr>
              <a:lnSpc>
                <a:spcPct val="107000"/>
              </a:lnSpc>
              <a:spcAft>
                <a:spcPts val="800"/>
              </a:spcAft>
            </a:pPr>
            <a:r>
              <a:rPr lang="en-US" sz="2200" b="1" dirty="0">
                <a:solidFill>
                  <a:srgbClr val="252525"/>
                </a:solidFill>
                <a:latin typeface="Arial" panose="020B0604020202020204" pitchFamily="34" charset="0"/>
                <a:ea typeface="Calibri" panose="020F0502020204030204" pitchFamily="34" charset="0"/>
                <a:cs typeface="Times New Roman" panose="02020603050405020304" pitchFamily="18" charset="0"/>
              </a:rPr>
              <a:t>William Seward Burroughs received a patent for his </a:t>
            </a:r>
            <a:r>
              <a:rPr lang="en-US" sz="2200" b="1" dirty="0" err="1">
                <a:solidFill>
                  <a:srgbClr val="252525"/>
                </a:solidFill>
                <a:latin typeface="Arial" panose="020B0604020202020204" pitchFamily="34" charset="0"/>
                <a:ea typeface="Calibri" panose="020F0502020204030204" pitchFamily="34" charset="0"/>
                <a:cs typeface="Times New Roman" panose="02020603050405020304" pitchFamily="18" charset="0"/>
              </a:rPr>
              <a:t>laskukoneellensa</a:t>
            </a:r>
            <a:r>
              <a:rPr lang="en-US" sz="2200" b="1" dirty="0">
                <a:solidFill>
                  <a:srgbClr val="252525"/>
                </a:solidFill>
                <a:latin typeface="Arial" panose="020B0604020202020204" pitchFamily="34" charset="0"/>
                <a:ea typeface="Calibri" panose="020F0502020204030204" pitchFamily="34" charset="0"/>
                <a:cs typeface="Times New Roman" panose="02020603050405020304" pitchFamily="18" charset="0"/>
              </a:rPr>
              <a:t> 25 August, 1888. The grandson came up with the writer William S. Burroughs decline in machine upgrades. The Son, the Son was a collection of essays called calculator.</a:t>
            </a:r>
            <a:endParaRPr lang="fi-FI" sz="2200" dirty="0"/>
          </a:p>
        </p:txBody>
      </p:sp>
      <p:pic>
        <p:nvPicPr>
          <p:cNvPr id="4" name="Kuva 3" descr="http://www.samisplace.com/kalevi/smith%20premier.jpg"/>
          <p:cNvPicPr/>
          <p:nvPr/>
        </p:nvPicPr>
        <p:blipFill>
          <a:blip r:embed="rId2">
            <a:extLst>
              <a:ext uri="{28A0092B-C50C-407E-A947-70E740481C1C}">
                <a14:useLocalDpi xmlns:a14="http://schemas.microsoft.com/office/drawing/2010/main" val="0"/>
              </a:ext>
            </a:extLst>
          </a:blip>
          <a:srcRect/>
          <a:stretch>
            <a:fillRect/>
          </a:stretch>
        </p:blipFill>
        <p:spPr bwMode="auto">
          <a:xfrm>
            <a:off x="4617720" y="4953000"/>
            <a:ext cx="2409718" cy="1905000"/>
          </a:xfrm>
          <a:prstGeom prst="rect">
            <a:avLst/>
          </a:prstGeom>
          <a:noFill/>
          <a:ln>
            <a:noFill/>
          </a:ln>
        </p:spPr>
      </p:pic>
    </p:spTree>
    <p:extLst>
      <p:ext uri="{BB962C8B-B14F-4D97-AF65-F5344CB8AC3E}">
        <p14:creationId xmlns:p14="http://schemas.microsoft.com/office/powerpoint/2010/main" val="16686973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123</Words>
  <Application>Microsoft Office PowerPoint</Application>
  <PresentationFormat>Laajakuva</PresentationFormat>
  <Paragraphs>3</Paragraphs>
  <Slides>1</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vt:i4>
      </vt:variant>
    </vt:vector>
  </HeadingPairs>
  <TitlesOfParts>
    <vt:vector size="6" baseType="lpstr">
      <vt:lpstr>Arial</vt:lpstr>
      <vt:lpstr>Calibri</vt:lpstr>
      <vt:lpstr>Calibri Light</vt:lpstr>
      <vt:lpstr>Times New Roman</vt:lpstr>
      <vt:lpstr>Office-teema</vt:lpstr>
      <vt:lpstr> Burroughsin laskukone</vt:lpstr>
    </vt:vector>
  </TitlesOfParts>
  <Company>Konneveden Lukio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Burroughsin laskukone</dc:title>
  <dc:creator>Opettaja</dc:creator>
  <cp:lastModifiedBy>Petri Jämsen</cp:lastModifiedBy>
  <cp:revision>5</cp:revision>
  <dcterms:created xsi:type="dcterms:W3CDTF">2015-05-25T06:28:09Z</dcterms:created>
  <dcterms:modified xsi:type="dcterms:W3CDTF">2015-06-01T07:00:28Z</dcterms:modified>
</cp:coreProperties>
</file>