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5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10/1/2015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10/1/2015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10/1/2015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10/1/2015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10/1/2015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10/1/2015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10/1/2015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10/1/2015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10/1/2015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10/1/2015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10/1/2015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10/1/2015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10/1/2015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10/1/2015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10/1/2015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10/1/2015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10/1/2015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10/1/2015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Thaw</a:t>
            </a:r>
            <a:r>
              <a:rPr lang="fi-FI" dirty="0" smtClean="0"/>
              <a:t>; 1953-56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73138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Geneva</a:t>
            </a:r>
            <a:r>
              <a:rPr lang="fi-FI" dirty="0" smtClean="0"/>
              <a:t> </a:t>
            </a:r>
            <a:r>
              <a:rPr lang="fi-FI" dirty="0" err="1" smtClean="0"/>
              <a:t>Agreement</a:t>
            </a:r>
            <a:r>
              <a:rPr lang="fi-FI" dirty="0" smtClean="0"/>
              <a:t>; 1955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end</a:t>
            </a:r>
            <a:r>
              <a:rPr lang="fi-FI" dirty="0" smtClean="0"/>
              <a:t> of 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Indo</a:t>
            </a:r>
            <a:r>
              <a:rPr lang="fi-FI" dirty="0" smtClean="0"/>
              <a:t>-China </a:t>
            </a:r>
            <a:r>
              <a:rPr lang="fi-FI" dirty="0" err="1" smtClean="0"/>
              <a:t>war</a:t>
            </a:r>
            <a:r>
              <a:rPr lang="fi-FI" dirty="0" smtClean="0"/>
              <a:t>;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question</a:t>
            </a:r>
            <a:r>
              <a:rPr lang="fi-FI" dirty="0" smtClean="0"/>
              <a:t> on Vietnam</a:t>
            </a:r>
          </a:p>
          <a:p>
            <a:r>
              <a:rPr lang="fi-FI" dirty="0" err="1" smtClean="0"/>
              <a:t>Occupation</a:t>
            </a:r>
            <a:r>
              <a:rPr lang="fi-FI" dirty="0" smtClean="0"/>
              <a:t> of </a:t>
            </a:r>
            <a:r>
              <a:rPr lang="fi-FI" dirty="0" err="1" smtClean="0"/>
              <a:t>Austria</a:t>
            </a:r>
            <a:r>
              <a:rPr lang="fi-FI" dirty="0" smtClean="0"/>
              <a:t> </a:t>
            </a:r>
            <a:r>
              <a:rPr lang="fi-FI" dirty="0" err="1" smtClean="0"/>
              <a:t>ended</a:t>
            </a:r>
            <a:endParaRPr lang="fi-FI" dirty="0" smtClean="0"/>
          </a:p>
          <a:p>
            <a:r>
              <a:rPr lang="fi-FI" dirty="0" smtClean="0"/>
              <a:t>BRD </a:t>
            </a:r>
            <a:r>
              <a:rPr lang="fi-FI" dirty="0" err="1" smtClean="0"/>
              <a:t>joined</a:t>
            </a:r>
            <a:r>
              <a:rPr lang="fi-FI" dirty="0" smtClean="0"/>
              <a:t> NATO</a:t>
            </a:r>
          </a:p>
          <a:p>
            <a:r>
              <a:rPr lang="fi-FI" dirty="0" err="1" smtClean="0"/>
              <a:t>Finlad</a:t>
            </a:r>
            <a:r>
              <a:rPr lang="fi-FI" dirty="0" smtClean="0"/>
              <a:t> </a:t>
            </a:r>
            <a:r>
              <a:rPr lang="fi-FI" dirty="0" err="1" smtClean="0"/>
              <a:t>was</a:t>
            </a:r>
            <a:r>
              <a:rPr lang="fi-FI" dirty="0" smtClean="0"/>
              <a:t> </a:t>
            </a:r>
            <a:r>
              <a:rPr lang="fi-FI" dirty="0" err="1" smtClean="0"/>
              <a:t>given</a:t>
            </a:r>
            <a:r>
              <a:rPr lang="fi-FI" dirty="0" smtClean="0"/>
              <a:t> Porkkala; Finland </a:t>
            </a:r>
            <a:r>
              <a:rPr lang="fi-FI" dirty="0" err="1" smtClean="0"/>
              <a:t>joined</a:t>
            </a:r>
            <a:r>
              <a:rPr lang="fi-FI" dirty="0" smtClean="0"/>
              <a:t> UN and </a:t>
            </a:r>
            <a:r>
              <a:rPr lang="fi-FI" dirty="0" err="1" smtClean="0"/>
              <a:t>The</a:t>
            </a:r>
            <a:r>
              <a:rPr lang="fi-FI" dirty="0" smtClean="0"/>
              <a:t> Nordic </a:t>
            </a:r>
            <a:r>
              <a:rPr lang="fi-FI" dirty="0" err="1" smtClean="0"/>
              <a:t>Council</a:t>
            </a:r>
            <a:endParaRPr lang="fi-FI" dirty="0" smtClean="0"/>
          </a:p>
          <a:p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Warsaw</a:t>
            </a:r>
            <a:r>
              <a:rPr lang="fi-FI" dirty="0" smtClean="0"/>
              <a:t> </a:t>
            </a:r>
            <a:r>
              <a:rPr lang="fi-FI" dirty="0" err="1" smtClean="0"/>
              <a:t>Pact</a:t>
            </a:r>
            <a:r>
              <a:rPr lang="fi-FI" dirty="0" smtClean="0"/>
              <a:t>, 1955</a:t>
            </a:r>
          </a:p>
          <a:p>
            <a:r>
              <a:rPr lang="fi-FI" dirty="0" smtClean="0"/>
              <a:t>”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Geneva</a:t>
            </a:r>
            <a:r>
              <a:rPr lang="fi-FI" dirty="0" smtClean="0"/>
              <a:t> Spirit”: </a:t>
            </a:r>
            <a:r>
              <a:rPr lang="fi-FI" dirty="0" err="1" smtClean="0"/>
              <a:t>less</a:t>
            </a:r>
            <a:r>
              <a:rPr lang="fi-FI" dirty="0" smtClean="0"/>
              <a:t> </a:t>
            </a:r>
            <a:r>
              <a:rPr lang="fi-FI" dirty="0" err="1" smtClean="0"/>
              <a:t>confrontation</a:t>
            </a:r>
            <a:r>
              <a:rPr lang="fi-FI" dirty="0" smtClean="0"/>
              <a:t> and </a:t>
            </a:r>
            <a:r>
              <a:rPr lang="fi-FI" dirty="0" err="1" smtClean="0"/>
              <a:t>more</a:t>
            </a:r>
            <a:r>
              <a:rPr lang="fi-FI" dirty="0" smtClean="0"/>
              <a:t> </a:t>
            </a:r>
            <a:r>
              <a:rPr lang="fi-FI" dirty="0" err="1" smtClean="0"/>
              <a:t>co-operation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227561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road</a:t>
            </a:r>
            <a:r>
              <a:rPr lang="fi-FI" dirty="0" smtClean="0"/>
              <a:t> to </a:t>
            </a:r>
            <a:r>
              <a:rPr lang="fi-FI" dirty="0" err="1" smtClean="0"/>
              <a:t>the</a:t>
            </a:r>
            <a:r>
              <a:rPr lang="fi-FI" dirty="0" smtClean="0"/>
              <a:t> Second </a:t>
            </a:r>
            <a:r>
              <a:rPr lang="fi-FI" dirty="0" err="1" smtClean="0"/>
              <a:t>Cold</a:t>
            </a:r>
            <a:r>
              <a:rPr lang="fi-FI" dirty="0" smtClean="0"/>
              <a:t> </a:t>
            </a:r>
            <a:r>
              <a:rPr lang="fi-FI" dirty="0" err="1" smtClean="0"/>
              <a:t>War</a:t>
            </a:r>
            <a:r>
              <a:rPr lang="fi-FI" dirty="0" smtClean="0"/>
              <a:t> </a:t>
            </a:r>
            <a:r>
              <a:rPr lang="fi-FI" dirty="0" err="1" smtClean="0"/>
              <a:t>period</a:t>
            </a:r>
            <a:r>
              <a:rPr lang="fi-FI" dirty="0" smtClean="0"/>
              <a:t>; 1956-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Khrushchev´s</a:t>
            </a:r>
            <a:r>
              <a:rPr lang="fi-FI" dirty="0" smtClean="0"/>
              <a:t> </a:t>
            </a:r>
            <a:r>
              <a:rPr lang="fi-FI" dirty="0" err="1" smtClean="0"/>
              <a:t>secret</a:t>
            </a:r>
            <a:r>
              <a:rPr lang="fi-FI" dirty="0" smtClean="0"/>
              <a:t> </a:t>
            </a:r>
            <a:r>
              <a:rPr lang="fi-FI" dirty="0" err="1" smtClean="0"/>
              <a:t>Speech</a:t>
            </a:r>
            <a:r>
              <a:rPr lang="fi-FI" dirty="0" smtClean="0"/>
              <a:t>, 1956;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impact</a:t>
            </a:r>
            <a:r>
              <a:rPr lang="fi-FI" dirty="0" smtClean="0"/>
              <a:t>!</a:t>
            </a:r>
          </a:p>
          <a:p>
            <a:r>
              <a:rPr lang="fi-FI" dirty="0" err="1" smtClean="0"/>
              <a:t>Uprisings</a:t>
            </a:r>
            <a:r>
              <a:rPr lang="fi-FI" dirty="0" smtClean="0"/>
              <a:t> in </a:t>
            </a:r>
            <a:r>
              <a:rPr lang="fi-FI" dirty="0" err="1" smtClean="0"/>
              <a:t>Poland</a:t>
            </a:r>
            <a:r>
              <a:rPr lang="fi-FI" dirty="0" smtClean="0"/>
              <a:t> and </a:t>
            </a:r>
            <a:r>
              <a:rPr lang="fi-FI" dirty="0" err="1" smtClean="0"/>
              <a:t>Hungary</a:t>
            </a:r>
            <a:r>
              <a:rPr lang="fi-FI" dirty="0" smtClean="0"/>
              <a:t>, 1956</a:t>
            </a:r>
          </a:p>
          <a:p>
            <a:r>
              <a:rPr lang="fi-FI" dirty="0" err="1" smtClean="0"/>
              <a:t>The</a:t>
            </a:r>
            <a:r>
              <a:rPr lang="fi-FI" dirty="0" smtClean="0"/>
              <a:t> Sputnik, 1957;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Soviet</a:t>
            </a:r>
            <a:r>
              <a:rPr lang="fi-FI" dirty="0" smtClean="0"/>
              <a:t> </a:t>
            </a:r>
            <a:r>
              <a:rPr lang="fi-FI" dirty="0" err="1" smtClean="0"/>
              <a:t>Unions</a:t>
            </a:r>
            <a:r>
              <a:rPr lang="fi-FI" dirty="0" smtClean="0"/>
              <a:t> </a:t>
            </a:r>
            <a:r>
              <a:rPr lang="fi-FI" dirty="0" err="1" smtClean="0"/>
              <a:t>launched</a:t>
            </a:r>
            <a:r>
              <a:rPr lang="fi-FI" dirty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world´s</a:t>
            </a:r>
            <a:r>
              <a:rPr lang="fi-FI" dirty="0" smtClean="0"/>
              <a:t> </a:t>
            </a:r>
            <a:r>
              <a:rPr lang="fi-FI" dirty="0" err="1" smtClean="0"/>
              <a:t>first</a:t>
            </a:r>
            <a:r>
              <a:rPr lang="fi-FI" dirty="0" smtClean="0"/>
              <a:t> </a:t>
            </a:r>
            <a:r>
              <a:rPr lang="fi-FI" dirty="0" err="1" smtClean="0"/>
              <a:t>satellite</a:t>
            </a:r>
            <a:r>
              <a:rPr lang="fi-FI" dirty="0" smtClean="0"/>
              <a:t> into </a:t>
            </a:r>
            <a:r>
              <a:rPr lang="fi-FI" dirty="0" err="1" smtClean="0"/>
              <a:t>space</a:t>
            </a:r>
            <a:r>
              <a:rPr lang="fi-FI" dirty="0" smtClean="0"/>
              <a:t> :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development</a:t>
            </a:r>
            <a:r>
              <a:rPr lang="fi-FI" dirty="0" smtClean="0"/>
              <a:t> of ICBM </a:t>
            </a:r>
            <a:r>
              <a:rPr lang="fi-FI" dirty="0" err="1" smtClean="0"/>
              <a:t>system</a:t>
            </a:r>
            <a:r>
              <a:rPr lang="fi-FI" dirty="0" smtClean="0"/>
              <a:t> in USA</a:t>
            </a:r>
          </a:p>
          <a:p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second</a:t>
            </a:r>
            <a:r>
              <a:rPr lang="fi-FI" dirty="0" smtClean="0"/>
              <a:t> </a:t>
            </a:r>
            <a:r>
              <a:rPr lang="fi-FI" dirty="0" err="1" smtClean="0"/>
              <a:t>crisis</a:t>
            </a:r>
            <a:r>
              <a:rPr lang="fi-FI" dirty="0" smtClean="0"/>
              <a:t> on Berlin, 1958-61;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construction</a:t>
            </a:r>
            <a:r>
              <a:rPr lang="fi-FI" dirty="0" smtClean="0"/>
              <a:t> of </a:t>
            </a:r>
            <a:r>
              <a:rPr lang="fi-FI" dirty="0" err="1" smtClean="0"/>
              <a:t>the</a:t>
            </a:r>
            <a:r>
              <a:rPr lang="fi-FI" dirty="0" smtClean="0"/>
              <a:t> Berlin Wall in 1961</a:t>
            </a:r>
          </a:p>
          <a:p>
            <a:r>
              <a:rPr lang="fi-FI" dirty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U2 </a:t>
            </a:r>
            <a:r>
              <a:rPr lang="fi-FI" dirty="0" err="1" smtClean="0"/>
              <a:t>incident</a:t>
            </a:r>
            <a:r>
              <a:rPr lang="fi-FI" dirty="0" smtClean="0"/>
              <a:t>, 1960 ( a US U2 </a:t>
            </a:r>
            <a:r>
              <a:rPr lang="fi-FI" dirty="0" err="1" smtClean="0"/>
              <a:t>spy</a:t>
            </a:r>
            <a:r>
              <a:rPr lang="fi-FI" dirty="0" smtClean="0"/>
              <a:t> </a:t>
            </a:r>
            <a:r>
              <a:rPr lang="fi-FI" dirty="0" err="1" smtClean="0"/>
              <a:t>plane</a:t>
            </a:r>
            <a:r>
              <a:rPr lang="fi-FI" dirty="0" smtClean="0"/>
              <a:t> </a:t>
            </a:r>
            <a:r>
              <a:rPr lang="fi-FI" dirty="0" err="1" smtClean="0"/>
              <a:t>over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USSR; </a:t>
            </a:r>
            <a:r>
              <a:rPr lang="fi-FI" dirty="0" err="1" smtClean="0"/>
              <a:t>the</a:t>
            </a:r>
            <a:r>
              <a:rPr lang="fi-FI" dirty="0" smtClean="0"/>
              <a:t> US </a:t>
            </a:r>
            <a:r>
              <a:rPr lang="fi-FI" dirty="0" err="1" smtClean="0"/>
              <a:t>refused</a:t>
            </a:r>
            <a:r>
              <a:rPr lang="fi-FI" dirty="0" smtClean="0"/>
              <a:t> to </a:t>
            </a:r>
            <a:r>
              <a:rPr lang="fi-FI" dirty="0" err="1" smtClean="0"/>
              <a:t>apologise</a:t>
            </a:r>
            <a:r>
              <a:rPr lang="fi-FI" dirty="0" smtClean="0"/>
              <a:t>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15281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meetings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The</a:t>
            </a:r>
            <a:r>
              <a:rPr lang="fi-FI" dirty="0" smtClean="0"/>
              <a:t> Camp David </a:t>
            </a:r>
            <a:r>
              <a:rPr lang="fi-FI" dirty="0" err="1" smtClean="0"/>
              <a:t>meeting</a:t>
            </a:r>
            <a:r>
              <a:rPr lang="fi-FI" dirty="0" smtClean="0"/>
              <a:t>, 1959; a </a:t>
            </a:r>
            <a:r>
              <a:rPr lang="fi-FI" dirty="0" err="1" smtClean="0"/>
              <a:t>success</a:t>
            </a:r>
            <a:endParaRPr lang="fi-FI" dirty="0" smtClean="0"/>
          </a:p>
          <a:p>
            <a:r>
              <a:rPr lang="fi-FI" dirty="0" err="1" smtClean="0"/>
              <a:t>The</a:t>
            </a:r>
            <a:r>
              <a:rPr lang="fi-FI" dirty="0" smtClean="0"/>
              <a:t> Paris </a:t>
            </a:r>
            <a:r>
              <a:rPr lang="fi-FI" dirty="0" err="1" smtClean="0"/>
              <a:t>Summit</a:t>
            </a:r>
            <a:r>
              <a:rPr lang="fi-FI" dirty="0" smtClean="0"/>
              <a:t>, 1960; a </a:t>
            </a:r>
            <a:r>
              <a:rPr lang="fi-FI" dirty="0" err="1" smtClean="0"/>
              <a:t>failure</a:t>
            </a:r>
            <a:r>
              <a:rPr lang="fi-FI" dirty="0" smtClean="0"/>
              <a:t>!</a:t>
            </a:r>
          </a:p>
          <a:p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Vienna</a:t>
            </a:r>
            <a:r>
              <a:rPr lang="fi-FI" dirty="0" smtClean="0"/>
              <a:t> </a:t>
            </a:r>
            <a:r>
              <a:rPr lang="fi-FI" dirty="0" err="1" smtClean="0"/>
              <a:t>Summit</a:t>
            </a:r>
            <a:r>
              <a:rPr lang="fi-FI" dirty="0" smtClean="0"/>
              <a:t>, 1961;  </a:t>
            </a:r>
            <a:r>
              <a:rPr lang="fi-FI" dirty="0" err="1" smtClean="0"/>
              <a:t>not</a:t>
            </a:r>
            <a:r>
              <a:rPr lang="fi-FI" dirty="0" smtClean="0"/>
              <a:t> a </a:t>
            </a:r>
            <a:r>
              <a:rPr lang="fi-FI" dirty="0" err="1" smtClean="0"/>
              <a:t>success</a:t>
            </a:r>
            <a:r>
              <a:rPr lang="fi-FI" smtClean="0"/>
              <a:t>!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5913442"/>
      </p:ext>
    </p:extLst>
  </p:cSld>
  <p:clrMapOvr>
    <a:masterClrMapping/>
  </p:clrMapOvr>
</p:sld>
</file>

<file path=ppt/theme/theme1.xml><?xml version="1.0" encoding="utf-8"?>
<a:theme xmlns:a="http://schemas.openxmlformats.org/drawingml/2006/main" name="Berliini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TM04033917[[fn=Berliini]]</Template>
  <TotalTime>17</TotalTime>
  <Words>170</Words>
  <Application>Microsoft Office PowerPoint</Application>
  <PresentationFormat>Laajakuva</PresentationFormat>
  <Paragraphs>18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7" baseType="lpstr">
      <vt:lpstr>Arial</vt:lpstr>
      <vt:lpstr>Trebuchet MS</vt:lpstr>
      <vt:lpstr>Berliini</vt:lpstr>
      <vt:lpstr>The Thaw; 1953-56</vt:lpstr>
      <vt:lpstr>The Geneva Agreement; 1955</vt:lpstr>
      <vt:lpstr>The road to the Second Cold War period; 1956-</vt:lpstr>
      <vt:lpstr>meetings</vt:lpstr>
    </vt:vector>
  </TitlesOfParts>
  <Company>AO Tietohallinto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Thaw; 1953-56</dc:title>
  <dc:creator>Soininen Susanna</dc:creator>
  <cp:lastModifiedBy>Soininen Susanna</cp:lastModifiedBy>
  <cp:revision>2</cp:revision>
  <dcterms:created xsi:type="dcterms:W3CDTF">2015-10-01T06:33:37Z</dcterms:created>
  <dcterms:modified xsi:type="dcterms:W3CDTF">2015-10-01T06:51:05Z</dcterms:modified>
</cp:coreProperties>
</file>