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85393-9315-418C-8932-75269B2CDAD0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6A547-8A1B-44B4-BA04-F5ADA8B8AF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5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6A547-8A1B-44B4-BA04-F5ADA8B8AFA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61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6A547-8A1B-44B4-BA04-F5ADA8B8AFA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86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AA0388-C96F-4F01-882D-C70FA42A925D}" type="datetimeFigureOut">
              <a:rPr lang="fi-FI" smtClean="0"/>
              <a:t>22.1.2013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14800D-0FA1-4742-9463-E396C333EEF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okialand.blogit.kauppalehti.fi/blog/24071/karayttiko-sanaton-viestinta-elop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Nonverbaalinen</a:t>
            </a:r>
            <a:r>
              <a:rPr lang="fi-FI" b="1" dirty="0"/>
              <a:t> viestintä 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80720" cy="1415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Elekieli – puhumisen lahjomattomin taso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2448272" cy="163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Nonverbaalisella</a:t>
            </a:r>
            <a:r>
              <a:rPr lang="fi-FI" dirty="0" smtClean="0"/>
              <a:t> viestinnällä säädellään vuorovaikutusta: siirretään puheenvuoroja, annetaan palautetta, ilmaistaan tunteita, osoitetaan vallitsevia henkilösuhteita</a:t>
            </a:r>
          </a:p>
          <a:p>
            <a:r>
              <a:rPr lang="fi-FI" dirty="0" smtClean="0"/>
              <a:t>Täydentää verbaalista viestintää; voi joskus korvata sen kokonaan: ”</a:t>
            </a:r>
            <a:r>
              <a:rPr lang="fi-FI" sz="1400" b="1" i="1" dirty="0" smtClean="0"/>
              <a:t>Aaltonen </a:t>
            </a:r>
            <a:r>
              <a:rPr lang="fi-FI" sz="1400" b="1" i="1" dirty="0"/>
              <a:t>pärjää Venäjällä </a:t>
            </a:r>
            <a:r>
              <a:rPr lang="fi-FI" sz="1400" b="1" i="1" dirty="0" smtClean="0"/>
              <a:t>elekielellä” (IL 9.2.2011)</a:t>
            </a:r>
            <a:endParaRPr lang="fi-FI" sz="1400" b="1" i="1" dirty="0"/>
          </a:p>
          <a:p>
            <a:endParaRPr lang="fi-FI" dirty="0" smtClean="0"/>
          </a:p>
          <a:p>
            <a:r>
              <a:rPr lang="fi-FI" dirty="0" smtClean="0"/>
              <a:t>Voi olla ristiriidassa puheen </a:t>
            </a:r>
            <a:r>
              <a:rPr lang="fi-FI" dirty="0" smtClean="0"/>
              <a:t>kanssa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i="1" dirty="0"/>
              <a:t> </a:t>
            </a:r>
            <a:r>
              <a:rPr lang="fi-FI" sz="1200" i="1" dirty="0" smtClean="0">
                <a:hlinkClick r:id="rId2"/>
              </a:rPr>
              <a:t>”</a:t>
            </a:r>
            <a:r>
              <a:rPr lang="fi-FI" sz="1400" b="1" i="1" dirty="0" smtClean="0">
                <a:hlinkClick r:id="rId2"/>
              </a:rPr>
              <a:t>Käräyttikö </a:t>
            </a:r>
            <a:r>
              <a:rPr lang="fi-FI" sz="1400" b="1" i="1" dirty="0">
                <a:hlinkClick r:id="rId2"/>
              </a:rPr>
              <a:t>sanaton viestintä </a:t>
            </a:r>
            <a:r>
              <a:rPr lang="fi-FI" sz="1400" b="1" i="1" dirty="0" err="1">
                <a:hlinkClick r:id="rId2"/>
              </a:rPr>
              <a:t>Elopin</a:t>
            </a:r>
            <a:r>
              <a:rPr lang="fi-FI" sz="1400" b="1" i="1" smtClean="0">
                <a:hlinkClick r:id="rId2"/>
              </a:rPr>
              <a:t>?</a:t>
            </a:r>
            <a:r>
              <a:rPr lang="fi-FI" sz="1400" b="1" i="1" smtClean="0"/>
              <a:t>”  (KL 11.6.2011)</a:t>
            </a:r>
            <a:endParaRPr lang="fi-FI" sz="1400" b="1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Merkitys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2084834" cy="160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Hymy, nenän nyrpistys, otsan kurtistus</a:t>
            </a:r>
          </a:p>
          <a:p>
            <a:r>
              <a:rPr lang="fi-FI" dirty="0" smtClean="0"/>
              <a:t>Katse</a:t>
            </a:r>
          </a:p>
          <a:p>
            <a:r>
              <a:rPr lang="fi-FI" dirty="0" smtClean="0"/>
              <a:t>Silmät keskiössä: ”Silmät ovat sielun peili” &gt; pupillit eivät valehtele</a:t>
            </a:r>
          </a:p>
          <a:p>
            <a:pPr marL="1554480" lvl="5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Ilmeet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34558"/>
            <a:ext cx="1536576" cy="20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1865476" cy="146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6667"/>
            <a:ext cx="1535169" cy="153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708347" cy="105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smtClean="0"/>
              <a:t>Osa maailmanlaajuisia, osa kulttuurisidonnaisia, osa persoonakohtaisia</a:t>
            </a:r>
          </a:p>
          <a:p>
            <a:r>
              <a:rPr lang="fi-FI" dirty="0" smtClean="0"/>
              <a:t>Vaikea vaikuttaa tietoisesti &gt; luotettavuus &gt; mitä kauempana kasvoista, sitä tiedostamattomampaa</a:t>
            </a:r>
          </a:p>
          <a:p>
            <a:r>
              <a:rPr lang="fi-FI" dirty="0" smtClean="0"/>
              <a:t>Mihin kädet? &gt; yli 3000 käsielettä: voimaeleet, tarkkuuseleet, turvaeleet, rauhoituseleet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	 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   ”</a:t>
            </a:r>
            <a:r>
              <a:rPr lang="fi-FI" b="1" dirty="0" smtClean="0"/>
              <a:t>Vanhasen </a:t>
            </a:r>
            <a:r>
              <a:rPr lang="fi-FI" b="1" dirty="0"/>
              <a:t>elekieli kertoi pidätetystä </a:t>
            </a:r>
            <a:r>
              <a:rPr lang="fi-FI" b="1" dirty="0" smtClean="0"/>
              <a:t>raivosta”  (23.9.2009)</a:t>
            </a:r>
            <a:endParaRPr lang="fi-FI" b="1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Kädet puuskassa voimakkaasti torjuva </a:t>
            </a:r>
            <a:r>
              <a:rPr lang="fi-FI" dirty="0" smtClean="0"/>
              <a:t>ele</a:t>
            </a:r>
          </a:p>
          <a:p>
            <a:r>
              <a:rPr lang="fi-FI" dirty="0" smtClean="0"/>
              <a:t>Eleet tarttuvat</a:t>
            </a:r>
          </a:p>
          <a:p>
            <a:r>
              <a:rPr lang="fi-FI" dirty="0" smtClean="0"/>
              <a:t>Turvaesineet</a:t>
            </a:r>
          </a:p>
          <a:p>
            <a:r>
              <a:rPr lang="fi-FI" dirty="0" smtClean="0"/>
              <a:t>Älä ajattele puhuessa: eleettömyys parempi kuin tietoiset eleet</a:t>
            </a:r>
          </a:p>
          <a:p>
            <a:r>
              <a:rPr lang="fi-FI" dirty="0" smtClean="0"/>
              <a:t>Elekimppu merkitsee, ei yksittäinen ele</a:t>
            </a:r>
          </a:p>
          <a:p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Eleet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2" y="3717032"/>
            <a:ext cx="1874641" cy="10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781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1428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06589"/>
            <a:ext cx="8355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1307976" cy="9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60089"/>
            <a:ext cx="636570" cy="97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Reviiri = ihmisten välinen etäisyys (kyynärvälikulttuuri, käsivarsikulttuuri)</a:t>
            </a:r>
          </a:p>
          <a:p>
            <a:r>
              <a:rPr lang="fi-FI" dirty="0" smtClean="0"/>
              <a:t>Eteen taakse –liike parempi kuin sivuttaisliike</a:t>
            </a:r>
          </a:p>
          <a:p>
            <a:r>
              <a:rPr lang="fi-FI" dirty="0" smtClean="0"/>
              <a:t>Suuntautuminen – </a:t>
            </a:r>
            <a:r>
              <a:rPr lang="fi-FI" dirty="0" smtClean="0"/>
              <a:t>vetäytyminen</a:t>
            </a:r>
          </a:p>
          <a:p>
            <a:r>
              <a:rPr lang="fi-FI" dirty="0" smtClean="0"/>
              <a:t>Perusasento</a:t>
            </a:r>
            <a:endParaRPr lang="fi-FI" dirty="0" smtClean="0"/>
          </a:p>
          <a:p>
            <a:r>
              <a:rPr lang="fi-FI" dirty="0" smtClean="0"/>
              <a:t>Ryhti					</a:t>
            </a:r>
          </a:p>
          <a:p>
            <a:r>
              <a:rPr lang="fi-FI" dirty="0" smtClean="0"/>
              <a:t>Pään liikkeet</a:t>
            </a:r>
          </a:p>
          <a:p>
            <a:r>
              <a:rPr lang="fi-FI" dirty="0" smtClean="0"/>
              <a:t>Istumajärjestys</a:t>
            </a:r>
          </a:p>
          <a:p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Liikkeet, asennot, reviiri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42683"/>
            <a:ext cx="2163917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94" y="1340768"/>
            <a:ext cx="1942057" cy="11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020540" cy="13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04124"/>
            <a:ext cx="1988138" cy="11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Äänenvoimakkuus: ”Hiljaisin ääni, joka kuuluu vaivatta”, vaihtelu </a:t>
            </a:r>
          </a:p>
          <a:p>
            <a:r>
              <a:rPr lang="fi-FI" dirty="0" smtClean="0"/>
              <a:t>Painotus: säästeliäästi käytettynä tehokas</a:t>
            </a:r>
          </a:p>
          <a:p>
            <a:r>
              <a:rPr lang="fi-FI" dirty="0" smtClean="0"/>
              <a:t>Tauotus: myös hiljaisuus puhuu&gt; tehotauko vrt. kuollut tauko</a:t>
            </a:r>
          </a:p>
          <a:p>
            <a:r>
              <a:rPr lang="fi-FI" dirty="0" smtClean="0"/>
              <a:t>Puhenopeus: hidastaminen nostaa esiin, vaihteleva puherytmi usein paras (</a:t>
            </a:r>
            <a:r>
              <a:rPr lang="fi-FI" dirty="0" err="1" smtClean="0"/>
              <a:t>sml</a:t>
            </a:r>
            <a:r>
              <a:rPr lang="fi-FI" dirty="0" smtClean="0"/>
              <a:t>. Puherytmi 70 – 140 sanaa/min.)</a:t>
            </a:r>
          </a:p>
          <a:p>
            <a:r>
              <a:rPr lang="fi-FI" dirty="0" smtClean="0"/>
              <a:t>Rytmi: vaihtelevuutta eripituisista sanoista ja lauseista sekä toistosta; ongelma kirjoitetuissa puheissa</a:t>
            </a:r>
          </a:p>
          <a:p>
            <a:r>
              <a:rPr lang="fi-FI" dirty="0" smtClean="0"/>
              <a:t>Sävelkulku: lauseen lopussa laskeva, vrt. kiekaisut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Äänen ominaisuudet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95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Kättely, halaaminen, olkapäälle taputtaminen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Kosketus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85582"/>
            <a:ext cx="23145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3801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Vaatetus, värit,  kampaus, ehostus, tuoksut</a:t>
            </a:r>
          </a:p>
          <a:p>
            <a:endParaRPr lang="fi-FI" dirty="0"/>
          </a:p>
          <a:p>
            <a:endParaRPr lang="fi-FI" dirty="0" smtClean="0"/>
          </a:p>
          <a:p>
            <a:pPr lvl="8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Ulkoinen olemus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1740793" cy="16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1257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</TotalTime>
  <Words>237</Words>
  <Application>Microsoft Office PowerPoint</Application>
  <PresentationFormat>Näytössä katseltava diaesitys (4:3)</PresentationFormat>
  <Paragraphs>59</Paragraphs>
  <Slides>8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Aaltomuoto</vt:lpstr>
      <vt:lpstr>Nonverbaalinen viestintä  </vt:lpstr>
      <vt:lpstr>Merkitys</vt:lpstr>
      <vt:lpstr>Ilmeet</vt:lpstr>
      <vt:lpstr>Eleet</vt:lpstr>
      <vt:lpstr>Liikkeet, asennot, reviiri</vt:lpstr>
      <vt:lpstr>Äänen ominaisuudet</vt:lpstr>
      <vt:lpstr>Kosketus</vt:lpstr>
      <vt:lpstr>Ulkoinen olemus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Nonverbaalinen viestintä</dc:title>
  <dc:creator>Admin</dc:creator>
  <cp:lastModifiedBy>Opettaja/Lukio</cp:lastModifiedBy>
  <cp:revision>18</cp:revision>
  <dcterms:created xsi:type="dcterms:W3CDTF">2013-01-21T18:01:33Z</dcterms:created>
  <dcterms:modified xsi:type="dcterms:W3CDTF">2013-01-22T09:04:53Z</dcterms:modified>
</cp:coreProperties>
</file>