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7" d="100"/>
          <a:sy n="77" d="100"/>
        </p:scale>
        <p:origin x="1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gradFill flip="none" rotWithShape="1">
          <a:gsLst>
            <a:gs pos="0">
              <a:srgbClr val="B1DDFF"/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2AED8E5B-0D98-4FE1-9B26-D1041E3A89F9}" type="datetimeFigureOut">
              <a:rPr lang="en-US" dirty="0"/>
              <a:t>5/8/2019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9CD-DA3A-463F-AFEF-A68838A6859B}" type="datetimeFigureOut">
              <a:rPr lang="en-US" dirty="0"/>
              <a:t>5/8/2019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2A925-E007-46C2-84AB-35EE10DCAD39}" type="datetimeFigureOut">
              <a:rPr lang="en-US" dirty="0"/>
              <a:t>5/8/2019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C2DCB-466C-4061-8D51-D3254DD77FA1}" type="datetimeFigureOut">
              <a:rPr lang="en-US" dirty="0"/>
              <a:t>5/8/2019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gradFill flip="none" rotWithShape="1">
          <a:gsLst>
            <a:gs pos="0">
              <a:schemeClr val="bg2">
                <a:tint val="80000"/>
                <a:shade val="100000"/>
                <a:satMod val="300000"/>
              </a:schemeClr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642357F-39F6-401C-9FF8-3072724998F3}" type="datetimeFigureOut">
              <a:rPr lang="en-US" dirty="0"/>
              <a:t>5/8/2019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B09B-D413-414E-B13F-B1984CD8FF65}" type="datetimeFigureOut">
              <a:rPr lang="en-US" dirty="0"/>
              <a:t>5/8/2019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F992-55E7-4B2D-A6F1-8C9243CBFE1B}" type="datetimeFigureOut">
              <a:rPr lang="en-US" dirty="0"/>
              <a:t>5/8/2019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98110-BAA6-4256-A2E5-BB66A47D2616}" type="datetimeFigureOut">
              <a:rPr lang="en-US" dirty="0"/>
              <a:t>5/8/2019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03892-3343-4E4E-B81B-70A099359AD2}" type="datetimeFigureOut">
              <a:rPr lang="en-US" dirty="0"/>
              <a:t>5/8/2019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2F85-D33A-46AF-9088-5A7400C1018E}" type="datetimeFigureOut">
              <a:rPr lang="en-US" dirty="0"/>
              <a:t>5/8/2019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rgbClr val="969696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EB3A624-F501-46A9-B8CA-4949E24E27C8}" type="datetimeFigureOut">
              <a:rPr lang="en-US" dirty="0"/>
              <a:t>5/8/2019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lang="en-US" sz="1000" kern="12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0C4D3C1-679D-44D8-8A9C-D402CE4EF569}" type="datetimeFigureOut">
              <a:rPr lang="en-US" dirty="0"/>
              <a:t>5/8/2019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667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23. Tuhannen ja yhden tarinan </a:t>
            </a:r>
            <a:r>
              <a:rPr lang="fi-FI" dirty="0" err="1" smtClean="0"/>
              <a:t>lähi-itä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5939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i-FI" dirty="0"/>
              <a:t>Miksi Israel ja palestiinalaiset ovat riidelleet keskenään vuosikymmeniä?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Molemmat </a:t>
            </a:r>
            <a:r>
              <a:rPr lang="fi-FI" dirty="0"/>
              <a:t>pitävät Palestiinan aluetta </a:t>
            </a:r>
            <a:r>
              <a:rPr lang="fi-FI" dirty="0" smtClean="0"/>
              <a:t>omanaan.</a:t>
            </a:r>
          </a:p>
          <a:p>
            <a:r>
              <a:rPr lang="fi-FI" dirty="0" smtClean="0"/>
              <a:t>Israelin </a:t>
            </a:r>
            <a:r>
              <a:rPr lang="fi-FI" dirty="0"/>
              <a:t>valtion perustaminen 1948 katkeroitti </a:t>
            </a:r>
            <a:r>
              <a:rPr lang="fi-FI" dirty="0" smtClean="0"/>
              <a:t>palestiinalaiset.</a:t>
            </a:r>
          </a:p>
          <a:p>
            <a:r>
              <a:rPr lang="fi-FI" dirty="0" smtClean="0"/>
              <a:t>Riita </a:t>
            </a:r>
            <a:r>
              <a:rPr lang="fi-FI" dirty="0"/>
              <a:t>on syventynyt ja tilanne mutkistunut lukuisissa viime vuosikymmenien aikana käydyissä sodissa</a:t>
            </a:r>
            <a:r>
              <a:rPr lang="fi-FI" dirty="0" smtClean="0"/>
              <a:t>.</a:t>
            </a:r>
          </a:p>
          <a:p>
            <a:r>
              <a:rPr lang="fi-FI" dirty="0" smtClean="0"/>
              <a:t>Lapset kasvavat vihan ilmapiiriin ja ennakkoluuloihin.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410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i-FI" dirty="0"/>
              <a:t>Mitä epäkohtia Palestiinan nykyisessä tilanteessa </a:t>
            </a:r>
            <a:r>
              <a:rPr lang="fi-FI" dirty="0" smtClean="0"/>
              <a:t>on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a) juutalaisten </a:t>
            </a:r>
            <a:r>
              <a:rPr lang="fi-FI" dirty="0" smtClean="0"/>
              <a:t>näkökulmasta</a:t>
            </a:r>
          </a:p>
          <a:p>
            <a:r>
              <a:rPr lang="fi-FI" dirty="0" smtClean="0"/>
              <a:t>palestiinalaisten </a:t>
            </a:r>
            <a:r>
              <a:rPr lang="fi-FI" dirty="0"/>
              <a:t>terrori-iskut 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b</a:t>
            </a:r>
            <a:r>
              <a:rPr lang="fi-FI" dirty="0"/>
              <a:t>) palestiinalaisten </a:t>
            </a:r>
            <a:r>
              <a:rPr lang="fi-FI" dirty="0" smtClean="0"/>
              <a:t>näkökulmasta?</a:t>
            </a:r>
          </a:p>
          <a:p>
            <a:r>
              <a:rPr lang="fi-FI" dirty="0" smtClean="0"/>
              <a:t>oman </a:t>
            </a:r>
            <a:r>
              <a:rPr lang="fi-FI" dirty="0"/>
              <a:t>valtion puuttuminen: suurin osa palestiinalaisista elää edelleen pakolaisleireissä </a:t>
            </a:r>
            <a:r>
              <a:rPr lang="fi-FI" dirty="0" smtClean="0"/>
              <a:t>naapurimaissa</a:t>
            </a:r>
          </a:p>
          <a:p>
            <a:r>
              <a:rPr lang="fi-FI" dirty="0" smtClean="0"/>
              <a:t>juutalaissiirtokunnat </a:t>
            </a:r>
            <a:r>
              <a:rPr lang="fi-FI" dirty="0"/>
              <a:t>palestiinalaisalueiden </a:t>
            </a:r>
            <a:r>
              <a:rPr lang="fi-FI" dirty="0" smtClean="0"/>
              <a:t>keskellä</a:t>
            </a:r>
          </a:p>
          <a:p>
            <a:r>
              <a:rPr lang="fi-FI" dirty="0" smtClean="0"/>
              <a:t>Israelilaisten </a:t>
            </a:r>
            <a:r>
              <a:rPr lang="fi-FI" dirty="0"/>
              <a:t>rakentama muuri, joka vaikeuttaa palestiinalaisten liikkumista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30045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089953"/>
          </a:xfrm>
        </p:spPr>
        <p:txBody>
          <a:bodyPr/>
          <a:lstStyle/>
          <a:p>
            <a:r>
              <a:rPr lang="fi-FI" dirty="0" smtClean="0"/>
              <a:t>Terrorismin uudet kasvot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66800" y="1732547"/>
            <a:ext cx="10058400" cy="470835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i-FI" b="1" dirty="0"/>
              <a:t>a) Miksi terrorismi on lisääntynyt maailmassa </a:t>
            </a:r>
            <a:r>
              <a:rPr lang="fi-FI" b="1" dirty="0" smtClean="0"/>
              <a:t>2000-luvulla?</a:t>
            </a:r>
          </a:p>
          <a:p>
            <a:r>
              <a:rPr lang="fi-FI" dirty="0" smtClean="0"/>
              <a:t>Neuvostoliiton </a:t>
            </a:r>
            <a:r>
              <a:rPr lang="fi-FI" dirty="0"/>
              <a:t>romahtamisen jälkeen Yhdysvallat on ollut ainoa supervalta. Sen hallitseva asemaa maailmalla on ärsyttänyt </a:t>
            </a:r>
            <a:r>
              <a:rPr lang="fi-FI" dirty="0" smtClean="0"/>
              <a:t>monia.</a:t>
            </a:r>
          </a:p>
          <a:p>
            <a:r>
              <a:rPr lang="fi-FI" dirty="0" smtClean="0"/>
              <a:t>Maailmantalouden </a:t>
            </a:r>
            <a:r>
              <a:rPr lang="fi-FI" dirty="0"/>
              <a:t>epäoikeudenmukaisuus aiheuttaa tyytymättömyyttä.</a:t>
            </a:r>
          </a:p>
          <a:p>
            <a:r>
              <a:rPr lang="fi-FI" dirty="0" smtClean="0"/>
              <a:t>Nykyaikaisen </a:t>
            </a:r>
            <a:r>
              <a:rPr lang="fi-FI" dirty="0"/>
              <a:t>median ansiosta iskut saavat laajaa näkyvyyttä, mikä on terroristien tarkoituskin. </a:t>
            </a:r>
            <a:endParaRPr lang="fi-FI" dirty="0" smtClean="0"/>
          </a:p>
          <a:p>
            <a:pPr marL="0" indent="0">
              <a:buNone/>
            </a:pPr>
            <a:r>
              <a:rPr lang="fi-FI" b="1" dirty="0" smtClean="0"/>
              <a:t>b</a:t>
            </a:r>
            <a:r>
              <a:rPr lang="fi-FI" b="1" dirty="0"/>
              <a:t>) Miten länsimaat ovat taistelleet terrorismia </a:t>
            </a:r>
            <a:r>
              <a:rPr lang="fi-FI" b="1" dirty="0" smtClean="0"/>
              <a:t>vastaan?</a:t>
            </a:r>
          </a:p>
          <a:p>
            <a:r>
              <a:rPr lang="fi-FI" dirty="0" smtClean="0"/>
              <a:t>Yhdysvaltojen </a:t>
            </a:r>
            <a:r>
              <a:rPr lang="fi-FI" dirty="0"/>
              <a:t>ja sen liittolaisten sotatoimet terroristien oletettuja piilopaikkoja vastaan esim. </a:t>
            </a:r>
            <a:r>
              <a:rPr lang="fi-FI" dirty="0" smtClean="0"/>
              <a:t>Afganistanissa</a:t>
            </a:r>
          </a:p>
          <a:p>
            <a:r>
              <a:rPr lang="fi-FI" dirty="0" smtClean="0"/>
              <a:t>turvatoimet </a:t>
            </a:r>
            <a:r>
              <a:rPr lang="fi-FI" dirty="0"/>
              <a:t>lentokentillä ja muissa julkisissa </a:t>
            </a:r>
            <a:r>
              <a:rPr lang="fi-FI" dirty="0" smtClean="0"/>
              <a:t>liikennevälineissä</a:t>
            </a:r>
          </a:p>
          <a:p>
            <a:r>
              <a:rPr lang="fi-FI" dirty="0" smtClean="0"/>
              <a:t>kansainvälinen </a:t>
            </a:r>
            <a:r>
              <a:rPr lang="fi-FI" dirty="0"/>
              <a:t>terrorisminvastainen </a:t>
            </a:r>
            <a:r>
              <a:rPr lang="fi-FI" dirty="0" smtClean="0"/>
              <a:t>yhteistyö</a:t>
            </a:r>
          </a:p>
          <a:p>
            <a:r>
              <a:rPr lang="fi-FI" dirty="0" smtClean="0"/>
              <a:t>Joissain </a:t>
            </a:r>
            <a:r>
              <a:rPr lang="fi-FI" dirty="0"/>
              <a:t>maissa kansalaisten perusoikeuksia on rajoitettu terroristien etsimisen varjolla, esimerkiksi puhelimia on kuunneltu. </a:t>
            </a:r>
            <a:endParaRPr lang="fi-FI" dirty="0" smtClean="0"/>
          </a:p>
          <a:p>
            <a:pPr marL="0" indent="0">
              <a:buNone/>
            </a:pPr>
            <a:r>
              <a:rPr lang="fi-FI" b="1" dirty="0" smtClean="0"/>
              <a:t>c</a:t>
            </a:r>
            <a:r>
              <a:rPr lang="fi-FI" b="1" dirty="0"/>
              <a:t>) Mitä vaikutuksia terrorismin vastaisella sodalla on ollut ihmisten </a:t>
            </a:r>
            <a:r>
              <a:rPr lang="fi-FI" b="1" dirty="0" smtClean="0"/>
              <a:t>arkipäivään?</a:t>
            </a:r>
          </a:p>
          <a:p>
            <a:r>
              <a:rPr lang="fi-FI" dirty="0" smtClean="0"/>
              <a:t>Arabit </a:t>
            </a:r>
            <a:r>
              <a:rPr lang="fi-FI" dirty="0"/>
              <a:t>ovat monessa maassa kohdanneet ennakkoluuloja ja joutuneet jopa solvauksen </a:t>
            </a:r>
            <a:r>
              <a:rPr lang="fi-FI" dirty="0" smtClean="0"/>
              <a:t>kohteiksi.</a:t>
            </a:r>
          </a:p>
          <a:p>
            <a:r>
              <a:rPr lang="fi-FI" dirty="0" smtClean="0"/>
              <a:t>Tiukentuneet </a:t>
            </a:r>
            <a:r>
              <a:rPr lang="fi-FI" dirty="0"/>
              <a:t>turvatoimet ovat vaikeuttaneet matkustamista.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78858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373545"/>
      </a:dk2>
      <a:lt2>
        <a:srgbClr val="BCD0E0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6793CD"/>
      </a:accent6>
      <a:hlink>
        <a:srgbClr val="6B9F25"/>
      </a:hlink>
      <a:folHlink>
        <a:srgbClr val="9F6715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913DB040-6816-4415-960D-8178C78575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101</TotalTime>
  <Words>210</Words>
  <Application>Microsoft Office PowerPoint</Application>
  <PresentationFormat>Laajakuva</PresentationFormat>
  <Paragraphs>27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Century Gothic</vt:lpstr>
      <vt:lpstr>Savon</vt:lpstr>
      <vt:lpstr>23. Tuhannen ja yhden tarinan lähi-itä</vt:lpstr>
      <vt:lpstr>Miksi Israel ja palestiinalaiset ovat riidelleet keskenään vuosikymmeniä? </vt:lpstr>
      <vt:lpstr>Mitä epäkohtia Palestiinan nykyisessä tilanteessa on</vt:lpstr>
      <vt:lpstr>Terrorismin uudet kasvot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23. Tuhannen ja yhden tarinan lähi-itä</dc:title>
  <dc:creator>Mervi Niskakoski</dc:creator>
  <cp:lastModifiedBy>Mervi Niskakoski</cp:lastModifiedBy>
  <cp:revision>5</cp:revision>
  <dcterms:created xsi:type="dcterms:W3CDTF">2019-05-08T06:04:39Z</dcterms:created>
  <dcterms:modified xsi:type="dcterms:W3CDTF">2019-05-08T10:23:09Z</dcterms:modified>
</cp:coreProperties>
</file>