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5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00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3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2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6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2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8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9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97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FCB6-A20F-4DFA-A632-61952E6DC66A}" type="datetimeFigureOut">
              <a:rPr lang="fi-FI" smtClean="0"/>
              <a:t>23.3.2015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0D6D-2E05-4A36-80F8-FC5C8AB10F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3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29255"/>
          </a:xfrm>
        </p:spPr>
        <p:txBody>
          <a:bodyPr/>
          <a:lstStyle/>
          <a:p>
            <a:r>
              <a:rPr lang="sv-SE" dirty="0" smtClean="0"/>
              <a:t>Finland får en riksdag</a:t>
            </a:r>
            <a:endParaRPr lang="fi-FI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049" y="2943225"/>
            <a:ext cx="3923710" cy="2811189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4626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150"/>
            <a:ext cx="3823335" cy="324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760" y="2943224"/>
            <a:ext cx="4229954" cy="28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Förryskningen avbryts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Förryskningen avbröts år 1905 då Nikolaj II utfärdade </a:t>
            </a:r>
            <a:r>
              <a:rPr lang="sv-SE" u="sng" dirty="0" smtClean="0"/>
              <a:t>novembermanifestet</a:t>
            </a:r>
          </a:p>
          <a:p>
            <a:pPr lvl="1"/>
            <a:r>
              <a:rPr lang="sv-SE" dirty="0" smtClean="0"/>
              <a:t>Bl.a. på grund av </a:t>
            </a:r>
            <a:r>
              <a:rPr lang="sv-SE" u="sng" dirty="0" smtClean="0"/>
              <a:t>storstrejken</a:t>
            </a:r>
          </a:p>
          <a:p>
            <a:endParaRPr lang="sv-SE" u="sng" dirty="0"/>
          </a:p>
          <a:p>
            <a:endParaRPr lang="fi-FI" u="sng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80" y="2820195"/>
            <a:ext cx="244224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 demokrati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 smtClean="0"/>
              <a:t>Lantdagsreformen år 1906</a:t>
            </a:r>
            <a:r>
              <a:rPr lang="sv-SE" dirty="0" smtClean="0"/>
              <a:t>: Finland fick en </a:t>
            </a:r>
            <a:r>
              <a:rPr lang="sv-SE" u="sng" dirty="0" smtClean="0"/>
              <a:t>riksdag</a:t>
            </a:r>
            <a:r>
              <a:rPr lang="sv-SE" dirty="0" smtClean="0"/>
              <a:t> istället för en lantdag</a:t>
            </a:r>
          </a:p>
          <a:p>
            <a:endParaRPr lang="sv-SE" dirty="0"/>
          </a:p>
          <a:p>
            <a:r>
              <a:rPr lang="sv-SE" u="sng" dirty="0" smtClean="0"/>
              <a:t>Allmän</a:t>
            </a:r>
            <a:r>
              <a:rPr lang="sv-SE" dirty="0" smtClean="0"/>
              <a:t> och </a:t>
            </a:r>
            <a:r>
              <a:rPr lang="sv-SE" u="sng" dirty="0" smtClean="0"/>
              <a:t>lika</a:t>
            </a:r>
            <a:r>
              <a:rPr lang="sv-SE" dirty="0" smtClean="0"/>
              <a:t> rösträtt infördes</a:t>
            </a:r>
          </a:p>
          <a:p>
            <a:pPr lvl="1"/>
            <a:r>
              <a:rPr lang="sv-SE" dirty="0" smtClean="0"/>
              <a:t>Också </a:t>
            </a:r>
            <a:r>
              <a:rPr lang="sv-SE" u="sng" dirty="0" smtClean="0"/>
              <a:t>kvinnor</a:t>
            </a:r>
            <a:r>
              <a:rPr lang="sv-SE" dirty="0" smtClean="0"/>
              <a:t> fick rösta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Många nya partier uppstod</a:t>
            </a:r>
            <a:endParaRPr lang="fi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271" y="3351486"/>
            <a:ext cx="2381250" cy="32766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47" y="3091543"/>
            <a:ext cx="2734919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Läs s. 141-143</a:t>
            </a:r>
          </a:p>
          <a:p>
            <a:endParaRPr lang="sv-SE" dirty="0"/>
          </a:p>
          <a:p>
            <a:r>
              <a:rPr lang="sv-SE" dirty="0" smtClean="0"/>
              <a:t>Gör uppg. 2, 3 &amp; 4 på s. 143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7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1146218"/>
          </a:xfrm>
        </p:spPr>
        <p:txBody>
          <a:bodyPr/>
          <a:lstStyle/>
          <a:p>
            <a:r>
              <a:rPr lang="fi-FI" dirty="0" err="1" smtClean="0"/>
              <a:t>Förryskningen</a:t>
            </a:r>
            <a:r>
              <a:rPr lang="fi-FI" dirty="0" smtClean="0"/>
              <a:t> </a:t>
            </a:r>
            <a:r>
              <a:rPr lang="fi-FI" dirty="0" err="1" smtClean="0"/>
              <a:t>fortsätter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/>
          <a:lstStyle/>
          <a:p>
            <a:r>
              <a:rPr lang="fi-FI" dirty="0" err="1" smtClean="0"/>
              <a:t>Förryskningen</a:t>
            </a:r>
            <a:r>
              <a:rPr lang="fi-FI" dirty="0" smtClean="0"/>
              <a:t> </a:t>
            </a:r>
            <a:r>
              <a:rPr lang="fi-FI" u="sng" dirty="0" err="1" smtClean="0"/>
              <a:t>fortsatte</a:t>
            </a:r>
            <a:r>
              <a:rPr lang="fi-FI" u="sng" dirty="0" smtClean="0"/>
              <a:t> </a:t>
            </a:r>
            <a:r>
              <a:rPr lang="fi-FI" u="sng" dirty="0" err="1" smtClean="0"/>
              <a:t>år</a:t>
            </a:r>
            <a:r>
              <a:rPr lang="fi-FI" u="sng" dirty="0" smtClean="0"/>
              <a:t> 1908</a:t>
            </a:r>
          </a:p>
          <a:p>
            <a:endParaRPr lang="fi-FI" dirty="0"/>
          </a:p>
          <a:p>
            <a:r>
              <a:rPr lang="fi-FI" dirty="0" err="1" smtClean="0"/>
              <a:t>Allt</a:t>
            </a:r>
            <a:r>
              <a:rPr lang="fi-FI" dirty="0" smtClean="0"/>
              <a:t> </a:t>
            </a:r>
            <a:r>
              <a:rPr lang="fi-FI" dirty="0" err="1" smtClean="0"/>
              <a:t>flera</a:t>
            </a:r>
            <a:r>
              <a:rPr lang="fi-FI" dirty="0" smtClean="0"/>
              <a:t> </a:t>
            </a:r>
            <a:r>
              <a:rPr lang="fi-FI" dirty="0" err="1" smtClean="0"/>
              <a:t>finländare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beredda</a:t>
            </a:r>
            <a:r>
              <a:rPr lang="fi-FI" dirty="0" smtClean="0"/>
              <a:t> </a:t>
            </a:r>
            <a:r>
              <a:rPr lang="fi-FI" u="sng" dirty="0" err="1" smtClean="0"/>
              <a:t>att</a:t>
            </a:r>
            <a:r>
              <a:rPr lang="fi-FI" u="sng" dirty="0" smtClean="0"/>
              <a:t> </a:t>
            </a:r>
            <a:r>
              <a:rPr lang="fi-FI" u="sng" dirty="0" err="1" smtClean="0"/>
              <a:t>använda</a:t>
            </a:r>
            <a:r>
              <a:rPr lang="fi-FI" u="sng" dirty="0" smtClean="0"/>
              <a:t> </a:t>
            </a:r>
            <a:r>
              <a:rPr lang="fi-FI" u="sng" dirty="0" err="1" smtClean="0"/>
              <a:t>våld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Ryssland</a:t>
            </a:r>
            <a:endParaRPr lang="fi-FI" dirty="0" smtClean="0"/>
          </a:p>
          <a:p>
            <a:pPr lvl="1"/>
            <a:endParaRPr lang="fi-FI" dirty="0"/>
          </a:p>
          <a:p>
            <a:pPr lvl="1"/>
            <a:r>
              <a:rPr lang="fi-FI" u="sng" dirty="0" err="1" smtClean="0"/>
              <a:t>Jägarrörelsen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92" y="3728434"/>
            <a:ext cx="4238625" cy="29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7" y="3604037"/>
            <a:ext cx="4844034" cy="31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1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83</Words>
  <Application>Microsoft Office PowerPoint</Application>
  <PresentationFormat>Mukautettu</PresentationFormat>
  <Paragraphs>21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Office-tema</vt:lpstr>
      <vt:lpstr>Finland får en riksdag</vt:lpstr>
      <vt:lpstr>Förryskningen avbryts</vt:lpstr>
      <vt:lpstr>Mot demokrati</vt:lpstr>
      <vt:lpstr>Uppg.</vt:lpstr>
      <vt:lpstr>Förryskningen fortsätter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får en riksdag</dc:title>
  <dc:creator>Student</dc:creator>
  <cp:lastModifiedBy>Nylund Christian</cp:lastModifiedBy>
  <cp:revision>5</cp:revision>
  <dcterms:created xsi:type="dcterms:W3CDTF">2015-03-19T11:17:46Z</dcterms:created>
  <dcterms:modified xsi:type="dcterms:W3CDTF">2015-03-23T11:34:30Z</dcterms:modified>
</cp:coreProperties>
</file>