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9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71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68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53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72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35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14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4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74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0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59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99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818B-71F6-4745-9029-FC0815C8646B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AA2B-8A87-4C41-8AEE-FB4759C68E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9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fi-FI" dirty="0" smtClean="0"/>
              <a:t>Seitsemän veljestä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55" y="2060848"/>
            <a:ext cx="6372200" cy="35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7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Aleksis Kiven asema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Aleksis Kivi ei ollut omana aikanaan arvostettu kirjailija ja sai paljon kritiikkiä.</a:t>
            </a:r>
          </a:p>
          <a:p>
            <a:r>
              <a:rPr lang="fi-FI" dirty="0" smtClean="0"/>
              <a:t>Hän kirjoitti enimmäkseen näytelmiä.</a:t>
            </a:r>
          </a:p>
          <a:p>
            <a:r>
              <a:rPr lang="fi-FI" dirty="0" smtClean="0"/>
              <a:t>Seitsemän veljestä oli ensimmäinen suomenkielinen romaani ja jäi myös Kiven ainoaksi romaaniksi.</a:t>
            </a:r>
            <a:endParaRPr lang="fi-FI" dirty="0"/>
          </a:p>
        </p:txBody>
      </p:sp>
      <p:pic>
        <p:nvPicPr>
          <p:cNvPr id="4" name="Kuva 3" descr="SÄ OSAAT!: Aleksis Kiv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47" y="4509120"/>
            <a:ext cx="3577580" cy="20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Kritiikki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 dirty="0" smtClean="0"/>
              <a:t>Seitsemän veljestä kuvasi suomalaisia kaunistelematta ja ongelmakohdat osoittaen -&gt; Tämä aiheutti </a:t>
            </a:r>
            <a:r>
              <a:rPr lang="fi-FI" sz="2000" dirty="0" smtClean="0"/>
              <a:t>kritiikkiä, sillä Suomessa oli eletty voimakasta kansallisromantiikan aikaa, jolloin Suomesta ja suomalaisuudesta haluttiin </a:t>
            </a:r>
            <a:r>
              <a:rPr lang="fi-FI" sz="2000" smtClean="0"/>
              <a:t>puhua ihannoiden.</a:t>
            </a:r>
            <a:endParaRPr lang="fi-FI" sz="2000" dirty="0" smtClean="0"/>
          </a:p>
          <a:p>
            <a:r>
              <a:rPr lang="fi-FI" sz="2000" dirty="0" smtClean="0"/>
              <a:t>Arvostettu professori August Ahlqvist otti suorastaan tehtäväkseen loukata ja pilkata Kiveä. Kiven kuoleman jälkeen Ahlqvist kirjoitti mm. seuraavan runon:</a:t>
            </a:r>
          </a:p>
          <a:p>
            <a:pPr marL="0" indent="0">
              <a:buNone/>
            </a:pPr>
            <a:r>
              <a:rPr lang="fi-FI" sz="2000" b="1" dirty="0"/>
              <a:t>Eräs runoilija haudastaan</a:t>
            </a:r>
          </a:p>
          <a:p>
            <a:pPr marL="0" indent="0">
              <a:buNone/>
            </a:pPr>
            <a:r>
              <a:rPr lang="fi-FI" sz="2000" dirty="0"/>
              <a:t>”</a:t>
            </a:r>
            <a:r>
              <a:rPr lang="fi-FI" sz="2000" dirty="0" err="1"/>
              <a:t>Runoilijaks</a:t>
            </a:r>
            <a:r>
              <a:rPr lang="fi-FI" sz="2000" dirty="0"/>
              <a:t>” ma ristittiin,</a:t>
            </a:r>
          </a:p>
          <a:p>
            <a:pPr marL="0" indent="0">
              <a:buNone/>
            </a:pPr>
            <a:r>
              <a:rPr lang="fi-FI" sz="2000" dirty="0"/>
              <a:t>Sanottiin </a:t>
            </a:r>
            <a:r>
              <a:rPr lang="fi-FI" sz="2000" dirty="0" err="1"/>
              <a:t>Skakespeariksi</a:t>
            </a:r>
            <a:r>
              <a:rPr lang="fi-FI" sz="2000" dirty="0"/>
              <a:t>,</a:t>
            </a:r>
          </a:p>
          <a:p>
            <a:pPr marL="0" indent="0">
              <a:buNone/>
            </a:pPr>
            <a:r>
              <a:rPr lang="fi-FI" sz="2000" dirty="0" err="1"/>
              <a:t>Werraksi</a:t>
            </a:r>
            <a:r>
              <a:rPr lang="fi-FI" sz="2000" dirty="0"/>
              <a:t> Wäinön väitettiin:</a:t>
            </a:r>
          </a:p>
          <a:p>
            <a:pPr marL="0" indent="0">
              <a:buNone/>
            </a:pPr>
            <a:r>
              <a:rPr lang="fi-FI" sz="2000" dirty="0"/>
              <a:t>Muut’ en </a:t>
            </a:r>
            <a:r>
              <a:rPr lang="fi-FI" sz="2000" dirty="0" err="1"/>
              <a:t>mä</a:t>
            </a:r>
            <a:r>
              <a:rPr lang="fi-FI" sz="2000" dirty="0"/>
              <a:t> ollut kuitenkaan</a:t>
            </a:r>
          </a:p>
          <a:p>
            <a:pPr marL="0" indent="0">
              <a:buNone/>
            </a:pPr>
            <a:r>
              <a:rPr lang="fi-FI" sz="2000" dirty="0"/>
              <a:t>Kuin </a:t>
            </a:r>
            <a:r>
              <a:rPr lang="fi-FI" sz="2000" dirty="0" err="1"/>
              <a:t>taitamatoin</a:t>
            </a:r>
            <a:r>
              <a:rPr lang="fi-FI" sz="2000" dirty="0"/>
              <a:t> </a:t>
            </a:r>
            <a:r>
              <a:rPr lang="fi-FI" sz="2000" dirty="0" err="1"/>
              <a:t>tahruri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Ja hullu viinan juoja vaan.</a:t>
            </a:r>
            <a:endParaRPr lang="fi-FI" sz="2000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7713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Aleksis Kiven kuolema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Kivi koki kritiikin voimakkaasti ja voi henkisesti pahoin. Lisäksi hän sairasteli paljon ja sairastui myös alkoholismiin. </a:t>
            </a:r>
          </a:p>
          <a:p>
            <a:r>
              <a:rPr lang="fi-FI" dirty="0"/>
              <a:t>Kivi kuoli jo 38-vuotiaana saamatta koskaan elinaikanaan arvostusta kirjallisesta tuotannostaan</a:t>
            </a:r>
            <a:r>
              <a:rPr lang="fi-FI" dirty="0" smtClean="0"/>
              <a:t>.</a:t>
            </a:r>
          </a:p>
          <a:p>
            <a:r>
              <a:rPr lang="fi-FI" dirty="0" smtClean="0"/>
              <a:t>Hänen viimeisten sanojensa kerrotaan olleen: ”Minä elän”.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fi-FI" dirty="0" smtClean="0"/>
              <a:t>Seitsemän veljeksen (1870) kuvaus suomalaisista poikkesi täysin siitä, mitä julkaistiin romantiikan ajalla.</a:t>
            </a:r>
          </a:p>
          <a:p>
            <a:r>
              <a:rPr lang="fi-FI" dirty="0" smtClean="0"/>
              <a:t>Veljekset muun muassa laiskottelevat, tappelevat, juopottelevat ja polttavat vahingossa saunansa.</a:t>
            </a:r>
          </a:p>
          <a:p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75231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Juoni tiiviisti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Veljesten vanhemmat ovat </a:t>
            </a:r>
            <a:r>
              <a:rPr lang="fi-FI" dirty="0" smtClean="0"/>
              <a:t>kuolleet, </a:t>
            </a:r>
            <a:r>
              <a:rPr lang="fi-FI" dirty="0"/>
              <a:t>ja he asuvat keskenään perimällään Jukolan tilalla. </a:t>
            </a:r>
            <a:r>
              <a:rPr lang="fi-FI" dirty="0" smtClean="0"/>
              <a:t>Veljeksistä </a:t>
            </a:r>
            <a:r>
              <a:rPr lang="fi-FI" dirty="0"/>
              <a:t>vanhin on Juhani, seuraavaksi tulevat kaksoset Tuomas ja Aapo, </a:t>
            </a:r>
            <a:r>
              <a:rPr lang="fi-FI" dirty="0" err="1"/>
              <a:t>Simeoni</a:t>
            </a:r>
            <a:r>
              <a:rPr lang="fi-FI" dirty="0"/>
              <a:t> sekä kaksoset Timo ja Lauri. Veljessarjan nuorin on nimeltään Eero. </a:t>
            </a:r>
            <a:endParaRPr lang="fi-FI" dirty="0" smtClean="0"/>
          </a:p>
          <a:p>
            <a:r>
              <a:rPr lang="fi-FI" dirty="0" smtClean="0"/>
              <a:t>Jukolan</a:t>
            </a:r>
            <a:r>
              <a:rPr lang="fi-FI" dirty="0"/>
              <a:t> </a:t>
            </a:r>
            <a:r>
              <a:rPr lang="fi-FI" dirty="0" smtClean="0"/>
              <a:t>metsävarat</a:t>
            </a:r>
            <a:r>
              <a:rPr lang="fi-FI" dirty="0"/>
              <a:t> ovat suuret, mutta sen </a:t>
            </a:r>
            <a:r>
              <a:rPr lang="fi-FI" dirty="0" smtClean="0"/>
              <a:t>pellot ovat </a:t>
            </a:r>
            <a:r>
              <a:rPr lang="fi-FI" dirty="0"/>
              <a:t>viljelemättä. </a:t>
            </a:r>
            <a:endParaRPr lang="fi-FI" dirty="0" smtClean="0"/>
          </a:p>
          <a:p>
            <a:r>
              <a:rPr lang="fi-FI" dirty="0" smtClean="0"/>
              <a:t>Veljekset ovat ihastuneita Männistön Venlaan ja lähtevät tämän luokse kosiomatkalle. Matkalla veljet kohtaavat Toukolan veljekset, jotka laulavat Jukolan pojista pilkkalaulua. Syntyy tappelu.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28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Naiset näyttelevät seitsemää veljestä uutuusnäytelmässä – Lauria esittävä  lääkäri Suvituuli Lehtovirta kertoo, mitä eväitä veljekset tuovat  korona-aikaan - Kirkko ja kaupun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7826165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Veljekset ajattelevat, että lukutaito saattaisi olla valttia kosiopuuhissa. He koettavat opetella lukkarin johdolla lukemaan, mutta kirjainten salat eivät tahdo avautua.</a:t>
            </a:r>
          </a:p>
          <a:p>
            <a:r>
              <a:rPr lang="fi-FI" dirty="0" smtClean="0"/>
              <a:t>Veljekset palaavat kotiin, juopottelevat ja polttavat saunansa.</a:t>
            </a:r>
          </a:p>
          <a:p>
            <a:r>
              <a:rPr lang="fi-FI" dirty="0"/>
              <a:t> </a:t>
            </a:r>
            <a:r>
              <a:rPr lang="fi-FI" dirty="0" smtClean="0"/>
              <a:t>Lautamies Mäkelä </a:t>
            </a:r>
            <a:r>
              <a:rPr lang="fi-FI" dirty="0"/>
              <a:t>tulee ojentamaan veljeksiä ja vaatii heitä palaamaan opintielle. Veljekset päättävät paeta yhteiskuntaa Impivaaraan - oman maatilansa pohjoiselle takamaalle</a:t>
            </a:r>
            <a:r>
              <a:rPr lang="fi-FI" dirty="0" smtClean="0"/>
              <a:t>.</a:t>
            </a:r>
          </a:p>
          <a:p>
            <a:r>
              <a:rPr lang="fi-FI" dirty="0" smtClean="0"/>
              <a:t>Metsään rakennetaan pirtti, joka kokee jouluisen juopottelun takia saunan kohtalon.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0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Aa... Aa! Bee... Pee! - Sunnuntai | HS.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80728"/>
            <a:ext cx="711005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Impivaaraan rakennetaan uusi pirtti, ja veljekset pakoilevat yhteiskuntaa ja koulunkäyntiä Impivaarassa melkein vuosikymmenen.</a:t>
            </a:r>
          </a:p>
          <a:p>
            <a:r>
              <a:rPr lang="fi-FI" dirty="0" smtClean="0"/>
              <a:t>Tarinan huippukohtana voidaan pitää kohtausta, jossa veljekset joutuvat vihaisten härkien saartamaksi kivelle neljäksi päiväksi. Lopulta ei keksitä muuta keinoa kuin ampua härät. </a:t>
            </a:r>
          </a:p>
          <a:p>
            <a:r>
              <a:rPr lang="fi-FI" dirty="0" smtClean="0"/>
              <a:t>Veljekset jäävät härkien omistajalle velkaa. Velka päätetään maksaa jyvillä. Veljekset aloittavat siis maanviljelyn. </a:t>
            </a:r>
          </a:p>
          <a:p>
            <a:r>
              <a:rPr lang="fi-FI" dirty="0" smtClean="0"/>
              <a:t>Uusi elinkeino alkaa tuottaa hyvin, mutta juopottelu aiheuttaa edelleen ongelmia.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03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Seitsemän veljestä | Kansallinen audiovisuaalinen instituutti | Finna.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16632"/>
            <a:ext cx="6408712" cy="89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Eero ja </a:t>
            </a:r>
            <a:r>
              <a:rPr lang="fi-FI" dirty="0" err="1" smtClean="0"/>
              <a:t>Simeoni</a:t>
            </a:r>
            <a:r>
              <a:rPr lang="fi-FI" dirty="0" smtClean="0"/>
              <a:t> läksivät</a:t>
            </a:r>
            <a:r>
              <a:rPr lang="fi-FI" dirty="0"/>
              <a:t> </a:t>
            </a:r>
            <a:r>
              <a:rPr lang="fi-FI" dirty="0" smtClean="0"/>
              <a:t>Hämeenlinnaan</a:t>
            </a:r>
            <a:r>
              <a:rPr lang="fi-FI" dirty="0"/>
              <a:t> myymään </a:t>
            </a:r>
            <a:r>
              <a:rPr lang="fi-FI" dirty="0" smtClean="0"/>
              <a:t>rukiita</a:t>
            </a:r>
            <a:r>
              <a:rPr lang="fi-FI" dirty="0"/>
              <a:t> ja viinaa. Heidän matkansa kestää peräti kaksi viikkoa ja he palaavat ryöstettyinä ja rahattomina. </a:t>
            </a:r>
            <a:r>
              <a:rPr lang="fi-FI" dirty="0" smtClean="0"/>
              <a:t>Muut veljekset suuttuvat ja löylyttävät Eeron, mutta </a:t>
            </a:r>
            <a:r>
              <a:rPr lang="fi-FI" dirty="0"/>
              <a:t>Simeoni pakenee metsään. Hän viipyy siellä useita päiviä ja palattuaan kertoo juovuspäissään nähneensä </a:t>
            </a:r>
            <a:r>
              <a:rPr lang="fi-FI" dirty="0" smtClean="0"/>
              <a:t>Lusifeeruksen, </a:t>
            </a:r>
            <a:r>
              <a:rPr lang="fi-FI" dirty="0"/>
              <a:t>jonka selässä hän lensi </a:t>
            </a:r>
            <a:r>
              <a:rPr lang="fi-FI" dirty="0" smtClean="0"/>
              <a:t>kuuhun. </a:t>
            </a:r>
            <a:r>
              <a:rPr lang="fi-FI" dirty="0"/>
              <a:t>Veljekset </a:t>
            </a:r>
            <a:r>
              <a:rPr lang="fi-FI" dirty="0" smtClean="0"/>
              <a:t>päättävät </a:t>
            </a:r>
            <a:r>
              <a:rPr lang="fi-FI" dirty="0"/>
              <a:t>jättää viinan tyystin. </a:t>
            </a:r>
            <a:endParaRPr lang="fi-FI" dirty="0" smtClean="0"/>
          </a:p>
          <a:p>
            <a:r>
              <a:rPr lang="fi-FI" dirty="0" smtClean="0"/>
              <a:t>Lopuksi veljekset tekevät toukolaisten kanssa sovinnon ja palaavat koulun penkille opetellakseen viimein lukemaan. He myös palaavat kotiinsa Jukolaan ensimmäistä kertaa yhdeksään vuoteen.</a:t>
            </a:r>
          </a:p>
          <a:p>
            <a:r>
              <a:rPr lang="fi-FI" dirty="0" smtClean="0"/>
              <a:t>Lopuksi suurin osa veljistä hankkii oman talon ja vaimon. Juhani nai Venlan. Eletään säädyllistä elämää.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5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9716</TotalTime>
  <Words>516</Words>
  <Application>Microsoft Office PowerPoint</Application>
  <PresentationFormat>Näytössä katseltava diaesitys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Seitsemän veljestä</vt:lpstr>
      <vt:lpstr>PowerPoint-esitys</vt:lpstr>
      <vt:lpstr>Juoni tiiviisti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Aleksis Kiven asema </vt:lpstr>
      <vt:lpstr>Kritiikki</vt:lpstr>
      <vt:lpstr>Aleksis Kiven kuolema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Seitsemän veljestä</dc:title>
  <dc:creator>Kaisu</dc:creator>
  <cp:lastModifiedBy>Lahtinen Elias</cp:lastModifiedBy>
  <cp:revision>26</cp:revision>
  <dcterms:created xsi:type="dcterms:W3CDTF">2020-02-09T17:58:24Z</dcterms:created>
  <dcterms:modified xsi:type="dcterms:W3CDTF">2020-12-10T11:00:06Z</dcterms:modified>
</cp:coreProperties>
</file>