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FB923-2F34-47C3-93F9-EFBB228BB51C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1DF5C-C130-4CE6-A2A6-1C3F44B01F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438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99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6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52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7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78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53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49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75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523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71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04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97A98-501A-4FC7-962D-1C4DF967452A}" type="datetimeFigureOut">
              <a:rPr lang="fi-FI" smtClean="0"/>
              <a:t>30.10.2018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18436-53D0-4801-8C26-F02F253EEA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06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Adverbi (miten?)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Adjektiivi (millainen?)</a:t>
            </a:r>
          </a:p>
          <a:p>
            <a:pPr marL="0" indent="0">
              <a:buNone/>
            </a:pPr>
            <a:r>
              <a:rPr lang="fi-FI" dirty="0" smtClean="0"/>
              <a:t>Mukava</a:t>
            </a:r>
          </a:p>
          <a:p>
            <a:pPr marL="0" indent="0">
              <a:buNone/>
            </a:pPr>
            <a:r>
              <a:rPr lang="fi-FI" dirty="0" err="1" smtClean="0"/>
              <a:t>nice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Adverbi (miten?) </a:t>
            </a:r>
          </a:p>
          <a:p>
            <a:r>
              <a:rPr lang="fi-FI" dirty="0" smtClean="0"/>
              <a:t>Mukava</a:t>
            </a:r>
            <a:r>
              <a:rPr lang="fi-FI" b="1" u="sng" dirty="0" smtClean="0"/>
              <a:t>sti</a:t>
            </a:r>
          </a:p>
          <a:p>
            <a:r>
              <a:rPr lang="fi-FI" dirty="0" err="1" smtClean="0"/>
              <a:t>nice</a:t>
            </a:r>
            <a:r>
              <a:rPr lang="fi-FI" b="1" u="sng" dirty="0" err="1" smtClean="0"/>
              <a:t>ly</a:t>
            </a:r>
            <a:endParaRPr lang="fi-FI" b="1" u="sng" dirty="0" smtClean="0"/>
          </a:p>
          <a:p>
            <a:pPr marL="0" indent="0">
              <a:buNone/>
            </a:pPr>
            <a:r>
              <a:rPr lang="fi-FI" b="1" dirty="0" smtClean="0">
                <a:sym typeface="Wingdings" panose="05000000000000000000" pitchFamily="2" charset="2"/>
              </a:rPr>
              <a:t>-ly = -</a:t>
            </a:r>
            <a:r>
              <a:rPr lang="fi-FI" b="1" dirty="0" err="1" smtClean="0">
                <a:sym typeface="Wingdings" panose="05000000000000000000" pitchFamily="2" charset="2"/>
              </a:rPr>
              <a:t>sti</a:t>
            </a:r>
            <a:r>
              <a:rPr lang="fi-FI" b="1" dirty="0" smtClean="0">
                <a:sym typeface="Wingdings" panose="05000000000000000000" pitchFamily="2" charset="2"/>
              </a:rPr>
              <a:t>  =  LYSTI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75007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Huom</a:t>
            </a:r>
            <a:r>
              <a:rPr lang="fi-FI" dirty="0" smtClean="0"/>
              <a:t>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/>
              <a:t>a</a:t>
            </a:r>
            <a:r>
              <a:rPr lang="fi-FI" dirty="0" err="1" smtClean="0"/>
              <a:t>ngry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/>
              <a:t>s</a:t>
            </a:r>
            <a:r>
              <a:rPr lang="fi-FI" dirty="0" err="1" smtClean="0"/>
              <a:t>imple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automatic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err="1" smtClean="0"/>
              <a:t>angr</a:t>
            </a:r>
            <a:r>
              <a:rPr lang="fi-FI" b="1" dirty="0" err="1" smtClean="0"/>
              <a:t>i</a:t>
            </a:r>
            <a:r>
              <a:rPr lang="fi-FI" dirty="0" err="1" smtClean="0"/>
              <a:t>ly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kons. jälk. y  i </a:t>
            </a:r>
            <a:endParaRPr lang="fi-FI" b="1" dirty="0" smtClean="0"/>
          </a:p>
          <a:p>
            <a:r>
              <a:rPr lang="fi-FI" dirty="0" err="1"/>
              <a:t>s</a:t>
            </a:r>
            <a:r>
              <a:rPr lang="fi-FI" dirty="0" err="1" smtClean="0"/>
              <a:t>imply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err="1" smtClean="0">
                <a:sym typeface="Wingdings" panose="05000000000000000000" pitchFamily="2" charset="2"/>
              </a:rPr>
              <a:t>-le</a:t>
            </a:r>
            <a:r>
              <a:rPr lang="fi-FI" b="1" dirty="0" smtClean="0">
                <a:sym typeface="Wingdings" panose="05000000000000000000" pitchFamily="2" charset="2"/>
              </a:rPr>
              <a:t> -&gt; ly</a:t>
            </a:r>
            <a:endParaRPr lang="fi-FI" b="1" dirty="0" smtClean="0"/>
          </a:p>
          <a:p>
            <a:r>
              <a:rPr lang="fi-FI" dirty="0" err="1"/>
              <a:t>a</a:t>
            </a:r>
            <a:r>
              <a:rPr lang="fi-FI" dirty="0" err="1" smtClean="0"/>
              <a:t>utomatically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-</a:t>
            </a:r>
            <a:r>
              <a:rPr lang="fi-FI" b="1" dirty="0" err="1" smtClean="0">
                <a:sym typeface="Wingdings" panose="05000000000000000000" pitchFamily="2" charset="2"/>
              </a:rPr>
              <a:t>ic-päätteiset</a:t>
            </a:r>
            <a:r>
              <a:rPr lang="fi-FI" b="1" dirty="0" smtClean="0">
                <a:sym typeface="Wingdings" panose="05000000000000000000" pitchFamily="2" charset="2"/>
              </a:rPr>
              <a:t>  </a:t>
            </a:r>
            <a:r>
              <a:rPr lang="fi-FI" b="1" dirty="0" err="1" smtClean="0">
                <a:sym typeface="Wingdings" panose="05000000000000000000" pitchFamily="2" charset="2"/>
              </a:rPr>
              <a:t>-ally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694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epäsäännölliset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fast</a:t>
            </a:r>
            <a:r>
              <a:rPr lang="fi-FI" dirty="0" smtClean="0"/>
              <a:t> = nopea </a:t>
            </a:r>
          </a:p>
          <a:p>
            <a:r>
              <a:rPr lang="fi-FI" dirty="0" err="1" smtClean="0"/>
              <a:t>hard</a:t>
            </a:r>
            <a:r>
              <a:rPr lang="fi-FI" dirty="0" smtClean="0"/>
              <a:t> = kova, ankara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right</a:t>
            </a:r>
            <a:r>
              <a:rPr lang="fi-FI" dirty="0" smtClean="0"/>
              <a:t> = oikea</a:t>
            </a:r>
          </a:p>
          <a:p>
            <a:r>
              <a:rPr lang="fi-FI" dirty="0" err="1" smtClean="0"/>
              <a:t>wrong</a:t>
            </a:r>
            <a:r>
              <a:rPr lang="fi-FI" dirty="0" smtClean="0"/>
              <a:t>= väärä</a:t>
            </a:r>
          </a:p>
          <a:p>
            <a:endParaRPr lang="fi-FI" dirty="0" smtClean="0"/>
          </a:p>
          <a:p>
            <a:r>
              <a:rPr lang="fi-FI" dirty="0" err="1"/>
              <a:t>g</a:t>
            </a:r>
            <a:r>
              <a:rPr lang="fi-FI" dirty="0" err="1" smtClean="0"/>
              <a:t>ood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fast</a:t>
            </a:r>
            <a:r>
              <a:rPr lang="fi-FI" dirty="0" smtClean="0"/>
              <a:t> = nopeasti</a:t>
            </a:r>
          </a:p>
          <a:p>
            <a:r>
              <a:rPr lang="fi-FI" b="1" dirty="0" err="1" smtClean="0"/>
              <a:t>hard</a:t>
            </a:r>
            <a:r>
              <a:rPr lang="fi-FI" b="1" dirty="0" smtClean="0"/>
              <a:t> = kovasti, ankarasti !!!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right</a:t>
            </a:r>
            <a:r>
              <a:rPr lang="fi-FI" dirty="0" smtClean="0"/>
              <a:t> = oikein</a:t>
            </a:r>
          </a:p>
          <a:p>
            <a:r>
              <a:rPr lang="fi-FI" dirty="0" err="1"/>
              <a:t>w</a:t>
            </a:r>
            <a:r>
              <a:rPr lang="fi-FI" dirty="0" err="1" smtClean="0"/>
              <a:t>rong</a:t>
            </a:r>
            <a:r>
              <a:rPr lang="fi-FI" dirty="0" smtClean="0"/>
              <a:t> = väärin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b="1" dirty="0" err="1"/>
              <a:t>w</a:t>
            </a:r>
            <a:r>
              <a:rPr lang="fi-FI" b="1" dirty="0" err="1" smtClean="0"/>
              <a:t>ell</a:t>
            </a:r>
            <a:r>
              <a:rPr lang="fi-FI" b="1" dirty="0" smtClean="0"/>
              <a:t> !!!!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3161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erityismerkitykset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 err="1"/>
              <a:t>h</a:t>
            </a:r>
            <a:r>
              <a:rPr lang="fi-FI" b="1" dirty="0" err="1" smtClean="0"/>
              <a:t>ardly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err="1"/>
              <a:t>T</a:t>
            </a:r>
            <a:r>
              <a:rPr lang="fi-FI" dirty="0" err="1" smtClean="0"/>
              <a:t>here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hardly</a:t>
            </a:r>
            <a:r>
              <a:rPr lang="fi-FI" dirty="0" smtClean="0"/>
              <a:t> 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cake</a:t>
            </a:r>
            <a:r>
              <a:rPr lang="fi-FI" dirty="0" smtClean="0"/>
              <a:t> </a:t>
            </a:r>
            <a:r>
              <a:rPr lang="fi-FI" dirty="0" err="1" smtClean="0"/>
              <a:t>left</a:t>
            </a:r>
            <a:r>
              <a:rPr lang="fi-FI" dirty="0" smtClean="0"/>
              <a:t> . </a:t>
            </a:r>
            <a:r>
              <a:rPr lang="fi-FI" dirty="0" smtClean="0">
                <a:sym typeface="Wingdings" panose="05000000000000000000" pitchFamily="2" charset="2"/>
              </a:rPr>
              <a:t></a:t>
            </a:r>
            <a:endParaRPr lang="fi-FI" dirty="0" smtClean="0"/>
          </a:p>
          <a:p>
            <a:r>
              <a:rPr lang="fi-FI" b="1" dirty="0" err="1"/>
              <a:t>l</a:t>
            </a:r>
            <a:r>
              <a:rPr lang="fi-FI" b="1" dirty="0" err="1" smtClean="0"/>
              <a:t>ately</a:t>
            </a:r>
            <a:r>
              <a:rPr lang="fi-FI" b="1" dirty="0" smtClean="0"/>
              <a:t> </a:t>
            </a:r>
          </a:p>
          <a:p>
            <a:pPr marL="0" indent="0">
              <a:buNone/>
            </a:pP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seen</a:t>
            </a:r>
            <a:r>
              <a:rPr lang="fi-FI" dirty="0" smtClean="0"/>
              <a:t> Erkki </a:t>
            </a:r>
            <a:r>
              <a:rPr lang="fi-FI" dirty="0" err="1" smtClean="0"/>
              <a:t>lately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 </a:t>
            </a:r>
          </a:p>
          <a:p>
            <a:r>
              <a:rPr lang="fi-FI" dirty="0"/>
              <a:t>y</a:t>
            </a:r>
            <a:r>
              <a:rPr lang="fi-FI" dirty="0" smtClean="0"/>
              <a:t>stävällinen</a:t>
            </a:r>
          </a:p>
          <a:p>
            <a:r>
              <a:rPr lang="fi-FI" dirty="0"/>
              <a:t>y</a:t>
            </a:r>
            <a:r>
              <a:rPr lang="fi-FI" dirty="0" smtClean="0"/>
              <a:t>stävällisesti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Tuskin !! (kielteinen)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Viime aikoina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/>
              <a:t>f</a:t>
            </a:r>
            <a:r>
              <a:rPr lang="fi-FI" dirty="0" err="1" smtClean="0"/>
              <a:t>riend</a:t>
            </a:r>
            <a:r>
              <a:rPr lang="fi-FI" b="1" dirty="0" err="1" smtClean="0"/>
              <a:t>ly</a:t>
            </a:r>
            <a:r>
              <a:rPr lang="fi-FI" dirty="0" smtClean="0"/>
              <a:t> </a:t>
            </a:r>
          </a:p>
          <a:p>
            <a:r>
              <a:rPr lang="fi-FI" b="1" dirty="0"/>
              <a:t>i</a:t>
            </a:r>
            <a:r>
              <a:rPr lang="fi-FI" b="1" dirty="0" smtClean="0"/>
              <a:t>n a </a:t>
            </a:r>
            <a:r>
              <a:rPr lang="fi-FI" dirty="0" err="1" smtClean="0"/>
              <a:t>friendly</a:t>
            </a:r>
            <a:r>
              <a:rPr lang="fi-FI" dirty="0" smtClean="0"/>
              <a:t> </a:t>
            </a:r>
            <a:r>
              <a:rPr lang="fi-FI" b="1" dirty="0" err="1" smtClean="0"/>
              <a:t>way</a:t>
            </a:r>
            <a:endParaRPr lang="fi-FI" b="1" dirty="0" smtClean="0"/>
          </a:p>
          <a:p>
            <a:r>
              <a:rPr lang="fi-FI" b="1" dirty="0" smtClean="0"/>
              <a:t>Eli –ly-päätteiset adjektiivit </a:t>
            </a:r>
            <a:r>
              <a:rPr lang="fi-FI" b="1" dirty="0" smtClean="0">
                <a:sym typeface="Wingdings" panose="05000000000000000000" pitchFamily="2" charset="2"/>
              </a:rPr>
              <a:t> in a … </a:t>
            </a:r>
            <a:r>
              <a:rPr lang="fi-FI" b="1" dirty="0" err="1" smtClean="0">
                <a:sym typeface="Wingdings" panose="05000000000000000000" pitchFamily="2" charset="2"/>
              </a:rPr>
              <a:t>way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4486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Vertailu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</a:t>
            </a:r>
            <a:r>
              <a:rPr lang="fi-FI" dirty="0" smtClean="0"/>
              <a:t>itaasti		hitaammin 	hitaimmin</a:t>
            </a:r>
          </a:p>
          <a:p>
            <a:r>
              <a:rPr lang="fi-FI" dirty="0" err="1" smtClean="0"/>
              <a:t>Slowly</a:t>
            </a:r>
            <a:r>
              <a:rPr lang="fi-FI" dirty="0" smtClean="0"/>
              <a:t> 		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slowly</a:t>
            </a:r>
            <a:r>
              <a:rPr lang="fi-FI" dirty="0" smtClean="0"/>
              <a:t> 	</a:t>
            </a:r>
            <a:r>
              <a:rPr lang="fi-FI" dirty="0" err="1" smtClean="0"/>
              <a:t>most</a:t>
            </a:r>
            <a:r>
              <a:rPr lang="fi-FI" dirty="0" smtClean="0"/>
              <a:t> </a:t>
            </a:r>
            <a:r>
              <a:rPr lang="fi-FI" dirty="0" err="1" smtClean="0"/>
              <a:t>slowly</a:t>
            </a:r>
            <a:endParaRPr lang="fi-FI" dirty="0" smtClean="0"/>
          </a:p>
          <a:p>
            <a:pPr>
              <a:buFont typeface="Wingdings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ly-päätteiset vertaillaan </a:t>
            </a:r>
            <a:r>
              <a:rPr lang="fi-FI" dirty="0" err="1" smtClean="0">
                <a:sym typeface="Wingdings" panose="05000000000000000000" pitchFamily="2" charset="2"/>
              </a:rPr>
              <a:t>more/most</a:t>
            </a:r>
            <a:r>
              <a:rPr lang="fi-FI" dirty="0" smtClean="0">
                <a:sym typeface="Wingdings" panose="05000000000000000000" pitchFamily="2" charset="2"/>
              </a:rPr>
              <a:t> sanoilla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MUTTA: 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Nopea		nopeammin	nopeimmin</a:t>
            </a:r>
          </a:p>
          <a:p>
            <a:pPr marL="0" indent="0">
              <a:buNone/>
            </a:pPr>
            <a:r>
              <a:rPr lang="fi-FI" dirty="0" err="1">
                <a:sym typeface="Wingdings" panose="05000000000000000000" pitchFamily="2" charset="2"/>
              </a:rPr>
              <a:t>f</a:t>
            </a:r>
            <a:r>
              <a:rPr lang="fi-FI" dirty="0" err="1" smtClean="0">
                <a:sym typeface="Wingdings" panose="05000000000000000000" pitchFamily="2" charset="2"/>
              </a:rPr>
              <a:t>ast</a:t>
            </a:r>
            <a:r>
              <a:rPr lang="fi-FI" dirty="0" smtClean="0">
                <a:sym typeface="Wingdings" panose="05000000000000000000" pitchFamily="2" charset="2"/>
              </a:rPr>
              <a:t>			</a:t>
            </a:r>
            <a:r>
              <a:rPr lang="fi-FI" dirty="0" err="1" smtClean="0">
                <a:sym typeface="Wingdings" panose="05000000000000000000" pitchFamily="2" charset="2"/>
              </a:rPr>
              <a:t>faster</a:t>
            </a:r>
            <a:r>
              <a:rPr lang="fi-FI" dirty="0" smtClean="0">
                <a:sym typeface="Wingdings" panose="05000000000000000000" pitchFamily="2" charset="2"/>
              </a:rPr>
              <a:t>		 </a:t>
            </a:r>
            <a:r>
              <a:rPr lang="fi-FI" dirty="0" err="1" smtClean="0">
                <a:sym typeface="Wingdings" panose="05000000000000000000" pitchFamily="2" charset="2"/>
              </a:rPr>
              <a:t>fastest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>
                <a:sym typeface="Wingdings" panose="05000000000000000000" pitchFamily="2" charset="2"/>
              </a:rPr>
              <a:t>l</a:t>
            </a:r>
            <a:r>
              <a:rPr lang="fi-FI" dirty="0" smtClean="0">
                <a:sym typeface="Wingdings" panose="05000000000000000000" pitchFamily="2" charset="2"/>
              </a:rPr>
              <a:t>yhyet päätteillä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56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Epäsäännölliset: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Hyvin		paremmin		parhaiten</a:t>
            </a:r>
          </a:p>
          <a:p>
            <a:r>
              <a:rPr lang="fi-FI" dirty="0" err="1" smtClean="0"/>
              <a:t>Well</a:t>
            </a:r>
            <a:r>
              <a:rPr lang="fi-FI" dirty="0" smtClean="0"/>
              <a:t> 		</a:t>
            </a:r>
            <a:r>
              <a:rPr lang="fi-FI" dirty="0" err="1" smtClean="0"/>
              <a:t>better</a:t>
            </a:r>
            <a:r>
              <a:rPr lang="fi-FI" dirty="0" smtClean="0"/>
              <a:t> 		(</a:t>
            </a:r>
            <a:r>
              <a:rPr lang="fi-FI" dirty="0" err="1" smtClean="0"/>
              <a:t>the)best</a:t>
            </a:r>
            <a:endParaRPr lang="fi-FI" dirty="0" smtClean="0"/>
          </a:p>
          <a:p>
            <a:r>
              <a:rPr lang="fi-FI" dirty="0" smtClean="0"/>
              <a:t>Huonosti 	huonommin	huonoiten</a:t>
            </a:r>
          </a:p>
          <a:p>
            <a:r>
              <a:rPr lang="fi-FI" dirty="0" err="1" smtClean="0"/>
              <a:t>Badly</a:t>
            </a:r>
            <a:r>
              <a:rPr lang="fi-FI" dirty="0" smtClean="0"/>
              <a:t>		</a:t>
            </a:r>
            <a:r>
              <a:rPr lang="fi-FI" dirty="0" err="1" smtClean="0"/>
              <a:t>worse</a:t>
            </a:r>
            <a:r>
              <a:rPr lang="fi-FI" dirty="0" smtClean="0"/>
              <a:t>		(</a:t>
            </a:r>
            <a:r>
              <a:rPr lang="fi-FI" dirty="0" err="1" smtClean="0"/>
              <a:t>the)worst</a:t>
            </a:r>
            <a:endParaRPr lang="fi-FI" dirty="0" smtClean="0"/>
          </a:p>
          <a:p>
            <a:r>
              <a:rPr lang="fi-FI" dirty="0" err="1" smtClean="0"/>
              <a:t>Much/a</a:t>
            </a:r>
            <a:r>
              <a:rPr lang="fi-FI" dirty="0" smtClean="0"/>
              <a:t> </a:t>
            </a:r>
            <a:r>
              <a:rPr lang="fi-FI" dirty="0" err="1" smtClean="0"/>
              <a:t>lot</a:t>
            </a:r>
            <a:r>
              <a:rPr lang="fi-FI" dirty="0" smtClean="0"/>
              <a:t> 	</a:t>
            </a:r>
            <a:r>
              <a:rPr lang="fi-FI" dirty="0" err="1" smtClean="0"/>
              <a:t>more</a:t>
            </a:r>
            <a:r>
              <a:rPr lang="fi-FI" dirty="0" smtClean="0"/>
              <a:t> 		the </a:t>
            </a:r>
            <a:r>
              <a:rPr lang="fi-FI" dirty="0" err="1" smtClean="0"/>
              <a:t>most</a:t>
            </a:r>
            <a:endParaRPr lang="fi-FI" dirty="0" smtClean="0"/>
          </a:p>
          <a:p>
            <a:r>
              <a:rPr lang="fi-FI" dirty="0" smtClean="0"/>
              <a:t>Little		</a:t>
            </a:r>
            <a:r>
              <a:rPr lang="fi-FI" dirty="0" err="1" smtClean="0"/>
              <a:t>less</a:t>
            </a:r>
            <a:r>
              <a:rPr lang="fi-FI" dirty="0" smtClean="0"/>
              <a:t>			the </a:t>
            </a:r>
            <a:r>
              <a:rPr lang="fi-FI" dirty="0" err="1" smtClean="0"/>
              <a:t>least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150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130</Words>
  <Application>Microsoft Office PowerPoint</Application>
  <PresentationFormat>Näytössä katseltava diaesitys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Office-teema</vt:lpstr>
      <vt:lpstr>Adverbi (miten?) </vt:lpstr>
      <vt:lpstr>Huom!</vt:lpstr>
      <vt:lpstr>epäsäännölliset</vt:lpstr>
      <vt:lpstr>erityismerkitykset </vt:lpstr>
      <vt:lpstr>Vertailu </vt:lpstr>
      <vt:lpstr>Epäsäännölliset: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Adverbi</dc:title>
  <dc:creator>pomo</dc:creator>
  <cp:lastModifiedBy>Else Lamberg</cp:lastModifiedBy>
  <cp:revision>23</cp:revision>
  <cp:lastPrinted>2018-10-30T07:41:30Z</cp:lastPrinted>
  <dcterms:created xsi:type="dcterms:W3CDTF">2014-11-11T07:50:01Z</dcterms:created>
  <dcterms:modified xsi:type="dcterms:W3CDTF">2018-10-30T12:01:19Z</dcterms:modified>
</cp:coreProperties>
</file>