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emu+wars&amp;source=lnms&amp;tbm=isch&amp;sa=X&amp;ved=0ahUKEwjUqIvszbXgAhWDJVAKHd_KBJgQ_AUIDigB&amp;cshid=1549954339954521&amp;biw=1920&amp;bih=938#imgrc=6tLVT7TISvPApM" TargetMode="External"/><Relationship Id="rId2" Type="http://schemas.openxmlformats.org/officeDocument/2006/relationships/hyperlink" Target="https://www.google.com/search?q=Emu&amp;source=lnms&amp;tbm=isch&amp;sa=X&amp;ved=0ahUKEwiJm723-avgAhU6QhUIHRHEBHMQ_AUIDigB&amp;biw=1920&amp;bih=938#imgrc=gD8uaXvD0VQFw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Emu_War" TargetMode="External"/><Relationship Id="rId4" Type="http://schemas.openxmlformats.org/officeDocument/2006/relationships/hyperlink" Target="https://fi.wikipedia.org/wiki/Emusot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2D170B9C-85A5-4673-981C-DDDBAC51F7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Kuvahaun tulos haulle Emu">
            <a:extLst>
              <a:ext uri="{FF2B5EF4-FFF2-40B4-BE49-F238E27FC236}">
                <a16:creationId xmlns:a16="http://schemas.microsoft.com/office/drawing/2014/main" id="{27975EDC-9363-40D4-B11C-9E75C7C1E1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6"/>
          <a:stretch/>
        </p:blipFill>
        <p:spPr bwMode="auto">
          <a:xfrm>
            <a:off x="20" y="10"/>
            <a:ext cx="49662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6">
            <a:extLst>
              <a:ext uri="{FF2B5EF4-FFF2-40B4-BE49-F238E27FC236}">
                <a16:creationId xmlns:a16="http://schemas.microsoft.com/office/drawing/2014/main" id="{1C82216A-4221-434A-B11C-7E13B4A1FC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412340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91CC332-140F-43F9-B2E0-246795FB6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8004" y="1480930"/>
            <a:ext cx="5607908" cy="3254321"/>
          </a:xfrm>
        </p:spPr>
        <p:txBody>
          <a:bodyPr>
            <a:normAutofit/>
          </a:bodyPr>
          <a:lstStyle/>
          <a:p>
            <a:pPr algn="l"/>
            <a:r>
              <a:rPr lang="fi-FI" sz="7000"/>
              <a:t>Emu War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03136A2-8973-4FF5-BCED-33236FFF1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8006" y="4804850"/>
            <a:ext cx="5607906" cy="108623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i-FI" dirty="0"/>
              <a:t>Jere Määttänen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501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A08C2F-F735-4243-81CE-EA9E76C06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”Emu </a:t>
            </a:r>
            <a:r>
              <a:rPr lang="fi-FI" dirty="0" err="1"/>
              <a:t>war</a:t>
            </a:r>
            <a:r>
              <a:rPr lang="fi-FI" dirty="0"/>
              <a:t>”?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BD3258-B613-4A36-A60C-2A282D824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5877763" cy="3581400"/>
          </a:xfrm>
        </p:spPr>
        <p:txBody>
          <a:bodyPr>
            <a:noAutofit/>
          </a:bodyPr>
          <a:lstStyle/>
          <a:p>
            <a:r>
              <a:rPr lang="fi-FI" sz="2500" dirty="0" err="1"/>
              <a:t>The</a:t>
            </a:r>
            <a:r>
              <a:rPr lang="fi-FI" sz="2500" dirty="0"/>
              <a:t> Emu </a:t>
            </a:r>
            <a:r>
              <a:rPr lang="fi-FI" sz="2500" dirty="0" err="1"/>
              <a:t>war</a:t>
            </a:r>
            <a:r>
              <a:rPr lang="fi-FI" sz="2500" dirty="0"/>
              <a:t> is an Australian </a:t>
            </a:r>
            <a:r>
              <a:rPr lang="fi-FI" sz="2500" dirty="0" err="1"/>
              <a:t>military</a:t>
            </a:r>
            <a:r>
              <a:rPr lang="fi-FI" sz="2500" dirty="0"/>
              <a:t> </a:t>
            </a:r>
            <a:r>
              <a:rPr lang="fi-FI" sz="2500" dirty="0" err="1"/>
              <a:t>operation</a:t>
            </a:r>
            <a:r>
              <a:rPr lang="fi-FI" sz="2500" dirty="0"/>
              <a:t> </a:t>
            </a:r>
            <a:r>
              <a:rPr lang="fi-FI" sz="2500" dirty="0" err="1"/>
              <a:t>which</a:t>
            </a:r>
            <a:r>
              <a:rPr lang="fi-FI" sz="2500" dirty="0"/>
              <a:t> </a:t>
            </a:r>
            <a:r>
              <a:rPr lang="fi-FI" sz="2500" dirty="0" err="1"/>
              <a:t>took</a:t>
            </a:r>
            <a:r>
              <a:rPr lang="fi-FI" sz="2500" dirty="0"/>
              <a:t> </a:t>
            </a:r>
            <a:r>
              <a:rPr lang="fi-FI" sz="2500" dirty="0" err="1"/>
              <a:t>place</a:t>
            </a:r>
            <a:r>
              <a:rPr lang="fi-FI" sz="2500" dirty="0"/>
              <a:t> in 1932</a:t>
            </a:r>
          </a:p>
          <a:p>
            <a:r>
              <a:rPr lang="fi-FI" sz="2500" dirty="0"/>
              <a:t>It </a:t>
            </a:r>
            <a:r>
              <a:rPr lang="fi-FI" sz="2500" dirty="0" err="1"/>
              <a:t>was</a:t>
            </a:r>
            <a:r>
              <a:rPr lang="fi-FI" sz="2500" dirty="0"/>
              <a:t> </a:t>
            </a:r>
            <a:r>
              <a:rPr lang="fi-FI" sz="2500" dirty="0" err="1"/>
              <a:t>between</a:t>
            </a:r>
            <a:r>
              <a:rPr lang="fi-FI" sz="2500" dirty="0"/>
              <a:t> Australia and </a:t>
            </a:r>
            <a:r>
              <a:rPr lang="fi-FI" sz="2500" dirty="0" err="1"/>
              <a:t>Emus</a:t>
            </a:r>
            <a:endParaRPr lang="fi-FI" sz="2500" dirty="0"/>
          </a:p>
          <a:p>
            <a:r>
              <a:rPr lang="fi-FI" sz="2500" dirty="0"/>
              <a:t>Australia </a:t>
            </a:r>
            <a:r>
              <a:rPr lang="fi-FI" sz="2500" dirty="0" err="1"/>
              <a:t>declared</a:t>
            </a:r>
            <a:r>
              <a:rPr lang="fi-FI" sz="2500" dirty="0"/>
              <a:t> </a:t>
            </a:r>
            <a:r>
              <a:rPr lang="fi-FI" sz="2500" dirty="0" err="1"/>
              <a:t>war</a:t>
            </a:r>
            <a:r>
              <a:rPr lang="fi-FI" sz="2500" dirty="0"/>
              <a:t> on </a:t>
            </a:r>
            <a:r>
              <a:rPr lang="fi-FI" sz="2500" dirty="0" err="1"/>
              <a:t>emus</a:t>
            </a:r>
            <a:r>
              <a:rPr lang="fi-FI" sz="2500" dirty="0"/>
              <a:t> </a:t>
            </a:r>
            <a:r>
              <a:rPr lang="fi-FI" sz="2500" dirty="0" err="1"/>
              <a:t>because</a:t>
            </a:r>
            <a:r>
              <a:rPr lang="fi-FI" sz="2500" dirty="0"/>
              <a:t> </a:t>
            </a:r>
            <a:r>
              <a:rPr lang="fi-FI" sz="2500" dirty="0" err="1"/>
              <a:t>they</a:t>
            </a:r>
            <a:r>
              <a:rPr lang="fi-FI" sz="2500" dirty="0"/>
              <a:t> </a:t>
            </a:r>
            <a:r>
              <a:rPr lang="fi-FI" sz="2500" dirty="0" err="1"/>
              <a:t>kept</a:t>
            </a:r>
            <a:r>
              <a:rPr lang="fi-FI" sz="2500" dirty="0"/>
              <a:t> </a:t>
            </a:r>
            <a:r>
              <a:rPr lang="fi-FI" sz="2500" dirty="0" err="1"/>
              <a:t>eating</a:t>
            </a:r>
            <a:r>
              <a:rPr lang="fi-FI" sz="2500" dirty="0"/>
              <a:t> </a:t>
            </a:r>
            <a:r>
              <a:rPr lang="fi-FI" sz="2500" dirty="0" err="1"/>
              <a:t>all</a:t>
            </a:r>
            <a:r>
              <a:rPr lang="fi-FI" sz="2500" dirty="0"/>
              <a:t> </a:t>
            </a:r>
            <a:r>
              <a:rPr lang="fi-FI" sz="2500" dirty="0" err="1"/>
              <a:t>the</a:t>
            </a:r>
            <a:r>
              <a:rPr lang="fi-FI" sz="2500" dirty="0"/>
              <a:t> </a:t>
            </a:r>
            <a:r>
              <a:rPr lang="fi-FI" sz="2500" dirty="0" err="1"/>
              <a:t>crops</a:t>
            </a:r>
            <a:endParaRPr lang="fi-FI" sz="2500" dirty="0"/>
          </a:p>
          <a:p>
            <a:endParaRPr lang="fi-FI" sz="2500" dirty="0"/>
          </a:p>
          <a:p>
            <a:endParaRPr lang="fi-FI" sz="2500" dirty="0"/>
          </a:p>
          <a:p>
            <a:endParaRPr lang="fi-FI" sz="2500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6FD4057E-0560-43F9-8646-420AEB217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813" y="1502874"/>
            <a:ext cx="4307187" cy="3784349"/>
          </a:xfrm>
          <a:prstGeom prst="rect">
            <a:avLst/>
          </a:prstGeom>
        </p:spPr>
      </p:pic>
      <p:pic>
        <p:nvPicPr>
          <p:cNvPr id="1026" name="Picture 2" descr="Kuvahaun tulos haulle old gun png">
            <a:extLst>
              <a:ext uri="{FF2B5EF4-FFF2-40B4-BE49-F238E27FC236}">
                <a16:creationId xmlns:a16="http://schemas.microsoft.com/office/drawing/2014/main" id="{8BE90DC5-DAB6-41A6-97AC-6BE85BC64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95857" y="3395048"/>
            <a:ext cx="1569265" cy="95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696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685BE9-CE1B-4554-B5AC-1698E4E84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caused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”</a:t>
            </a:r>
            <a:r>
              <a:rPr lang="fi-FI" dirty="0" err="1"/>
              <a:t>War</a:t>
            </a:r>
            <a:r>
              <a:rPr lang="fi-FI" dirty="0"/>
              <a:t>”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A50B1B-C3A5-4BA9-AF39-00C660D5E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really</a:t>
            </a:r>
            <a:r>
              <a:rPr lang="fi-FI" dirty="0"/>
              <a:t> </a:t>
            </a:r>
            <a:r>
              <a:rPr lang="fi-FI" dirty="0" err="1"/>
              <a:t>dry</a:t>
            </a:r>
            <a:r>
              <a:rPr lang="fi-FI" dirty="0"/>
              <a:t> in Australia in 1932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20 000 </a:t>
            </a:r>
            <a:r>
              <a:rPr lang="fi-FI" dirty="0" err="1"/>
              <a:t>emus</a:t>
            </a:r>
            <a:r>
              <a:rPr lang="fi-FI" dirty="0"/>
              <a:t> </a:t>
            </a:r>
            <a:r>
              <a:rPr lang="fi-FI" dirty="0" err="1"/>
              <a:t>started</a:t>
            </a:r>
            <a:r>
              <a:rPr lang="fi-FI" dirty="0"/>
              <a:t> </a:t>
            </a:r>
            <a:r>
              <a:rPr lang="fi-FI" dirty="0" err="1"/>
              <a:t>eating</a:t>
            </a:r>
            <a:r>
              <a:rPr lang="fi-FI" dirty="0"/>
              <a:t> </a:t>
            </a:r>
            <a:r>
              <a:rPr lang="fi-FI" dirty="0" err="1"/>
              <a:t>crops</a:t>
            </a:r>
            <a:r>
              <a:rPr lang="fi-FI" dirty="0"/>
              <a:t> </a:t>
            </a:r>
            <a:r>
              <a:rPr lang="fi-FI" dirty="0" err="1"/>
              <a:t>off</a:t>
            </a:r>
            <a:r>
              <a:rPr lang="fi-FI" dirty="0"/>
              <a:t> </a:t>
            </a:r>
            <a:r>
              <a:rPr lang="fi-FI" dirty="0" err="1"/>
              <a:t>people’s</a:t>
            </a:r>
            <a:r>
              <a:rPr lang="fi-FI" dirty="0"/>
              <a:t> </a:t>
            </a:r>
            <a:r>
              <a:rPr lang="fi-FI" dirty="0" err="1"/>
              <a:t>plantations</a:t>
            </a:r>
            <a:endParaRPr lang="fi-FI" dirty="0"/>
          </a:p>
          <a:p>
            <a:r>
              <a:rPr lang="fi-FI" dirty="0"/>
              <a:t>People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getting</a:t>
            </a:r>
            <a:r>
              <a:rPr lang="fi-FI" dirty="0"/>
              <a:t> mad </a:t>
            </a:r>
            <a:r>
              <a:rPr lang="fi-FI" dirty="0" err="1"/>
              <a:t>because</a:t>
            </a:r>
            <a:r>
              <a:rPr lang="fi-FI" dirty="0"/>
              <a:t> </a:t>
            </a:r>
            <a:r>
              <a:rPr lang="fi-FI" dirty="0" err="1"/>
              <a:t>well</a:t>
            </a:r>
            <a:r>
              <a:rPr lang="fi-FI" dirty="0"/>
              <a:t>..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lost</a:t>
            </a:r>
            <a:r>
              <a:rPr lang="fi-FI" dirty="0"/>
              <a:t> </a:t>
            </a:r>
            <a:r>
              <a:rPr lang="fi-FI" dirty="0" err="1"/>
              <a:t>their</a:t>
            </a:r>
            <a:r>
              <a:rPr lang="fi-FI" dirty="0"/>
              <a:t> food </a:t>
            </a:r>
          </a:p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citizens</a:t>
            </a:r>
            <a:r>
              <a:rPr lang="fi-FI" dirty="0"/>
              <a:t> of Australia </a:t>
            </a:r>
            <a:r>
              <a:rPr lang="fi-FI" dirty="0" err="1"/>
              <a:t>wanted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madness</a:t>
            </a:r>
            <a:r>
              <a:rPr lang="fi-FI" dirty="0"/>
              <a:t> to stop and </a:t>
            </a:r>
            <a:r>
              <a:rPr lang="fi-FI" dirty="0" err="1"/>
              <a:t>asked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military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could</a:t>
            </a:r>
            <a:r>
              <a:rPr lang="fi-FI" dirty="0"/>
              <a:t> help to ”</a:t>
            </a:r>
            <a:r>
              <a:rPr lang="fi-FI" dirty="0" err="1"/>
              <a:t>clear</a:t>
            </a:r>
            <a:r>
              <a:rPr lang="fi-FI" dirty="0"/>
              <a:t>”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emus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70501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3A97C5-9A4C-4461-8E42-2056E5A6A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Surprising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war</a:t>
            </a:r>
            <a:r>
              <a:rPr lang="fi-FI" dirty="0"/>
              <a:t>	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70BCD2-3EB7-4651-AC6C-24CFCEEB8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first</a:t>
            </a:r>
            <a:r>
              <a:rPr lang="fi-FI" sz="2800" dirty="0"/>
              <a:t> </a:t>
            </a:r>
            <a:r>
              <a:rPr lang="fi-FI" sz="2800" dirty="0" err="1"/>
              <a:t>operations</a:t>
            </a:r>
            <a:r>
              <a:rPr lang="fi-FI" sz="2800" dirty="0"/>
              <a:t> </a:t>
            </a:r>
            <a:r>
              <a:rPr lang="fi-FI" sz="2800" dirty="0" err="1"/>
              <a:t>failed</a:t>
            </a:r>
            <a:r>
              <a:rPr lang="fi-FI" sz="2800" dirty="0"/>
              <a:t> </a:t>
            </a:r>
            <a:r>
              <a:rPr lang="fi-FI" sz="2800" dirty="0" err="1"/>
              <a:t>miserably</a:t>
            </a:r>
            <a:endParaRPr lang="fi-FI" sz="2800" dirty="0"/>
          </a:p>
          <a:p>
            <a:pPr lvl="1"/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guns</a:t>
            </a:r>
            <a:r>
              <a:rPr lang="fi-FI" sz="2800" dirty="0"/>
              <a:t> </a:t>
            </a:r>
            <a:r>
              <a:rPr lang="fi-FI" sz="2800" dirty="0" err="1"/>
              <a:t>weren’t</a:t>
            </a:r>
            <a:r>
              <a:rPr lang="fi-FI" sz="2800" dirty="0"/>
              <a:t> </a:t>
            </a:r>
            <a:r>
              <a:rPr lang="fi-FI" sz="2800" dirty="0" err="1"/>
              <a:t>working</a:t>
            </a:r>
            <a:endParaRPr lang="fi-FI" sz="2800" dirty="0"/>
          </a:p>
          <a:p>
            <a:pPr lvl="1"/>
            <a:r>
              <a:rPr lang="fi-FI" sz="2800" dirty="0" err="1"/>
              <a:t>Emus</a:t>
            </a:r>
            <a:r>
              <a:rPr lang="fi-FI" sz="2800" dirty="0"/>
              <a:t> </a:t>
            </a:r>
            <a:r>
              <a:rPr lang="fi-FI" sz="2800" dirty="0" err="1"/>
              <a:t>had</a:t>
            </a:r>
            <a:r>
              <a:rPr lang="fi-FI" sz="2800" dirty="0"/>
              <a:t> an </a:t>
            </a:r>
            <a:r>
              <a:rPr lang="fi-FI" sz="2800" dirty="0" err="1"/>
              <a:t>incredible</a:t>
            </a:r>
            <a:r>
              <a:rPr lang="fi-FI" sz="2800" dirty="0"/>
              <a:t> </a:t>
            </a:r>
            <a:r>
              <a:rPr lang="fi-FI" sz="2800" dirty="0" err="1"/>
              <a:t>tactic</a:t>
            </a:r>
            <a:endParaRPr lang="fi-FI" sz="2800" dirty="0"/>
          </a:p>
          <a:p>
            <a:endParaRPr lang="fi-FI" sz="2800" dirty="0"/>
          </a:p>
          <a:p>
            <a:endParaRPr lang="fi-FI" sz="2800" dirty="0"/>
          </a:p>
          <a:p>
            <a:endParaRPr lang="fi-FI" sz="2800" dirty="0"/>
          </a:p>
        </p:txBody>
      </p:sp>
      <p:pic>
        <p:nvPicPr>
          <p:cNvPr id="4" name="Picture 2" descr="Kuvahaun tulos haulle emu wars">
            <a:extLst>
              <a:ext uri="{FF2B5EF4-FFF2-40B4-BE49-F238E27FC236}">
                <a16:creationId xmlns:a16="http://schemas.microsoft.com/office/drawing/2014/main" id="{1EE6C954-F933-48BE-B480-58DF6DE46D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263" y="3927591"/>
            <a:ext cx="5183911" cy="293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58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DE1CEA-6444-4A57-9515-48E31B29F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outcome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war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55A319-70C2-4B89-B3E8-AF0960EF8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6513968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fi-FI" sz="2500" dirty="0"/>
              <a:t>10 000 </a:t>
            </a:r>
            <a:r>
              <a:rPr lang="fi-FI" sz="2500" dirty="0" err="1"/>
              <a:t>shots</a:t>
            </a:r>
            <a:r>
              <a:rPr lang="fi-FI" sz="2500" dirty="0"/>
              <a:t> </a:t>
            </a:r>
            <a:r>
              <a:rPr lang="fi-FI" sz="2500" dirty="0" err="1"/>
              <a:t>were</a:t>
            </a:r>
            <a:r>
              <a:rPr lang="fi-FI" sz="2500" dirty="0"/>
              <a:t> </a:t>
            </a:r>
            <a:r>
              <a:rPr lang="fi-FI" sz="2500" dirty="0" err="1"/>
              <a:t>fired</a:t>
            </a:r>
            <a:endParaRPr lang="fi-FI" sz="2500" dirty="0"/>
          </a:p>
          <a:p>
            <a:pPr marL="383540" indent="-383540"/>
            <a:r>
              <a:rPr lang="fi-FI" sz="2500" dirty="0"/>
              <a:t>300 </a:t>
            </a:r>
            <a:r>
              <a:rPr lang="fi-FI" sz="2500" dirty="0" err="1"/>
              <a:t>emus</a:t>
            </a:r>
            <a:r>
              <a:rPr lang="fi-FI" sz="2500" dirty="0"/>
              <a:t> </a:t>
            </a:r>
            <a:r>
              <a:rPr lang="fi-FI" sz="2500" dirty="0" err="1"/>
              <a:t>were</a:t>
            </a:r>
            <a:r>
              <a:rPr lang="fi-FI" sz="2500" dirty="0"/>
              <a:t> </a:t>
            </a:r>
            <a:r>
              <a:rPr lang="fi-FI" sz="2500" dirty="0" err="1"/>
              <a:t>killed</a:t>
            </a:r>
            <a:endParaRPr lang="fi-FI" sz="2500" dirty="0"/>
          </a:p>
          <a:p>
            <a:pPr marL="383540" indent="-383540"/>
            <a:r>
              <a:rPr lang="fi-FI" sz="2500" dirty="0" err="1"/>
              <a:t>Emus</a:t>
            </a:r>
            <a:r>
              <a:rPr lang="fi-FI" sz="2500" dirty="0"/>
              <a:t> </a:t>
            </a:r>
            <a:r>
              <a:rPr lang="fi-FI" sz="2500" dirty="0" err="1"/>
              <a:t>won</a:t>
            </a:r>
            <a:endParaRPr lang="fi-FI" sz="2500" dirty="0"/>
          </a:p>
          <a:p>
            <a:pPr marL="383540" indent="-383540"/>
            <a:r>
              <a:rPr lang="fi-FI" sz="2500" dirty="0" err="1"/>
              <a:t>yayay</a:t>
            </a:r>
            <a:r>
              <a:rPr lang="fi-FI" sz="2500" dirty="0"/>
              <a:t>!</a:t>
            </a:r>
          </a:p>
          <a:p>
            <a:pPr marL="383540" indent="-383540"/>
            <a:endParaRPr lang="fi-FI" sz="2500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285E56D-D891-4DE1-9E82-2702C9708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251" y="0"/>
            <a:ext cx="3174749" cy="683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66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ED6CDF-165B-495C-8E58-94A4FED61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fi-FI" dirty="0" err="1"/>
              <a:t>Sources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66AF20-31F3-496D-B806-06491177B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/>
          <a:lstStyle/>
          <a:p>
            <a:r>
              <a:rPr lang="fi-FI" dirty="0">
                <a:hlinkClick r:id="rId2"/>
              </a:rPr>
              <a:t>https://www.google.com/search?q=Emu&amp;source=lnms&amp;tbm=isch&amp;sa=X&amp;ved=0ahUKEwiJm723-avgAhU6QhUIHRHEBHMQ_AUIDigB&amp;biw=1920&amp;bih=938#imgrc=gD8uaXvD0VQFwM</a:t>
            </a:r>
            <a:r>
              <a:rPr lang="fi-FI" dirty="0"/>
              <a:t>:</a:t>
            </a:r>
          </a:p>
          <a:p>
            <a:r>
              <a:rPr lang="fi-FI" dirty="0">
                <a:hlinkClick r:id="rId3"/>
              </a:rPr>
              <a:t>https://www.google.com/search?q=emu+wars&amp;source=lnms&amp;tbm=isch&amp;sa=X&amp;ved=0ahUKEwjUqIvszbXgAhWDJVAKHd_KBJgQ_AUIDigB&amp;cshid=1549954339954521&amp;biw=1920&amp;bih=938#imgrc=6tLVT7TISvPApM</a:t>
            </a:r>
            <a:r>
              <a:rPr lang="fi-FI" dirty="0"/>
              <a:t>:</a:t>
            </a:r>
          </a:p>
          <a:p>
            <a:r>
              <a:rPr lang="fi-FI" dirty="0">
                <a:hlinkClick r:id="rId4"/>
              </a:rPr>
              <a:t>https://fi.wikipedia.org/wiki/Emusota</a:t>
            </a:r>
            <a:endParaRPr lang="fi-FI" dirty="0"/>
          </a:p>
          <a:p>
            <a:r>
              <a:rPr lang="fi-FI" dirty="0">
                <a:hlinkClick r:id="rId5"/>
              </a:rPr>
              <a:t>https://en.wikipedia.org/wiki/Emu_War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5315970"/>
      </p:ext>
    </p:extLst>
  </p:cSld>
  <p:clrMapOvr>
    <a:masterClrMapping/>
  </p:clrMapOvr>
</p:sld>
</file>

<file path=ppt/theme/theme1.xml><?xml version="1.0" encoding="utf-8"?>
<a:theme xmlns:a="http://schemas.openxmlformats.org/drawingml/2006/main" name="Rajattu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152</Words>
  <Application>Microsoft Office PowerPoint</Application>
  <PresentationFormat>Laajakuva</PresentationFormat>
  <Paragraphs>26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8" baseType="lpstr">
      <vt:lpstr>Franklin Gothic Book</vt:lpstr>
      <vt:lpstr>Rajattu</vt:lpstr>
      <vt:lpstr>Emu War</vt:lpstr>
      <vt:lpstr>What is the ”Emu war”?</vt:lpstr>
      <vt:lpstr>What caused the ”War”</vt:lpstr>
      <vt:lpstr>Surprising about the war </vt:lpstr>
      <vt:lpstr>The outcome of the war</vt:lpstr>
      <vt:lpstr>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Emu War</dc:title>
  <dc:creator>Määttänen Jere Tapani</dc:creator>
  <cp:lastModifiedBy>Nojonen Sari Kaija</cp:lastModifiedBy>
  <cp:revision>8</cp:revision>
  <dcterms:created xsi:type="dcterms:W3CDTF">2019-02-12T06:33:32Z</dcterms:created>
  <dcterms:modified xsi:type="dcterms:W3CDTF">2019-03-27T12:00:30Z</dcterms:modified>
</cp:coreProperties>
</file>