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  <p:sldId id="256" r:id="rId6"/>
    <p:sldId id="259" r:id="rId7"/>
    <p:sldId id="260" r:id="rId8"/>
    <p:sldId id="263" r:id="rId9"/>
    <p:sldId id="271" r:id="rId10"/>
    <p:sldId id="272" r:id="rId11"/>
    <p:sldId id="273" r:id="rId12"/>
    <p:sldId id="265" r:id="rId13"/>
    <p:sldId id="267" r:id="rId14"/>
    <p:sldId id="268" r:id="rId15"/>
    <p:sldId id="266" r:id="rId1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EC42A1-FFBC-4DB7-894D-5E9A984CE4E7}" v="38" dt="2018-05-09T10:08:23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psa.Teerijoki" userId="S::pipsa.teerijoki@cygnnet.fi::cb2a9fd7-b094-4ce9-bf56-87f921f35d62" providerId="AD" clId="Web-{6290829A-106E-4736-B44D-8F83DAF3F2EC}"/>
    <pc:docChg chg="addSld delSld modSld">
      <pc:chgData name="Pipsa.Teerijoki" userId="S::pipsa.teerijoki@cygnnet.fi::cb2a9fd7-b094-4ce9-bf56-87f921f35d62" providerId="AD" clId="Web-{6290829A-106E-4736-B44D-8F83DAF3F2EC}" dt="2018-05-09T09:51:50.719" v="8"/>
      <pc:docMkLst>
        <pc:docMk/>
      </pc:docMkLst>
      <pc:sldChg chg="del">
        <pc:chgData name="Pipsa.Teerijoki" userId="S::pipsa.teerijoki@cygnnet.fi::cb2a9fd7-b094-4ce9-bf56-87f921f35d62" providerId="AD" clId="Web-{6290829A-106E-4736-B44D-8F83DAF3F2EC}" dt="2018-05-09T09:50:15.044" v="1"/>
        <pc:sldMkLst>
          <pc:docMk/>
          <pc:sldMk cId="375637980" sldId="269"/>
        </pc:sldMkLst>
      </pc:sldChg>
      <pc:sldChg chg="del">
        <pc:chgData name="Pipsa.Teerijoki" userId="S::pipsa.teerijoki@cygnnet.fi::cb2a9fd7-b094-4ce9-bf56-87f921f35d62" providerId="AD" clId="Web-{6290829A-106E-4736-B44D-8F83DAF3F2EC}" dt="2018-05-09T09:50:11.872" v="0"/>
        <pc:sldMkLst>
          <pc:docMk/>
          <pc:sldMk cId="1570359632" sldId="270"/>
        </pc:sldMkLst>
      </pc:sldChg>
      <pc:sldChg chg="addSp delSp modSp new del">
        <pc:chgData name="Pipsa.Teerijoki" userId="S::pipsa.teerijoki@cygnnet.fi::cb2a9fd7-b094-4ce9-bf56-87f921f35d62" providerId="AD" clId="Web-{6290829A-106E-4736-B44D-8F83DAF3F2EC}" dt="2018-05-09T09:51:12.968" v="5"/>
        <pc:sldMkLst>
          <pc:docMk/>
          <pc:sldMk cId="2325089319" sldId="272"/>
        </pc:sldMkLst>
        <pc:spChg chg="del">
          <ac:chgData name="Pipsa.Teerijoki" userId="S::pipsa.teerijoki@cygnnet.fi::cb2a9fd7-b094-4ce9-bf56-87f921f35d62" providerId="AD" clId="Web-{6290829A-106E-4736-B44D-8F83DAF3F2EC}" dt="2018-05-09T09:50:53.998" v="3"/>
          <ac:spMkLst>
            <pc:docMk/>
            <pc:sldMk cId="2325089319" sldId="272"/>
            <ac:spMk id="3" creationId="{1A75ABFD-3C47-465B-A347-9B2683583427}"/>
          </ac:spMkLst>
        </pc:spChg>
        <pc:picChg chg="add mod ord">
          <ac:chgData name="Pipsa.Teerijoki" userId="S::pipsa.teerijoki@cygnnet.fi::cb2a9fd7-b094-4ce9-bf56-87f921f35d62" providerId="AD" clId="Web-{6290829A-106E-4736-B44D-8F83DAF3F2EC}" dt="2018-05-09T09:50:53.998" v="3"/>
          <ac:picMkLst>
            <pc:docMk/>
            <pc:sldMk cId="2325089319" sldId="272"/>
            <ac:picMk id="4" creationId="{8E217C48-6F2F-4DFD-9153-A23BC90F06EC}"/>
          </ac:picMkLst>
        </pc:picChg>
      </pc:sldChg>
      <pc:sldChg chg="add del replId">
        <pc:chgData name="Pipsa.Teerijoki" userId="S::pipsa.teerijoki@cygnnet.fi::cb2a9fd7-b094-4ce9-bf56-87f921f35d62" providerId="AD" clId="Web-{6290829A-106E-4736-B44D-8F83DAF3F2EC}" dt="2018-05-09T09:51:50.719" v="8"/>
        <pc:sldMkLst>
          <pc:docMk/>
          <pc:sldMk cId="2670890834" sldId="272"/>
        </pc:sldMkLst>
      </pc:sldChg>
      <pc:sldChg chg="new del">
        <pc:chgData name="Pipsa.Teerijoki" userId="S::pipsa.teerijoki@cygnnet.fi::cb2a9fd7-b094-4ce9-bf56-87f921f35d62" providerId="AD" clId="Web-{6290829A-106E-4736-B44D-8F83DAF3F2EC}" dt="2018-05-09T09:51:16.890" v="6"/>
        <pc:sldMkLst>
          <pc:docMk/>
          <pc:sldMk cId="2944415869" sldId="273"/>
        </pc:sldMkLst>
      </pc:sldChg>
    </pc:docChg>
  </pc:docChgLst>
  <pc:docChgLst>
    <pc:chgData name="Jon.Salminen" userId="S::salmijo@cygnnet.fi::cc473067-c1dd-43d5-a6b6-9bf4d6815d8a" providerId="AD" clId="Web-{B07F32C6-37F2-49BB-B91F-C865B414ADA9}"/>
    <pc:docChg chg="addSld delSld modSld sldOrd">
      <pc:chgData name="Jon.Salminen" userId="S::salmijo@cygnnet.fi::cc473067-c1dd-43d5-a6b6-9bf4d6815d8a" providerId="AD" clId="Web-{B07F32C6-37F2-49BB-B91F-C865B414ADA9}" dt="2018-04-20T08:33:10.545" v="1339"/>
      <pc:docMkLst>
        <pc:docMk/>
      </pc:docMkLst>
      <pc:sldChg chg="modSp">
        <pc:chgData name="Jon.Salminen" userId="S::salmijo@cygnnet.fi::cc473067-c1dd-43d5-a6b6-9bf4d6815d8a" providerId="AD" clId="Web-{B07F32C6-37F2-49BB-B91F-C865B414ADA9}" dt="2018-04-20T07:47:58.137" v="625"/>
        <pc:sldMkLst>
          <pc:docMk/>
          <pc:sldMk cId="967376959" sldId="260"/>
        </pc:sldMkLst>
        <pc:spChg chg="mod">
          <ac:chgData name="Jon.Salminen" userId="S::salmijo@cygnnet.fi::cc473067-c1dd-43d5-a6b6-9bf4d6815d8a" providerId="AD" clId="Web-{B07F32C6-37F2-49BB-B91F-C865B414ADA9}" dt="2018-04-20T07:28:54.564" v="122"/>
          <ac:spMkLst>
            <pc:docMk/>
            <pc:sldMk cId="967376959" sldId="260"/>
            <ac:spMk id="2" creationId="{00000000-0000-0000-0000-000000000000}"/>
          </ac:spMkLst>
        </pc:spChg>
        <pc:spChg chg="mod">
          <ac:chgData name="Jon.Salminen" userId="S::salmijo@cygnnet.fi::cc473067-c1dd-43d5-a6b6-9bf4d6815d8a" providerId="AD" clId="Web-{B07F32C6-37F2-49BB-B91F-C865B414ADA9}" dt="2018-04-20T07:47:58.137" v="625"/>
          <ac:spMkLst>
            <pc:docMk/>
            <pc:sldMk cId="967376959" sldId="260"/>
            <ac:spMk id="3" creationId="{00000000-0000-0000-0000-000000000000}"/>
          </ac:spMkLst>
        </pc:spChg>
      </pc:sldChg>
      <pc:sldChg chg="addSp delSp modSp">
        <pc:chgData name="Jon.Salminen" userId="S::salmijo@cygnnet.fi::cc473067-c1dd-43d5-a6b6-9bf4d6815d8a" providerId="AD" clId="Web-{B07F32C6-37F2-49BB-B91F-C865B414ADA9}" dt="2018-04-20T08:05:57.758" v="828"/>
        <pc:sldMkLst>
          <pc:docMk/>
          <pc:sldMk cId="3580816170" sldId="262"/>
        </pc:sldMkLst>
        <pc:spChg chg="mod">
          <ac:chgData name="Jon.Salminen" userId="S::salmijo@cygnnet.fi::cc473067-c1dd-43d5-a6b6-9bf4d6815d8a" providerId="AD" clId="Web-{B07F32C6-37F2-49BB-B91F-C865B414ADA9}" dt="2018-04-20T07:56:32.420" v="720"/>
          <ac:spMkLst>
            <pc:docMk/>
            <pc:sldMk cId="3580816170" sldId="262"/>
            <ac:spMk id="2" creationId="{00000000-0000-0000-0000-000000000000}"/>
          </ac:spMkLst>
        </pc:spChg>
        <pc:spChg chg="del">
          <ac:chgData name="Jon.Salminen" userId="S::salmijo@cygnnet.fi::cc473067-c1dd-43d5-a6b6-9bf4d6815d8a" providerId="AD" clId="Web-{B07F32C6-37F2-49BB-B91F-C865B414ADA9}" dt="2018-04-20T07:52:02.374" v="628"/>
          <ac:spMkLst>
            <pc:docMk/>
            <pc:sldMk cId="3580816170" sldId="262"/>
            <ac:spMk id="3" creationId="{00000000-0000-0000-0000-000000000000}"/>
          </ac:spMkLst>
        </pc:spChg>
        <pc:spChg chg="add mod">
          <ac:chgData name="Jon.Salminen" userId="S::salmijo@cygnnet.fi::cc473067-c1dd-43d5-a6b6-9bf4d6815d8a" providerId="AD" clId="Web-{B07F32C6-37F2-49BB-B91F-C865B414ADA9}" dt="2018-04-20T07:59:48.462" v="749"/>
          <ac:spMkLst>
            <pc:docMk/>
            <pc:sldMk cId="3580816170" sldId="262"/>
            <ac:spMk id="6" creationId="{CCE1D1A8-C9A8-40A0-A6F0-A711F4EF27C9}"/>
          </ac:spMkLst>
        </pc:spChg>
        <pc:spChg chg="add mod">
          <ac:chgData name="Jon.Salminen" userId="S::salmijo@cygnnet.fi::cc473067-c1dd-43d5-a6b6-9bf4d6815d8a" providerId="AD" clId="Web-{B07F32C6-37F2-49BB-B91F-C865B414ADA9}" dt="2018-04-20T08:04:50.300" v="795"/>
          <ac:spMkLst>
            <pc:docMk/>
            <pc:sldMk cId="3580816170" sldId="262"/>
            <ac:spMk id="7" creationId="{4DE21CF2-AB14-40BC-B4DA-AABFA9EEC2D0}"/>
          </ac:spMkLst>
        </pc:spChg>
        <pc:spChg chg="add mod">
          <ac:chgData name="Jon.Salminen" userId="S::salmijo@cygnnet.fi::cc473067-c1dd-43d5-a6b6-9bf4d6815d8a" providerId="AD" clId="Web-{B07F32C6-37F2-49BB-B91F-C865B414ADA9}" dt="2018-04-20T08:05:57.758" v="828"/>
          <ac:spMkLst>
            <pc:docMk/>
            <pc:sldMk cId="3580816170" sldId="262"/>
            <ac:spMk id="8" creationId="{3C8559D0-7976-4AAD-86BE-2A775724FE04}"/>
          </ac:spMkLst>
        </pc:spChg>
        <pc:spChg chg="add mod">
          <ac:chgData name="Jon.Salminen" userId="S::salmijo@cygnnet.fi::cc473067-c1dd-43d5-a6b6-9bf4d6815d8a" providerId="AD" clId="Web-{B07F32C6-37F2-49BB-B91F-C865B414ADA9}" dt="2018-04-20T08:04:53.941" v="796"/>
          <ac:spMkLst>
            <pc:docMk/>
            <pc:sldMk cId="3580816170" sldId="262"/>
            <ac:spMk id="9" creationId="{FBD6C94A-FADE-460F-9F87-02AF20119BA5}"/>
          </ac:spMkLst>
        </pc:spChg>
        <pc:picChg chg="add mod ord">
          <ac:chgData name="Jon.Salminen" userId="S::salmijo@cygnnet.fi::cc473067-c1dd-43d5-a6b6-9bf4d6815d8a" providerId="AD" clId="Web-{B07F32C6-37F2-49BB-B91F-C865B414ADA9}" dt="2018-04-20T07:58:13.121" v="728"/>
          <ac:picMkLst>
            <pc:docMk/>
            <pc:sldMk cId="3580816170" sldId="262"/>
            <ac:picMk id="4" creationId="{BAF2DB24-DF92-44CD-A131-D74BC0B74B6B}"/>
          </ac:picMkLst>
        </pc:picChg>
        <pc:picChg chg="add mod ord">
          <ac:chgData name="Jon.Salminen" userId="S::salmijo@cygnnet.fi::cc473067-c1dd-43d5-a6b6-9bf4d6815d8a" providerId="AD" clId="Web-{B07F32C6-37F2-49BB-B91F-C865B414ADA9}" dt="2018-04-20T08:05:14.286" v="798"/>
          <ac:picMkLst>
            <pc:docMk/>
            <pc:sldMk cId="3580816170" sldId="262"/>
            <ac:picMk id="10" creationId="{709C7294-7292-4966-BB1F-788B735A3024}"/>
          </ac:picMkLst>
        </pc:picChg>
      </pc:sldChg>
      <pc:sldChg chg="modSp new">
        <pc:chgData name="Jon.Salminen" userId="S::salmijo@cygnnet.fi::cc473067-c1dd-43d5-a6b6-9bf4d6815d8a" providerId="AD" clId="Web-{B07F32C6-37F2-49BB-B91F-C865B414ADA9}" dt="2018-04-20T08:17:05.553" v="1096"/>
        <pc:sldMkLst>
          <pc:docMk/>
          <pc:sldMk cId="3019727481" sldId="263"/>
        </pc:sldMkLst>
        <pc:spChg chg="mod">
          <ac:chgData name="Jon.Salminen" userId="S::salmijo@cygnnet.fi::cc473067-c1dd-43d5-a6b6-9bf4d6815d8a" providerId="AD" clId="Web-{B07F32C6-37F2-49BB-B91F-C865B414ADA9}" dt="2018-04-20T08:09:23.988" v="855"/>
          <ac:spMkLst>
            <pc:docMk/>
            <pc:sldMk cId="3019727481" sldId="263"/>
            <ac:spMk id="2" creationId="{6B2DCB3F-13EC-4B3C-A115-93A47483240C}"/>
          </ac:spMkLst>
        </pc:spChg>
        <pc:spChg chg="mod">
          <ac:chgData name="Jon.Salminen" userId="S::salmijo@cygnnet.fi::cc473067-c1dd-43d5-a6b6-9bf4d6815d8a" providerId="AD" clId="Web-{B07F32C6-37F2-49BB-B91F-C865B414ADA9}" dt="2018-04-20T08:17:05.553" v="1096"/>
          <ac:spMkLst>
            <pc:docMk/>
            <pc:sldMk cId="3019727481" sldId="263"/>
            <ac:spMk id="3" creationId="{AA7E8B55-372B-4A2D-9DF6-D973A3A438B0}"/>
          </ac:spMkLst>
        </pc:spChg>
      </pc:sldChg>
      <pc:sldChg chg="modSp new">
        <pc:chgData name="Jon.Salminen" userId="S::salmijo@cygnnet.fi::cc473067-c1dd-43d5-a6b6-9bf4d6815d8a" providerId="AD" clId="Web-{B07F32C6-37F2-49BB-B91F-C865B414ADA9}" dt="2018-04-20T08:30:18.430" v="1168"/>
        <pc:sldMkLst>
          <pc:docMk/>
          <pc:sldMk cId="2255007912" sldId="264"/>
        </pc:sldMkLst>
        <pc:spChg chg="mod">
          <ac:chgData name="Jon.Salminen" userId="S::salmijo@cygnnet.fi::cc473067-c1dd-43d5-a6b6-9bf4d6815d8a" providerId="AD" clId="Web-{B07F32C6-37F2-49BB-B91F-C865B414ADA9}" dt="2018-04-20T08:27:12.846" v="1148"/>
          <ac:spMkLst>
            <pc:docMk/>
            <pc:sldMk cId="2255007912" sldId="264"/>
            <ac:spMk id="2" creationId="{D1E433E1-CAED-4CD2-B78E-A6490B169718}"/>
          </ac:spMkLst>
        </pc:spChg>
        <pc:spChg chg="mod">
          <ac:chgData name="Jon.Salminen" userId="S::salmijo@cygnnet.fi::cc473067-c1dd-43d5-a6b6-9bf4d6815d8a" providerId="AD" clId="Web-{B07F32C6-37F2-49BB-B91F-C865B414ADA9}" dt="2018-04-20T08:29:36.788" v="1163"/>
          <ac:spMkLst>
            <pc:docMk/>
            <pc:sldMk cId="2255007912" sldId="264"/>
            <ac:spMk id="3" creationId="{A5888079-4DB0-46B7-9FE8-3DD8193FDF81}"/>
          </ac:spMkLst>
        </pc:spChg>
        <pc:spChg chg="mod">
          <ac:chgData name="Jon.Salminen" userId="S::salmijo@cygnnet.fi::cc473067-c1dd-43d5-a6b6-9bf4d6815d8a" providerId="AD" clId="Web-{B07F32C6-37F2-49BB-B91F-C865B414ADA9}" dt="2018-04-20T08:30:18.430" v="1168"/>
          <ac:spMkLst>
            <pc:docMk/>
            <pc:sldMk cId="2255007912" sldId="264"/>
            <ac:spMk id="4" creationId="{5FA2D0E4-223C-4EC3-B7FF-15074E1F6BB6}"/>
          </ac:spMkLst>
        </pc:spChg>
      </pc:sldChg>
      <pc:sldChg chg="modSp new ord">
        <pc:chgData name="Jon.Salminen" userId="S::salmijo@cygnnet.fi::cc473067-c1dd-43d5-a6b6-9bf4d6815d8a" providerId="AD" clId="Web-{B07F32C6-37F2-49BB-B91F-C865B414ADA9}" dt="2018-04-20T08:33:10.545" v="1339"/>
        <pc:sldMkLst>
          <pc:docMk/>
          <pc:sldMk cId="2825371716" sldId="265"/>
        </pc:sldMkLst>
        <pc:spChg chg="mod">
          <ac:chgData name="Jon.Salminen" userId="S::salmijo@cygnnet.fi::cc473067-c1dd-43d5-a6b6-9bf4d6815d8a" providerId="AD" clId="Web-{B07F32C6-37F2-49BB-B91F-C865B414ADA9}" dt="2018-04-20T08:31:18.479" v="1207"/>
          <ac:spMkLst>
            <pc:docMk/>
            <pc:sldMk cId="2825371716" sldId="265"/>
            <ac:spMk id="2" creationId="{12EAC9D4-A0DC-482B-9A0A-B89AB4D5BA97}"/>
          </ac:spMkLst>
        </pc:spChg>
        <pc:spChg chg="mod">
          <ac:chgData name="Jon.Salminen" userId="S::salmijo@cygnnet.fi::cc473067-c1dd-43d5-a6b6-9bf4d6815d8a" providerId="AD" clId="Web-{B07F32C6-37F2-49BB-B91F-C865B414ADA9}" dt="2018-04-20T08:33:07.030" v="1337"/>
          <ac:spMkLst>
            <pc:docMk/>
            <pc:sldMk cId="2825371716" sldId="265"/>
            <ac:spMk id="3" creationId="{FC28E5EB-F9AE-45E2-822E-50C455490F98}"/>
          </ac:spMkLst>
        </pc:spChg>
      </pc:sldChg>
    </pc:docChg>
  </pc:docChgLst>
  <pc:docChgLst>
    <pc:chgData name="Pipsa.Teerijoki" userId="S::pipsa.teerijoki@cygnnet.fi::cb2a9fd7-b094-4ce9-bf56-87f921f35d62" providerId="AD" clId="Web-{DCEC42A1-FFBC-4DB7-894D-5E9A984CE4E7}"/>
    <pc:docChg chg="modSld">
      <pc:chgData name="Pipsa.Teerijoki" userId="S::pipsa.teerijoki@cygnnet.fi::cb2a9fd7-b094-4ce9-bf56-87f921f35d62" providerId="AD" clId="Web-{DCEC42A1-FFBC-4DB7-894D-5E9A984CE4E7}" dt="2018-05-09T10:21:49.050" v="659" actId="20577"/>
      <pc:docMkLst>
        <pc:docMk/>
      </pc:docMkLst>
      <pc:sldChg chg="modSp">
        <pc:chgData name="Pipsa.Teerijoki" userId="S::pipsa.teerijoki@cygnnet.fi::cb2a9fd7-b094-4ce9-bf56-87f921f35d62" providerId="AD" clId="Web-{DCEC42A1-FFBC-4DB7-894D-5E9A984CE4E7}" dt="2018-05-09T10:21:49.034" v="658" actId="20577"/>
        <pc:sldMkLst>
          <pc:docMk/>
          <pc:sldMk cId="967376959" sldId="260"/>
        </pc:sldMkLst>
        <pc:spChg chg="mod">
          <ac:chgData name="Pipsa.Teerijoki" userId="S::pipsa.teerijoki@cygnnet.fi::cb2a9fd7-b094-4ce9-bf56-87f921f35d62" providerId="AD" clId="Web-{DCEC42A1-FFBC-4DB7-894D-5E9A984CE4E7}" dt="2018-05-09T10:21:49.034" v="658" actId="20577"/>
          <ac:spMkLst>
            <pc:docMk/>
            <pc:sldMk cId="967376959" sldId="260"/>
            <ac:spMk id="3" creationId="{00000000-0000-0000-0000-000000000000}"/>
          </ac:spMkLst>
        </pc:spChg>
      </pc:sldChg>
      <pc:sldChg chg="modSp">
        <pc:chgData name="Pipsa.Teerijoki" userId="S::pipsa.teerijoki@cygnnet.fi::cb2a9fd7-b094-4ce9-bf56-87f921f35d62" providerId="AD" clId="Web-{DCEC42A1-FFBC-4DB7-894D-5E9A984CE4E7}" dt="2018-05-09T10:18:49.350" v="439" actId="20577"/>
        <pc:sldMkLst>
          <pc:docMk/>
          <pc:sldMk cId="2825371716" sldId="265"/>
        </pc:sldMkLst>
        <pc:spChg chg="mod">
          <ac:chgData name="Pipsa.Teerijoki" userId="S::pipsa.teerijoki@cygnnet.fi::cb2a9fd7-b094-4ce9-bf56-87f921f35d62" providerId="AD" clId="Web-{DCEC42A1-FFBC-4DB7-894D-5E9A984CE4E7}" dt="2018-05-09T10:18:49.350" v="439" actId="20577"/>
          <ac:spMkLst>
            <pc:docMk/>
            <pc:sldMk cId="2825371716" sldId="265"/>
            <ac:spMk id="3" creationId="{FC28E5EB-F9AE-45E2-822E-50C455490F98}"/>
          </ac:spMkLst>
        </pc:spChg>
      </pc:sldChg>
      <pc:sldChg chg="modSp">
        <pc:chgData name="Pipsa.Teerijoki" userId="S::pipsa.teerijoki@cygnnet.fi::cb2a9fd7-b094-4ce9-bf56-87f921f35d62" providerId="AD" clId="Web-{DCEC42A1-FFBC-4DB7-894D-5E9A984CE4E7}" dt="2018-05-09T10:18:58.913" v="443" actId="20577"/>
        <pc:sldMkLst>
          <pc:docMk/>
          <pc:sldMk cId="3901764857" sldId="268"/>
        </pc:sldMkLst>
        <pc:spChg chg="mod">
          <ac:chgData name="Pipsa.Teerijoki" userId="S::pipsa.teerijoki@cygnnet.fi::cb2a9fd7-b094-4ce9-bf56-87f921f35d62" providerId="AD" clId="Web-{DCEC42A1-FFBC-4DB7-894D-5E9A984CE4E7}" dt="2018-05-09T10:18:58.913" v="443" actId="20577"/>
          <ac:spMkLst>
            <pc:docMk/>
            <pc:sldMk cId="3901764857" sldId="268"/>
            <ac:spMk id="3" creationId="{85BA2707-2939-4800-9A8C-B65CE848E0E0}"/>
          </ac:spMkLst>
        </pc:spChg>
      </pc:sldChg>
      <pc:sldChg chg="modSp">
        <pc:chgData name="Pipsa.Teerijoki" userId="S::pipsa.teerijoki@cygnnet.fi::cb2a9fd7-b094-4ce9-bf56-87f921f35d62" providerId="AD" clId="Web-{DCEC42A1-FFBC-4DB7-894D-5E9A984CE4E7}" dt="2018-05-09T10:09:13.192" v="84" actId="20577"/>
        <pc:sldMkLst>
          <pc:docMk/>
          <pc:sldMk cId="3746709898" sldId="272"/>
        </pc:sldMkLst>
        <pc:spChg chg="mod">
          <ac:chgData name="Pipsa.Teerijoki" userId="S::pipsa.teerijoki@cygnnet.fi::cb2a9fd7-b094-4ce9-bf56-87f921f35d62" providerId="AD" clId="Web-{DCEC42A1-FFBC-4DB7-894D-5E9A984CE4E7}" dt="2018-05-09T10:06:20.641" v="50" actId="20577"/>
          <ac:spMkLst>
            <pc:docMk/>
            <pc:sldMk cId="3746709898" sldId="272"/>
            <ac:spMk id="2" creationId="{00000000-0000-0000-0000-000000000000}"/>
          </ac:spMkLst>
        </pc:spChg>
        <pc:spChg chg="mod">
          <ac:chgData name="Pipsa.Teerijoki" userId="S::pipsa.teerijoki@cygnnet.fi::cb2a9fd7-b094-4ce9-bf56-87f921f35d62" providerId="AD" clId="Web-{DCEC42A1-FFBC-4DB7-894D-5E9A984CE4E7}" dt="2018-05-09T10:09:13.192" v="84" actId="20577"/>
          <ac:spMkLst>
            <pc:docMk/>
            <pc:sldMk cId="3746709898" sldId="272"/>
            <ac:spMk id="3" creationId="{00000000-0000-0000-0000-000000000000}"/>
          </ac:spMkLst>
        </pc:spChg>
      </pc:sldChg>
      <pc:sldChg chg="modSp">
        <pc:chgData name="Pipsa.Teerijoki" userId="S::pipsa.teerijoki@cygnnet.fi::cb2a9fd7-b094-4ce9-bf56-87f921f35d62" providerId="AD" clId="Web-{DCEC42A1-FFBC-4DB7-894D-5E9A984CE4E7}" dt="2018-05-09T10:13:14.435" v="225" actId="20577"/>
        <pc:sldMkLst>
          <pc:docMk/>
          <pc:sldMk cId="2768291928" sldId="273"/>
        </pc:sldMkLst>
        <pc:spChg chg="mod">
          <ac:chgData name="Pipsa.Teerijoki" userId="S::pipsa.teerijoki@cygnnet.fi::cb2a9fd7-b094-4ce9-bf56-87f921f35d62" providerId="AD" clId="Web-{DCEC42A1-FFBC-4DB7-894D-5E9A984CE4E7}" dt="2018-05-09T10:12:44.557" v="210" actId="14100"/>
          <ac:spMkLst>
            <pc:docMk/>
            <pc:sldMk cId="2768291928" sldId="273"/>
            <ac:spMk id="2" creationId="{00000000-0000-0000-0000-000000000000}"/>
          </ac:spMkLst>
        </pc:spChg>
        <pc:spChg chg="mod">
          <ac:chgData name="Pipsa.Teerijoki" userId="S::pipsa.teerijoki@cygnnet.fi::cb2a9fd7-b094-4ce9-bf56-87f921f35d62" providerId="AD" clId="Web-{DCEC42A1-FFBC-4DB7-894D-5E9A984CE4E7}" dt="2018-05-09T10:13:14.435" v="225" actId="20577"/>
          <ac:spMkLst>
            <pc:docMk/>
            <pc:sldMk cId="2768291928" sldId="273"/>
            <ac:spMk id="3" creationId="{00000000-0000-0000-0000-000000000000}"/>
          </ac:spMkLst>
        </pc:spChg>
      </pc:sldChg>
    </pc:docChg>
  </pc:docChgLst>
  <pc:docChgLst>
    <pc:chgData name="Jon.Salminen" userId="S::salmijo@cygnnet.fi::cc473067-c1dd-43d5-a6b6-9bf4d6815d8a" providerId="AD" clId="Web-{1D01F288-3FC4-403F-9D99-9414723FC1D4}"/>
    <pc:docChg chg="modSld">
      <pc:chgData name="Jon.Salminen" userId="S::salmijo@cygnnet.fi::cc473067-c1dd-43d5-a6b6-9bf4d6815d8a" providerId="AD" clId="Web-{1D01F288-3FC4-403F-9D99-9414723FC1D4}" dt="2018-04-23T07:11:08.444" v="13"/>
      <pc:docMkLst>
        <pc:docMk/>
      </pc:docMkLst>
      <pc:sldChg chg="modSp">
        <pc:chgData name="Jon.Salminen" userId="S::salmijo@cygnnet.fi::cc473067-c1dd-43d5-a6b6-9bf4d6815d8a" providerId="AD" clId="Web-{1D01F288-3FC4-403F-9D99-9414723FC1D4}" dt="2018-04-23T07:11:05.256" v="11"/>
        <pc:sldMkLst>
          <pc:docMk/>
          <pc:sldMk cId="967376959" sldId="260"/>
        </pc:sldMkLst>
        <pc:spChg chg="mod">
          <ac:chgData name="Jon.Salminen" userId="S::salmijo@cygnnet.fi::cc473067-c1dd-43d5-a6b6-9bf4d6815d8a" providerId="AD" clId="Web-{1D01F288-3FC4-403F-9D99-9414723FC1D4}" dt="2018-04-23T07:11:05.256" v="11"/>
          <ac:spMkLst>
            <pc:docMk/>
            <pc:sldMk cId="967376959" sldId="260"/>
            <ac:spMk id="3" creationId="{00000000-0000-0000-0000-000000000000}"/>
          </ac:spMkLst>
        </pc:spChg>
      </pc:sldChg>
      <pc:sldChg chg="modSp">
        <pc:chgData name="Jon.Salminen" userId="S::salmijo@cygnnet.fi::cc473067-c1dd-43d5-a6b6-9bf4d6815d8a" providerId="AD" clId="Web-{1D01F288-3FC4-403F-9D99-9414723FC1D4}" dt="2018-04-23T07:11:08.444" v="13"/>
        <pc:sldMkLst>
          <pc:docMk/>
          <pc:sldMk cId="3580816170" sldId="262"/>
        </pc:sldMkLst>
        <pc:spChg chg="mod">
          <ac:chgData name="Jon.Salminen" userId="S::salmijo@cygnnet.fi::cc473067-c1dd-43d5-a6b6-9bf4d6815d8a" providerId="AD" clId="Web-{1D01F288-3FC4-403F-9D99-9414723FC1D4}" dt="2018-04-23T07:11:08.444" v="13"/>
          <ac:spMkLst>
            <pc:docMk/>
            <pc:sldMk cId="3580816170" sldId="262"/>
            <ac:spMk id="7" creationId="{4DE21CF2-AB14-40BC-B4DA-AABFA9EEC2D0}"/>
          </ac:spMkLst>
        </pc:spChg>
      </pc:sldChg>
    </pc:docChg>
  </pc:docChgLst>
  <pc:docChgLst>
    <pc:chgData name="Pipsa.Teerijoki" userId="S::pipsa.teerijoki@cygnnet.fi::cb2a9fd7-b094-4ce9-bf56-87f921f35d62" providerId="AD" clId="Web-{32007198-95D4-4CEF-9DBC-BB3591B328FD}"/>
    <pc:docChg chg="modSld">
      <pc:chgData name="Pipsa.Teerijoki" userId="S::pipsa.teerijoki@cygnnet.fi::cb2a9fd7-b094-4ce9-bf56-87f921f35d62" providerId="AD" clId="Web-{32007198-95D4-4CEF-9DBC-BB3591B328FD}" dt="2018-04-24T12:39:06.673" v="86"/>
      <pc:docMkLst>
        <pc:docMk/>
      </pc:docMkLst>
      <pc:sldChg chg="modSp">
        <pc:chgData name="Pipsa.Teerijoki" userId="S::pipsa.teerijoki@cygnnet.fi::cb2a9fd7-b094-4ce9-bf56-87f921f35d62" providerId="AD" clId="Web-{32007198-95D4-4CEF-9DBC-BB3591B328FD}" dt="2018-04-24T12:39:06.673" v="85"/>
        <pc:sldMkLst>
          <pc:docMk/>
          <pc:sldMk cId="967376959" sldId="260"/>
        </pc:sldMkLst>
        <pc:spChg chg="mod">
          <ac:chgData name="Pipsa.Teerijoki" userId="S::pipsa.teerijoki@cygnnet.fi::cb2a9fd7-b094-4ce9-bf56-87f921f35d62" providerId="AD" clId="Web-{32007198-95D4-4CEF-9DBC-BB3591B328FD}" dt="2018-04-24T12:39:06.673" v="85"/>
          <ac:spMkLst>
            <pc:docMk/>
            <pc:sldMk cId="967376959" sldId="260"/>
            <ac:spMk id="3" creationId="{00000000-0000-0000-0000-000000000000}"/>
          </ac:spMkLst>
        </pc:spChg>
      </pc:sldChg>
      <pc:sldChg chg="modSp">
        <pc:chgData name="Pipsa.Teerijoki" userId="S::pipsa.teerijoki@cygnnet.fi::cb2a9fd7-b094-4ce9-bf56-87f921f35d62" providerId="AD" clId="Web-{32007198-95D4-4CEF-9DBC-BB3591B328FD}" dt="2018-04-24T12:22:02.810" v="53"/>
        <pc:sldMkLst>
          <pc:docMk/>
          <pc:sldMk cId="974007336" sldId="261"/>
        </pc:sldMkLst>
        <pc:spChg chg="mod">
          <ac:chgData name="Pipsa.Teerijoki" userId="S::pipsa.teerijoki@cygnnet.fi::cb2a9fd7-b094-4ce9-bf56-87f921f35d62" providerId="AD" clId="Web-{32007198-95D4-4CEF-9DBC-BB3591B328FD}" dt="2018-04-24T12:22:02.810" v="53"/>
          <ac:spMkLst>
            <pc:docMk/>
            <pc:sldMk cId="974007336" sldId="261"/>
            <ac:spMk id="2" creationId="{00000000-0000-0000-0000-000000000000}"/>
          </ac:spMkLst>
        </pc:spChg>
      </pc:sldChg>
    </pc:docChg>
  </pc:docChgLst>
  <pc:docChgLst>
    <pc:chgData name="Pipsa.Teerijoki" userId="S::pipsa.teerijoki@cygnnet.fi::cb2a9fd7-b094-4ce9-bf56-87f921f35d62" providerId="AD" clId="Web-{A5D5A09F-B257-475C-A048-5E94DDAAAE4D}"/>
    <pc:docChg chg="addSld modSld sldOrd">
      <pc:chgData name="Pipsa.Teerijoki" userId="S::pipsa.teerijoki@cygnnet.fi::cb2a9fd7-b094-4ce9-bf56-87f921f35d62" providerId="AD" clId="Web-{A5D5A09F-B257-475C-A048-5E94DDAAAE4D}" dt="2018-04-23T09:45:31.565" v="1379"/>
      <pc:docMkLst>
        <pc:docMk/>
      </pc:docMkLst>
      <pc:sldChg chg="ord">
        <pc:chgData name="Pipsa.Teerijoki" userId="S::pipsa.teerijoki@cygnnet.fi::cb2a9fd7-b094-4ce9-bf56-87f921f35d62" providerId="AD" clId="Web-{A5D5A09F-B257-475C-A048-5E94DDAAAE4D}" dt="2018-04-23T09:15:56.317" v="573"/>
        <pc:sldMkLst>
          <pc:docMk/>
          <pc:sldMk cId="1502985200" sldId="257"/>
        </pc:sldMkLst>
      </pc:sldChg>
      <pc:sldChg chg="modSp">
        <pc:chgData name="Pipsa.Teerijoki" userId="S::pipsa.teerijoki@cygnnet.fi::cb2a9fd7-b094-4ce9-bf56-87f921f35d62" providerId="AD" clId="Web-{A5D5A09F-B257-475C-A048-5E94DDAAAE4D}" dt="2018-04-23T09:36:02.051" v="1186"/>
        <pc:sldMkLst>
          <pc:docMk/>
          <pc:sldMk cId="3019727481" sldId="263"/>
        </pc:sldMkLst>
        <pc:spChg chg="mod">
          <ac:chgData name="Pipsa.Teerijoki" userId="S::pipsa.teerijoki@cygnnet.fi::cb2a9fd7-b094-4ce9-bf56-87f921f35d62" providerId="AD" clId="Web-{A5D5A09F-B257-475C-A048-5E94DDAAAE4D}" dt="2018-04-23T09:36:02.051" v="1186"/>
          <ac:spMkLst>
            <pc:docMk/>
            <pc:sldMk cId="3019727481" sldId="263"/>
            <ac:spMk id="3" creationId="{AA7E8B55-372B-4A2D-9DF6-D973A3A438B0}"/>
          </ac:spMkLst>
        </pc:spChg>
      </pc:sldChg>
      <pc:sldChg chg="modSp">
        <pc:chgData name="Pipsa.Teerijoki" userId="S::pipsa.teerijoki@cygnnet.fi::cb2a9fd7-b094-4ce9-bf56-87f921f35d62" providerId="AD" clId="Web-{A5D5A09F-B257-475C-A048-5E94DDAAAE4D}" dt="2018-04-23T09:24:18.814" v="631"/>
        <pc:sldMkLst>
          <pc:docMk/>
          <pc:sldMk cId="2255007912" sldId="264"/>
        </pc:sldMkLst>
        <pc:spChg chg="mod">
          <ac:chgData name="Pipsa.Teerijoki" userId="S::pipsa.teerijoki@cygnnet.fi::cb2a9fd7-b094-4ce9-bf56-87f921f35d62" providerId="AD" clId="Web-{A5D5A09F-B257-475C-A048-5E94DDAAAE4D}" dt="2018-04-23T09:19:59.026" v="620"/>
          <ac:spMkLst>
            <pc:docMk/>
            <pc:sldMk cId="2255007912" sldId="264"/>
            <ac:spMk id="3" creationId="{A5888079-4DB0-46B7-9FE8-3DD8193FDF81}"/>
          </ac:spMkLst>
        </pc:spChg>
        <pc:spChg chg="mod">
          <ac:chgData name="Pipsa.Teerijoki" userId="S::pipsa.teerijoki@cygnnet.fi::cb2a9fd7-b094-4ce9-bf56-87f921f35d62" providerId="AD" clId="Web-{A5D5A09F-B257-475C-A048-5E94DDAAAE4D}" dt="2018-04-23T09:24:18.814" v="631"/>
          <ac:spMkLst>
            <pc:docMk/>
            <pc:sldMk cId="2255007912" sldId="264"/>
            <ac:spMk id="4" creationId="{5FA2D0E4-223C-4EC3-B7FF-15074E1F6BB6}"/>
          </ac:spMkLst>
        </pc:spChg>
      </pc:sldChg>
      <pc:sldChg chg="modSp">
        <pc:chgData name="Pipsa.Teerijoki" userId="S::pipsa.teerijoki@cygnnet.fi::cb2a9fd7-b094-4ce9-bf56-87f921f35d62" providerId="AD" clId="Web-{A5D5A09F-B257-475C-A048-5E94DDAAAE4D}" dt="2018-04-23T09:45:31.565" v="1378"/>
        <pc:sldMkLst>
          <pc:docMk/>
          <pc:sldMk cId="2825371716" sldId="265"/>
        </pc:sldMkLst>
        <pc:spChg chg="mod">
          <ac:chgData name="Pipsa.Teerijoki" userId="S::pipsa.teerijoki@cygnnet.fi::cb2a9fd7-b094-4ce9-bf56-87f921f35d62" providerId="AD" clId="Web-{A5D5A09F-B257-475C-A048-5E94DDAAAE4D}" dt="2018-04-23T09:45:31.565" v="1378"/>
          <ac:spMkLst>
            <pc:docMk/>
            <pc:sldMk cId="2825371716" sldId="265"/>
            <ac:spMk id="3" creationId="{FC28E5EB-F9AE-45E2-822E-50C455490F98}"/>
          </ac:spMkLst>
        </pc:spChg>
      </pc:sldChg>
      <pc:sldChg chg="modSp new">
        <pc:chgData name="Pipsa.Teerijoki" userId="S::pipsa.teerijoki@cygnnet.fi::cb2a9fd7-b094-4ce9-bf56-87f921f35d62" providerId="AD" clId="Web-{A5D5A09F-B257-475C-A048-5E94DDAAAE4D}" dt="2018-04-23T09:28:55.040" v="735"/>
        <pc:sldMkLst>
          <pc:docMk/>
          <pc:sldMk cId="1260951350" sldId="266"/>
        </pc:sldMkLst>
        <pc:spChg chg="mod">
          <ac:chgData name="Pipsa.Teerijoki" userId="S::pipsa.teerijoki@cygnnet.fi::cb2a9fd7-b094-4ce9-bf56-87f921f35d62" providerId="AD" clId="Web-{A5D5A09F-B257-475C-A048-5E94DDAAAE4D}" dt="2018-04-23T09:28:55.040" v="735"/>
          <ac:spMkLst>
            <pc:docMk/>
            <pc:sldMk cId="1260951350" sldId="266"/>
            <ac:spMk id="3" creationId="{179779A2-8560-4D1E-8F26-4EB77F9382C3}"/>
          </ac:spMkLst>
        </pc:spChg>
      </pc:sldChg>
    </pc:docChg>
  </pc:docChgLst>
  <pc:docChgLst>
    <pc:chgData name="Jon.Salminen" userId="S::salmijo@cygnnet.fi::cc473067-c1dd-43d5-a6b6-9bf4d6815d8a" providerId="AD" clId="Web-{4A4520BC-6C63-4D0A-801C-BAC4C2DD0DCE}"/>
    <pc:docChg chg="modSld">
      <pc:chgData name="Jon.Salminen" userId="S::salmijo@cygnnet.fi::cc473067-c1dd-43d5-a6b6-9bf4d6815d8a" providerId="AD" clId="Web-{4A4520BC-6C63-4D0A-801C-BAC4C2DD0DCE}" dt="2018-04-20T10:43:10.772" v="2"/>
      <pc:docMkLst>
        <pc:docMk/>
      </pc:docMkLst>
      <pc:sldChg chg="modSp">
        <pc:chgData name="Jon.Salminen" userId="S::salmijo@cygnnet.fi::cc473067-c1dd-43d5-a6b6-9bf4d6815d8a" providerId="AD" clId="Web-{4A4520BC-6C63-4D0A-801C-BAC4C2DD0DCE}" dt="2018-04-20T10:42:58.005" v="0"/>
        <pc:sldMkLst>
          <pc:docMk/>
          <pc:sldMk cId="3580816170" sldId="262"/>
        </pc:sldMkLst>
        <pc:spChg chg="mod">
          <ac:chgData name="Jon.Salminen" userId="S::salmijo@cygnnet.fi::cc473067-c1dd-43d5-a6b6-9bf4d6815d8a" providerId="AD" clId="Web-{4A4520BC-6C63-4D0A-801C-BAC4C2DD0DCE}" dt="2018-04-20T10:42:58.005" v="0"/>
          <ac:spMkLst>
            <pc:docMk/>
            <pc:sldMk cId="3580816170" sldId="262"/>
            <ac:spMk id="7" creationId="{4DE21CF2-AB14-40BC-B4DA-AABFA9EEC2D0}"/>
          </ac:spMkLst>
        </pc:spChg>
      </pc:sldChg>
    </pc:docChg>
  </pc:docChgLst>
  <pc:docChgLst>
    <pc:chgData name="Jon.Salminen" userId="S::salmijo@cygnnet.fi::cc473067-c1dd-43d5-a6b6-9bf4d6815d8a" providerId="AD" clId="Web-{8D166E0E-3A2B-4A44-8596-99C56686AD60}"/>
    <pc:docChg chg="modSld">
      <pc:chgData name="Jon.Salminen" userId="S::salmijo@cygnnet.fi::cc473067-c1dd-43d5-a6b6-9bf4d6815d8a" providerId="AD" clId="Web-{8D166E0E-3A2B-4A44-8596-99C56686AD60}" dt="2018-04-19T07:37:56.936" v="1"/>
      <pc:docMkLst>
        <pc:docMk/>
      </pc:docMkLst>
      <pc:sldChg chg="modSp">
        <pc:chgData name="Jon.Salminen" userId="S::salmijo@cygnnet.fi::cc473067-c1dd-43d5-a6b6-9bf4d6815d8a" providerId="AD" clId="Web-{8D166E0E-3A2B-4A44-8596-99C56686AD60}" dt="2018-04-19T07:37:56.936" v="0"/>
        <pc:sldMkLst>
          <pc:docMk/>
          <pc:sldMk cId="1502985200" sldId="257"/>
        </pc:sldMkLst>
        <pc:spChg chg="mod">
          <ac:chgData name="Jon.Salminen" userId="S::salmijo@cygnnet.fi::cc473067-c1dd-43d5-a6b6-9bf4d6815d8a" providerId="AD" clId="Web-{8D166E0E-3A2B-4A44-8596-99C56686AD60}" dt="2018-04-19T07:37:56.936" v="0"/>
          <ac:spMkLst>
            <pc:docMk/>
            <pc:sldMk cId="1502985200" sldId="257"/>
            <ac:spMk id="3" creationId="{00000000-0000-0000-0000-000000000000}"/>
          </ac:spMkLst>
        </pc:spChg>
      </pc:sldChg>
    </pc:docChg>
  </pc:docChgLst>
  <pc:docChgLst>
    <pc:chgData name="Pipsa.Teerijoki" userId="S::pipsa.teerijoki@cygnnet.fi::cb2a9fd7-b094-4ce9-bf56-87f921f35d62" providerId="AD" clId="Web-{20DECFC0-56BD-48C1-990A-366901A39938}"/>
    <pc:docChg chg="modSld">
      <pc:chgData name="Pipsa.Teerijoki" userId="S::pipsa.teerijoki@cygnnet.fi::cb2a9fd7-b094-4ce9-bf56-87f921f35d62" providerId="AD" clId="Web-{20DECFC0-56BD-48C1-990A-366901A39938}" dt="2018-05-04T08:17:30.434" v="639"/>
      <pc:docMkLst>
        <pc:docMk/>
      </pc:docMkLst>
      <pc:sldChg chg="modSp">
        <pc:chgData name="Pipsa.Teerijoki" userId="S::pipsa.teerijoki@cygnnet.fi::cb2a9fd7-b094-4ce9-bf56-87f921f35d62" providerId="AD" clId="Web-{20DECFC0-56BD-48C1-990A-366901A39938}" dt="2018-05-04T08:17:28.293" v="637"/>
        <pc:sldMkLst>
          <pc:docMk/>
          <pc:sldMk cId="375637980" sldId="269"/>
        </pc:sldMkLst>
        <pc:spChg chg="mod">
          <ac:chgData name="Pipsa.Teerijoki" userId="S::pipsa.teerijoki@cygnnet.fi::cb2a9fd7-b094-4ce9-bf56-87f921f35d62" providerId="AD" clId="Web-{20DECFC0-56BD-48C1-990A-366901A39938}" dt="2018-05-04T08:08:09.884" v="396"/>
          <ac:spMkLst>
            <pc:docMk/>
            <pc:sldMk cId="375637980" sldId="269"/>
            <ac:spMk id="2" creationId="{CC0837F3-4B0F-4A6F-B3BE-4392FAF8E518}"/>
          </ac:spMkLst>
        </pc:spChg>
        <pc:spChg chg="mod">
          <ac:chgData name="Pipsa.Teerijoki" userId="S::pipsa.teerijoki@cygnnet.fi::cb2a9fd7-b094-4ce9-bf56-87f921f35d62" providerId="AD" clId="Web-{20DECFC0-56BD-48C1-990A-366901A39938}" dt="2018-05-04T08:17:28.293" v="637"/>
          <ac:spMkLst>
            <pc:docMk/>
            <pc:sldMk cId="375637980" sldId="269"/>
            <ac:spMk id="3" creationId="{37DBCCB8-2B58-4AE9-9E15-286E84D92D50}"/>
          </ac:spMkLst>
        </pc:spChg>
      </pc:sldChg>
      <pc:sldChg chg="modSp">
        <pc:chgData name="Pipsa.Teerijoki" userId="S::pipsa.teerijoki@cygnnet.fi::cb2a9fd7-b094-4ce9-bf56-87f921f35d62" providerId="AD" clId="Web-{20DECFC0-56BD-48C1-990A-366901A39938}" dt="2018-05-04T08:09:14.355" v="422"/>
        <pc:sldMkLst>
          <pc:docMk/>
          <pc:sldMk cId="1570359632" sldId="270"/>
        </pc:sldMkLst>
        <pc:spChg chg="mod">
          <ac:chgData name="Pipsa.Teerijoki" userId="S::pipsa.teerijoki@cygnnet.fi::cb2a9fd7-b094-4ce9-bf56-87f921f35d62" providerId="AD" clId="Web-{20DECFC0-56BD-48C1-990A-366901A39938}" dt="2018-05-04T08:02:00.951" v="32"/>
          <ac:spMkLst>
            <pc:docMk/>
            <pc:sldMk cId="1570359632" sldId="270"/>
            <ac:spMk id="2" creationId="{EEC0141D-528F-44DE-9AA2-377E8131DF42}"/>
          </ac:spMkLst>
        </pc:spChg>
        <pc:spChg chg="mod">
          <ac:chgData name="Pipsa.Teerijoki" userId="S::pipsa.teerijoki@cygnnet.fi::cb2a9fd7-b094-4ce9-bf56-87f921f35d62" providerId="AD" clId="Web-{20DECFC0-56BD-48C1-990A-366901A39938}" dt="2018-05-04T08:09:14.355" v="422"/>
          <ac:spMkLst>
            <pc:docMk/>
            <pc:sldMk cId="1570359632" sldId="270"/>
            <ac:spMk id="3" creationId="{9860AF47-AD87-4043-BB60-146B98343140}"/>
          </ac:spMkLst>
        </pc:spChg>
      </pc:sldChg>
    </pc:docChg>
  </pc:docChgLst>
  <pc:docChgLst>
    <pc:chgData name="Jon.Salminen" userId="S::salmijo@cygnnet.fi::cc473067-c1dd-43d5-a6b6-9bf4d6815d8a" providerId="AD" clId="Web-{E5994F7D-34A3-485E-9EFB-95C9E6B89355}"/>
    <pc:docChg chg="modSld">
      <pc:chgData name="Jon.Salminen" userId="S::salmijo@cygnnet.fi::cc473067-c1dd-43d5-a6b6-9bf4d6815d8a" providerId="AD" clId="Web-{E5994F7D-34A3-485E-9EFB-95C9E6B89355}" dt="2018-04-20T10:45:34.933" v="1"/>
      <pc:docMkLst>
        <pc:docMk/>
      </pc:docMkLst>
      <pc:sldChg chg="modSp">
        <pc:chgData name="Jon.Salminen" userId="S::salmijo@cygnnet.fi::cc473067-c1dd-43d5-a6b6-9bf4d6815d8a" providerId="AD" clId="Web-{E5994F7D-34A3-485E-9EFB-95C9E6B89355}" dt="2018-04-20T10:45:34.933" v="0"/>
        <pc:sldMkLst>
          <pc:docMk/>
          <pc:sldMk cId="3580816170" sldId="262"/>
        </pc:sldMkLst>
        <pc:spChg chg="mod">
          <ac:chgData name="Jon.Salminen" userId="S::salmijo@cygnnet.fi::cc473067-c1dd-43d5-a6b6-9bf4d6815d8a" providerId="AD" clId="Web-{E5994F7D-34A3-485E-9EFB-95C9E6B89355}" dt="2018-04-20T10:45:34.933" v="0"/>
          <ac:spMkLst>
            <pc:docMk/>
            <pc:sldMk cId="3580816170" sldId="262"/>
            <ac:spMk id="8" creationId="{3C8559D0-7976-4AAD-86BE-2A775724FE04}"/>
          </ac:spMkLst>
        </pc:spChg>
      </pc:sldChg>
    </pc:docChg>
  </pc:docChgLst>
  <pc:docChgLst>
    <pc:chgData name="Pipsa.Teerijoki" userId="S::pipsa.teerijoki@cygnnet.fi::cb2a9fd7-b094-4ce9-bf56-87f921f35d62" providerId="AD" clId="Web-{CF2E7858-DBDF-4772-94D1-A743786FA773}"/>
    <pc:docChg chg="modSld sldOrd">
      <pc:chgData name="Pipsa.Teerijoki" userId="S::pipsa.teerijoki@cygnnet.fi::cb2a9fd7-b094-4ce9-bf56-87f921f35d62" providerId="AD" clId="Web-{CF2E7858-DBDF-4772-94D1-A743786FA773}" dt="2018-04-24T13:10:33.829" v="1398"/>
      <pc:docMkLst>
        <pc:docMk/>
      </pc:docMkLst>
      <pc:sldChg chg="modSp ord">
        <pc:chgData name="Pipsa.Teerijoki" userId="S::pipsa.teerijoki@cygnnet.fi::cb2a9fd7-b094-4ce9-bf56-87f921f35d62" providerId="AD" clId="Web-{CF2E7858-DBDF-4772-94D1-A743786FA773}" dt="2018-04-24T13:08:24.122" v="1375"/>
        <pc:sldMkLst>
          <pc:docMk/>
          <pc:sldMk cId="1502985200" sldId="257"/>
        </pc:sldMkLst>
        <pc:spChg chg="mod">
          <ac:chgData name="Pipsa.Teerijoki" userId="S::pipsa.teerijoki@cygnnet.fi::cb2a9fd7-b094-4ce9-bf56-87f921f35d62" providerId="AD" clId="Web-{CF2E7858-DBDF-4772-94D1-A743786FA773}" dt="2018-04-24T12:50:55.088" v="4"/>
          <ac:spMkLst>
            <pc:docMk/>
            <pc:sldMk cId="1502985200" sldId="257"/>
            <ac:spMk id="3" creationId="{00000000-0000-0000-0000-000000000000}"/>
          </ac:spMkLst>
        </pc:spChg>
      </pc:sldChg>
      <pc:sldChg chg="modSp ord">
        <pc:chgData name="Pipsa.Teerijoki" userId="S::pipsa.teerijoki@cygnnet.fi::cb2a9fd7-b094-4ce9-bf56-87f921f35d62" providerId="AD" clId="Web-{CF2E7858-DBDF-4772-94D1-A743786FA773}" dt="2018-04-24T13:10:28.282" v="1397"/>
        <pc:sldMkLst>
          <pc:docMk/>
          <pc:sldMk cId="967376959" sldId="260"/>
        </pc:sldMkLst>
        <pc:spChg chg="mod">
          <ac:chgData name="Pipsa.Teerijoki" userId="S::pipsa.teerijoki@cygnnet.fi::cb2a9fd7-b094-4ce9-bf56-87f921f35d62" providerId="AD" clId="Web-{CF2E7858-DBDF-4772-94D1-A743786FA773}" dt="2018-04-24T13:03:38.972" v="973"/>
          <ac:spMkLst>
            <pc:docMk/>
            <pc:sldMk cId="967376959" sldId="260"/>
            <ac:spMk id="3" creationId="{00000000-0000-0000-0000-000000000000}"/>
          </ac:spMkLst>
        </pc:spChg>
      </pc:sldChg>
      <pc:sldChg chg="delSp ord">
        <pc:chgData name="Pipsa.Teerijoki" userId="S::pipsa.teerijoki@cygnnet.fi::cb2a9fd7-b094-4ce9-bf56-87f921f35d62" providerId="AD" clId="Web-{CF2E7858-DBDF-4772-94D1-A743786FA773}" dt="2018-04-24T13:10:33.829" v="1398"/>
        <pc:sldMkLst>
          <pc:docMk/>
          <pc:sldMk cId="3580816170" sldId="262"/>
        </pc:sldMkLst>
        <pc:spChg chg="del">
          <ac:chgData name="Pipsa.Teerijoki" userId="S::pipsa.teerijoki@cygnnet.fi::cb2a9fd7-b094-4ce9-bf56-87f921f35d62" providerId="AD" clId="Web-{CF2E7858-DBDF-4772-94D1-A743786FA773}" dt="2018-04-24T13:03:54.113" v="975"/>
          <ac:spMkLst>
            <pc:docMk/>
            <pc:sldMk cId="3580816170" sldId="262"/>
            <ac:spMk id="7" creationId="{4DE21CF2-AB14-40BC-B4DA-AABFA9EEC2D0}"/>
          </ac:spMkLst>
        </pc:spChg>
      </pc:sldChg>
      <pc:sldChg chg="modSp">
        <pc:chgData name="Pipsa.Teerijoki" userId="S::pipsa.teerijoki@cygnnet.fi::cb2a9fd7-b094-4ce9-bf56-87f921f35d62" providerId="AD" clId="Web-{CF2E7858-DBDF-4772-94D1-A743786FA773}" dt="2018-04-24T13:07:48.714" v="1373"/>
        <pc:sldMkLst>
          <pc:docMk/>
          <pc:sldMk cId="3019727481" sldId="263"/>
        </pc:sldMkLst>
        <pc:spChg chg="mod">
          <ac:chgData name="Pipsa.Teerijoki" userId="S::pipsa.teerijoki@cygnnet.fi::cb2a9fd7-b094-4ce9-bf56-87f921f35d62" providerId="AD" clId="Web-{CF2E7858-DBDF-4772-94D1-A743786FA773}" dt="2018-04-24T13:07:48.714" v="1373"/>
          <ac:spMkLst>
            <pc:docMk/>
            <pc:sldMk cId="3019727481" sldId="263"/>
            <ac:spMk id="3" creationId="{AA7E8B55-372B-4A2D-9DF6-D973A3A438B0}"/>
          </ac:spMkLst>
        </pc:spChg>
      </pc:sldChg>
      <pc:sldChg chg="modSp">
        <pc:chgData name="Pipsa.Teerijoki" userId="S::pipsa.teerijoki@cygnnet.fi::cb2a9fd7-b094-4ce9-bf56-87f921f35d62" providerId="AD" clId="Web-{CF2E7858-DBDF-4772-94D1-A743786FA773}" dt="2018-04-24T13:08:52.826" v="1393"/>
        <pc:sldMkLst>
          <pc:docMk/>
          <pc:sldMk cId="2825371716" sldId="265"/>
        </pc:sldMkLst>
        <pc:spChg chg="mod">
          <ac:chgData name="Pipsa.Teerijoki" userId="S::pipsa.teerijoki@cygnnet.fi::cb2a9fd7-b094-4ce9-bf56-87f921f35d62" providerId="AD" clId="Web-{CF2E7858-DBDF-4772-94D1-A743786FA773}" dt="2018-04-24T13:08:52.826" v="1393"/>
          <ac:spMkLst>
            <pc:docMk/>
            <pc:sldMk cId="2825371716" sldId="265"/>
            <ac:spMk id="2" creationId="{12EAC9D4-A0DC-482B-9A0A-B89AB4D5BA97}"/>
          </ac:spMkLst>
        </pc:spChg>
        <pc:spChg chg="mod">
          <ac:chgData name="Pipsa.Teerijoki" userId="S::pipsa.teerijoki@cygnnet.fi::cb2a9fd7-b094-4ce9-bf56-87f921f35d62" providerId="AD" clId="Web-{CF2E7858-DBDF-4772-94D1-A743786FA773}" dt="2018-04-24T12:53:54.719" v="282"/>
          <ac:spMkLst>
            <pc:docMk/>
            <pc:sldMk cId="2825371716" sldId="265"/>
            <ac:spMk id="3" creationId="{FC28E5EB-F9AE-45E2-822E-50C455490F98}"/>
          </ac:spMkLst>
        </pc:spChg>
      </pc:sldChg>
    </pc:docChg>
  </pc:docChgLst>
  <pc:docChgLst>
    <pc:chgData name="Pipsa.Teerijoki" userId="S::pipsa.teerijoki@cygnnet.fi::cb2a9fd7-b094-4ce9-bf56-87f921f35d62" providerId="AD" clId="Web-{FEB9DE8D-52E9-4D74-B17C-3B13C6395955}"/>
    <pc:docChg chg="addSld modSld sldOrd">
      <pc:chgData name="Pipsa.Teerijoki" userId="S::pipsa.teerijoki@cygnnet.fi::cb2a9fd7-b094-4ce9-bf56-87f921f35d62" providerId="AD" clId="Web-{FEB9DE8D-52E9-4D74-B17C-3B13C6395955}" dt="2018-05-02T14:58:11.536" v="1036"/>
      <pc:docMkLst>
        <pc:docMk/>
      </pc:docMkLst>
      <pc:sldChg chg="modSp ord">
        <pc:chgData name="Pipsa.Teerijoki" userId="S::pipsa.teerijoki@cygnnet.fi::cb2a9fd7-b094-4ce9-bf56-87f921f35d62" providerId="AD" clId="Web-{FEB9DE8D-52E9-4D74-B17C-3B13C6395955}" dt="2018-05-02T14:48:50.439" v="638"/>
        <pc:sldMkLst>
          <pc:docMk/>
          <pc:sldMk cId="2825371716" sldId="265"/>
        </pc:sldMkLst>
        <pc:spChg chg="mod">
          <ac:chgData name="Pipsa.Teerijoki" userId="S::pipsa.teerijoki@cygnnet.fi::cb2a9fd7-b094-4ce9-bf56-87f921f35d62" providerId="AD" clId="Web-{FEB9DE8D-52E9-4D74-B17C-3B13C6395955}" dt="2018-05-02T14:25:04.284" v="408"/>
          <ac:spMkLst>
            <pc:docMk/>
            <pc:sldMk cId="2825371716" sldId="265"/>
            <ac:spMk id="3" creationId="{FC28E5EB-F9AE-45E2-822E-50C455490F98}"/>
          </ac:spMkLst>
        </pc:spChg>
      </pc:sldChg>
      <pc:sldChg chg="modSp">
        <pc:chgData name="Pipsa.Teerijoki" userId="S::pipsa.teerijoki@cygnnet.fi::cb2a9fd7-b094-4ce9-bf56-87f921f35d62" providerId="AD" clId="Web-{FEB9DE8D-52E9-4D74-B17C-3B13C6395955}" dt="2018-05-02T14:30:28.670" v="592"/>
        <pc:sldMkLst>
          <pc:docMk/>
          <pc:sldMk cId="1260951350" sldId="266"/>
        </pc:sldMkLst>
        <pc:spChg chg="mod">
          <ac:chgData name="Pipsa.Teerijoki" userId="S::pipsa.teerijoki@cygnnet.fi::cb2a9fd7-b094-4ce9-bf56-87f921f35d62" providerId="AD" clId="Web-{FEB9DE8D-52E9-4D74-B17C-3B13C6395955}" dt="2018-05-02T14:30:28.670" v="592"/>
          <ac:spMkLst>
            <pc:docMk/>
            <pc:sldMk cId="1260951350" sldId="266"/>
            <ac:spMk id="3" creationId="{179779A2-8560-4D1E-8F26-4EB77F9382C3}"/>
          </ac:spMkLst>
        </pc:spChg>
      </pc:sldChg>
      <pc:sldChg chg="modSp">
        <pc:chgData name="Pipsa.Teerijoki" userId="S::pipsa.teerijoki@cygnnet.fi::cb2a9fd7-b094-4ce9-bf56-87f921f35d62" providerId="AD" clId="Web-{FEB9DE8D-52E9-4D74-B17C-3B13C6395955}" dt="2018-05-02T14:31:58.298" v="636"/>
        <pc:sldMkLst>
          <pc:docMk/>
          <pc:sldMk cId="2240680571" sldId="267"/>
        </pc:sldMkLst>
        <pc:spChg chg="mod">
          <ac:chgData name="Pipsa.Teerijoki" userId="S::pipsa.teerijoki@cygnnet.fi::cb2a9fd7-b094-4ce9-bf56-87f921f35d62" providerId="AD" clId="Web-{FEB9DE8D-52E9-4D74-B17C-3B13C6395955}" dt="2018-05-02T14:31:58.298" v="636"/>
          <ac:spMkLst>
            <pc:docMk/>
            <pc:sldMk cId="2240680571" sldId="267"/>
            <ac:spMk id="3" creationId="{A94C3F0E-2542-41F2-83AA-00222676EE9A}"/>
          </ac:spMkLst>
        </pc:spChg>
      </pc:sldChg>
      <pc:sldChg chg="modSp">
        <pc:chgData name="Pipsa.Teerijoki" userId="S::pipsa.teerijoki@cygnnet.fi::cb2a9fd7-b094-4ce9-bf56-87f921f35d62" providerId="AD" clId="Web-{FEB9DE8D-52E9-4D74-B17C-3B13C6395955}" dt="2018-05-02T14:29:43.575" v="559"/>
        <pc:sldMkLst>
          <pc:docMk/>
          <pc:sldMk cId="3901764857" sldId="268"/>
        </pc:sldMkLst>
        <pc:spChg chg="mod">
          <ac:chgData name="Pipsa.Teerijoki" userId="S::pipsa.teerijoki@cygnnet.fi::cb2a9fd7-b094-4ce9-bf56-87f921f35d62" providerId="AD" clId="Web-{FEB9DE8D-52E9-4D74-B17C-3B13C6395955}" dt="2018-05-02T14:29:43.575" v="559"/>
          <ac:spMkLst>
            <pc:docMk/>
            <pc:sldMk cId="3901764857" sldId="268"/>
            <ac:spMk id="3" creationId="{85BA2707-2939-4800-9A8C-B65CE848E0E0}"/>
          </ac:spMkLst>
        </pc:spChg>
      </pc:sldChg>
      <pc:sldChg chg="modSp">
        <pc:chgData name="Pipsa.Teerijoki" userId="S::pipsa.teerijoki@cygnnet.fi::cb2a9fd7-b094-4ce9-bf56-87f921f35d62" providerId="AD" clId="Web-{FEB9DE8D-52E9-4D74-B17C-3B13C6395955}" dt="2018-05-02T14:16:13.293" v="80"/>
        <pc:sldMkLst>
          <pc:docMk/>
          <pc:sldMk cId="375637980" sldId="269"/>
        </pc:sldMkLst>
        <pc:spChg chg="mod">
          <ac:chgData name="Pipsa.Teerijoki" userId="S::pipsa.teerijoki@cygnnet.fi::cb2a9fd7-b094-4ce9-bf56-87f921f35d62" providerId="AD" clId="Web-{FEB9DE8D-52E9-4D74-B17C-3B13C6395955}" dt="2018-05-02T14:16:13.293" v="80"/>
          <ac:spMkLst>
            <pc:docMk/>
            <pc:sldMk cId="375637980" sldId="269"/>
            <ac:spMk id="3" creationId="{37DBCCB8-2B58-4AE9-9E15-286E84D92D50}"/>
          </ac:spMkLst>
        </pc:spChg>
      </pc:sldChg>
      <pc:sldChg chg="modSp ord">
        <pc:chgData name="Pipsa.Teerijoki" userId="S::pipsa.teerijoki@cygnnet.fi::cb2a9fd7-b094-4ce9-bf56-87f921f35d62" providerId="AD" clId="Web-{FEB9DE8D-52E9-4D74-B17C-3B13C6395955}" dt="2018-05-02T14:25:43.083" v="428"/>
        <pc:sldMkLst>
          <pc:docMk/>
          <pc:sldMk cId="1570359632" sldId="270"/>
        </pc:sldMkLst>
        <pc:spChg chg="mod">
          <ac:chgData name="Pipsa.Teerijoki" userId="S::pipsa.teerijoki@cygnnet.fi::cb2a9fd7-b094-4ce9-bf56-87f921f35d62" providerId="AD" clId="Web-{FEB9DE8D-52E9-4D74-B17C-3B13C6395955}" dt="2018-05-02T14:16:34.809" v="104"/>
          <ac:spMkLst>
            <pc:docMk/>
            <pc:sldMk cId="1570359632" sldId="270"/>
            <ac:spMk id="2" creationId="{EEC0141D-528F-44DE-9AA2-377E8131DF42}"/>
          </ac:spMkLst>
        </pc:spChg>
        <pc:spChg chg="mod">
          <ac:chgData name="Pipsa.Teerijoki" userId="S::pipsa.teerijoki@cygnnet.fi::cb2a9fd7-b094-4ce9-bf56-87f921f35d62" providerId="AD" clId="Web-{FEB9DE8D-52E9-4D74-B17C-3B13C6395955}" dt="2018-05-02T14:25:43.083" v="428"/>
          <ac:spMkLst>
            <pc:docMk/>
            <pc:sldMk cId="1570359632" sldId="270"/>
            <ac:spMk id="3" creationId="{9860AF47-AD87-4043-BB60-146B98343140}"/>
          </ac:spMkLst>
        </pc:spChg>
      </pc:sldChg>
      <pc:sldChg chg="modSp new ord">
        <pc:chgData name="Pipsa.Teerijoki" userId="S::pipsa.teerijoki@cygnnet.fi::cb2a9fd7-b094-4ce9-bf56-87f921f35d62" providerId="AD" clId="Web-{FEB9DE8D-52E9-4D74-B17C-3B13C6395955}" dt="2018-05-02T14:58:11.536" v="1036"/>
        <pc:sldMkLst>
          <pc:docMk/>
          <pc:sldMk cId="3212931663" sldId="271"/>
        </pc:sldMkLst>
        <pc:spChg chg="mod">
          <ac:chgData name="Pipsa.Teerijoki" userId="S::pipsa.teerijoki@cygnnet.fi::cb2a9fd7-b094-4ce9-bf56-87f921f35d62" providerId="AD" clId="Web-{FEB9DE8D-52E9-4D74-B17C-3B13C6395955}" dt="2018-05-02T14:56:01.906" v="931"/>
          <ac:spMkLst>
            <pc:docMk/>
            <pc:sldMk cId="3212931663" sldId="271"/>
            <ac:spMk id="2" creationId="{A3453AED-16DB-4560-B7A2-70366C8FC561}"/>
          </ac:spMkLst>
        </pc:spChg>
        <pc:spChg chg="mod">
          <ac:chgData name="Pipsa.Teerijoki" userId="S::pipsa.teerijoki@cygnnet.fi::cb2a9fd7-b094-4ce9-bf56-87f921f35d62" providerId="AD" clId="Web-{FEB9DE8D-52E9-4D74-B17C-3B13C6395955}" dt="2018-05-02T14:58:01.582" v="1034"/>
          <ac:spMkLst>
            <pc:docMk/>
            <pc:sldMk cId="3212931663" sldId="271"/>
            <ac:spMk id="3" creationId="{1AFE25D4-11BD-4486-9BB7-A016291F3238}"/>
          </ac:spMkLst>
        </pc:spChg>
      </pc:sldChg>
    </pc:docChg>
  </pc:docChgLst>
  <pc:docChgLst>
    <pc:chgData name="Pipsa.Teerijoki" userId="S::pipsa.teerijoki@cygnnet.fi::cb2a9fd7-b094-4ce9-bf56-87f921f35d62" providerId="AD" clId="Web-{902D4EF8-8039-4BE3-8A37-F95220B8A80C}"/>
    <pc:docChg chg="modSld">
      <pc:chgData name="Pipsa.Teerijoki" userId="S::pipsa.teerijoki@cygnnet.fi::cb2a9fd7-b094-4ce9-bf56-87f921f35d62" providerId="AD" clId="Web-{902D4EF8-8039-4BE3-8A37-F95220B8A80C}" dt="2018-04-25T18:20:07.795" v="55"/>
      <pc:docMkLst>
        <pc:docMk/>
      </pc:docMkLst>
      <pc:sldChg chg="modSp">
        <pc:chgData name="Pipsa.Teerijoki" userId="S::pipsa.teerijoki@cygnnet.fi::cb2a9fd7-b094-4ce9-bf56-87f921f35d62" providerId="AD" clId="Web-{902D4EF8-8039-4BE3-8A37-F95220B8A80C}" dt="2018-04-25T18:20:07.780" v="54"/>
        <pc:sldMkLst>
          <pc:docMk/>
          <pc:sldMk cId="2825371716" sldId="265"/>
        </pc:sldMkLst>
        <pc:spChg chg="mod">
          <ac:chgData name="Pipsa.Teerijoki" userId="S::pipsa.teerijoki@cygnnet.fi::cb2a9fd7-b094-4ce9-bf56-87f921f35d62" providerId="AD" clId="Web-{902D4EF8-8039-4BE3-8A37-F95220B8A80C}" dt="2018-04-25T18:20:07.780" v="54"/>
          <ac:spMkLst>
            <pc:docMk/>
            <pc:sldMk cId="2825371716" sldId="265"/>
            <ac:spMk id="3" creationId="{FC28E5EB-F9AE-45E2-822E-50C455490F98}"/>
          </ac:spMkLst>
        </pc:spChg>
      </pc:sldChg>
    </pc:docChg>
  </pc:docChgLst>
  <pc:docChgLst>
    <pc:chgData name="Jon.Salminen" userId="S::salmijo@cygnnet.fi::cc473067-c1dd-43d5-a6b6-9bf4d6815d8a" providerId="AD" clId="Web-{97607FA3-02DA-44D3-B3B2-A271768EEA8C}"/>
    <pc:docChg chg="modSld">
      <pc:chgData name="Jon.Salminen" userId="S::salmijo@cygnnet.fi::cc473067-c1dd-43d5-a6b6-9bf4d6815d8a" providerId="AD" clId="Web-{97607FA3-02DA-44D3-B3B2-A271768EEA8C}" dt="2018-05-02T11:42:40.983" v="3"/>
      <pc:docMkLst>
        <pc:docMk/>
      </pc:docMkLst>
      <pc:sldChg chg="modSp">
        <pc:chgData name="Jon.Salminen" userId="S::salmijo@cygnnet.fi::cc473067-c1dd-43d5-a6b6-9bf4d6815d8a" providerId="AD" clId="Web-{97607FA3-02DA-44D3-B3B2-A271768EEA8C}" dt="2018-05-02T11:42:40.983" v="2"/>
        <pc:sldMkLst>
          <pc:docMk/>
          <pc:sldMk cId="1207640053" sldId="259"/>
        </pc:sldMkLst>
        <pc:spChg chg="mod">
          <ac:chgData name="Jon.Salminen" userId="S::salmijo@cygnnet.fi::cc473067-c1dd-43d5-a6b6-9bf4d6815d8a" providerId="AD" clId="Web-{97607FA3-02DA-44D3-B3B2-A271768EEA8C}" dt="2018-05-02T11:42:40.983" v="2"/>
          <ac:spMkLst>
            <pc:docMk/>
            <pc:sldMk cId="1207640053" sldId="259"/>
            <ac:spMk id="3" creationId="{00000000-0000-0000-0000-000000000000}"/>
          </ac:spMkLst>
        </pc:spChg>
      </pc:sldChg>
    </pc:docChg>
  </pc:docChgLst>
  <pc:docChgLst>
    <pc:chgData name="Jon.Salminen" userId="S::salmijo@cygnnet.fi::cc473067-c1dd-43d5-a6b6-9bf4d6815d8a" providerId="AD" clId="Web-{ECB25B3F-6947-4597-83EF-FE6CD78CA9DF}"/>
    <pc:docChg chg="addSld delSld modSld">
      <pc:chgData name="Jon.Salminen" userId="S::salmijo@cygnnet.fi::cc473067-c1dd-43d5-a6b6-9bf4d6815d8a" providerId="AD" clId="Web-{ECB25B3F-6947-4597-83EF-FE6CD78CA9DF}" dt="2018-04-25T10:01:59.008" v="82"/>
      <pc:docMkLst>
        <pc:docMk/>
      </pc:docMkLst>
      <pc:sldChg chg="modSp">
        <pc:chgData name="Jon.Salminen" userId="S::salmijo@cygnnet.fi::cc473067-c1dd-43d5-a6b6-9bf4d6815d8a" providerId="AD" clId="Web-{ECB25B3F-6947-4597-83EF-FE6CD78CA9DF}" dt="2018-04-25T10:01:58.993" v="81"/>
        <pc:sldMkLst>
          <pc:docMk/>
          <pc:sldMk cId="1207640053" sldId="259"/>
        </pc:sldMkLst>
        <pc:spChg chg="mod">
          <ac:chgData name="Jon.Salminen" userId="S::salmijo@cygnnet.fi::cc473067-c1dd-43d5-a6b6-9bf4d6815d8a" providerId="AD" clId="Web-{ECB25B3F-6947-4597-83EF-FE6CD78CA9DF}" dt="2018-04-25T10:01:58.993" v="81"/>
          <ac:spMkLst>
            <pc:docMk/>
            <pc:sldMk cId="1207640053" sldId="259"/>
            <ac:spMk id="3" creationId="{00000000-0000-0000-0000-000000000000}"/>
          </ac:spMkLst>
        </pc:spChg>
      </pc:sldChg>
      <pc:sldChg chg="modSp del">
        <pc:chgData name="Jon.Salminen" userId="S::salmijo@cygnnet.fi::cc473067-c1dd-43d5-a6b6-9bf4d6815d8a" providerId="AD" clId="Web-{ECB25B3F-6947-4597-83EF-FE6CD78CA9DF}" dt="2018-04-25T09:58:00.046" v="32"/>
        <pc:sldMkLst>
          <pc:docMk/>
          <pc:sldMk cId="2255007912" sldId="264"/>
        </pc:sldMkLst>
        <pc:spChg chg="mod">
          <ac:chgData name="Jon.Salminen" userId="S::salmijo@cygnnet.fi::cc473067-c1dd-43d5-a6b6-9bf4d6815d8a" providerId="AD" clId="Web-{ECB25B3F-6947-4597-83EF-FE6CD78CA9DF}" dt="2018-04-25T09:55:52.103" v="14"/>
          <ac:spMkLst>
            <pc:docMk/>
            <pc:sldMk cId="2255007912" sldId="264"/>
            <ac:spMk id="2" creationId="{D1E433E1-CAED-4CD2-B78E-A6490B169718}"/>
          </ac:spMkLst>
        </pc:spChg>
        <pc:spChg chg="mod">
          <ac:chgData name="Jon.Salminen" userId="S::salmijo@cygnnet.fi::cc473067-c1dd-43d5-a6b6-9bf4d6815d8a" providerId="AD" clId="Web-{ECB25B3F-6947-4597-83EF-FE6CD78CA9DF}" dt="2018-04-25T09:54:44.007" v="12"/>
          <ac:spMkLst>
            <pc:docMk/>
            <pc:sldMk cId="2255007912" sldId="264"/>
            <ac:spMk id="3" creationId="{A5888079-4DB0-46B7-9FE8-3DD8193FDF81}"/>
          </ac:spMkLst>
        </pc:spChg>
        <pc:spChg chg="mod">
          <ac:chgData name="Jon.Salminen" userId="S::salmijo@cygnnet.fi::cc473067-c1dd-43d5-a6b6-9bf4d6815d8a" providerId="AD" clId="Web-{ECB25B3F-6947-4597-83EF-FE6CD78CA9DF}" dt="2018-04-25T09:54:21.803" v="6"/>
          <ac:spMkLst>
            <pc:docMk/>
            <pc:sldMk cId="2255007912" sldId="264"/>
            <ac:spMk id="4" creationId="{5FA2D0E4-223C-4EC3-B7FF-15074E1F6BB6}"/>
          </ac:spMkLst>
        </pc:spChg>
      </pc:sldChg>
      <pc:sldChg chg="modSp">
        <pc:chgData name="Jon.Salminen" userId="S::salmijo@cygnnet.fi::cc473067-c1dd-43d5-a6b6-9bf4d6815d8a" providerId="AD" clId="Web-{ECB25B3F-6947-4597-83EF-FE6CD78CA9DF}" dt="2018-04-25T10:00:41.927" v="73"/>
        <pc:sldMkLst>
          <pc:docMk/>
          <pc:sldMk cId="1260951350" sldId="266"/>
        </pc:sldMkLst>
        <pc:spChg chg="mod">
          <ac:chgData name="Jon.Salminen" userId="S::salmijo@cygnnet.fi::cc473067-c1dd-43d5-a6b6-9bf4d6815d8a" providerId="AD" clId="Web-{ECB25B3F-6947-4597-83EF-FE6CD78CA9DF}" dt="2018-04-25T09:59:52.441" v="64"/>
          <ac:spMkLst>
            <pc:docMk/>
            <pc:sldMk cId="1260951350" sldId="266"/>
            <ac:spMk id="2" creationId="{913FC5D0-726B-44E0-A109-27F98F11AF06}"/>
          </ac:spMkLst>
        </pc:spChg>
        <pc:spChg chg="mod">
          <ac:chgData name="Jon.Salminen" userId="S::salmijo@cygnnet.fi::cc473067-c1dd-43d5-a6b6-9bf4d6815d8a" providerId="AD" clId="Web-{ECB25B3F-6947-4597-83EF-FE6CD78CA9DF}" dt="2018-04-25T10:00:41.927" v="73"/>
          <ac:spMkLst>
            <pc:docMk/>
            <pc:sldMk cId="1260951350" sldId="266"/>
            <ac:spMk id="3" creationId="{179779A2-8560-4D1E-8F26-4EB77F9382C3}"/>
          </ac:spMkLst>
        </pc:spChg>
      </pc:sldChg>
      <pc:sldChg chg="addSp delSp modSp new">
        <pc:chgData name="Jon.Salminen" userId="S::salmijo@cygnnet.fi::cc473067-c1dd-43d5-a6b6-9bf4d6815d8a" providerId="AD" clId="Web-{ECB25B3F-6947-4597-83EF-FE6CD78CA9DF}" dt="2018-04-25T09:57:33.592" v="30"/>
        <pc:sldMkLst>
          <pc:docMk/>
          <pc:sldMk cId="2240680571" sldId="267"/>
        </pc:sldMkLst>
        <pc:spChg chg="mod">
          <ac:chgData name="Jon.Salminen" userId="S::salmijo@cygnnet.fi::cc473067-c1dd-43d5-a6b6-9bf4d6815d8a" providerId="AD" clId="Web-{ECB25B3F-6947-4597-83EF-FE6CD78CA9DF}" dt="2018-04-25T09:56:29.839" v="22"/>
          <ac:spMkLst>
            <pc:docMk/>
            <pc:sldMk cId="2240680571" sldId="267"/>
            <ac:spMk id="2" creationId="{DF70B485-E805-4280-AD91-62CE20F4A450}"/>
          </ac:spMkLst>
        </pc:spChg>
        <pc:spChg chg="mod">
          <ac:chgData name="Jon.Salminen" userId="S::salmijo@cygnnet.fi::cc473067-c1dd-43d5-a6b6-9bf4d6815d8a" providerId="AD" clId="Web-{ECB25B3F-6947-4597-83EF-FE6CD78CA9DF}" dt="2018-04-25T09:57:33.592" v="30"/>
          <ac:spMkLst>
            <pc:docMk/>
            <pc:sldMk cId="2240680571" sldId="267"/>
            <ac:spMk id="3" creationId="{A94C3F0E-2542-41F2-83AA-00222676EE9A}"/>
          </ac:spMkLst>
        </pc:spChg>
        <pc:spChg chg="add del">
          <ac:chgData name="Jon.Salminen" userId="S::salmijo@cygnnet.fi::cc473067-c1dd-43d5-a6b6-9bf4d6815d8a" providerId="AD" clId="Web-{ECB25B3F-6947-4597-83EF-FE6CD78CA9DF}" dt="2018-04-25T09:56:35.793" v="24"/>
          <ac:spMkLst>
            <pc:docMk/>
            <pc:sldMk cId="2240680571" sldId="267"/>
            <ac:spMk id="5" creationId="{A1057D35-332C-4526-80FD-C51821DB775E}"/>
          </ac:spMkLst>
        </pc:spChg>
      </pc:sldChg>
      <pc:sldChg chg="modSp new">
        <pc:chgData name="Jon.Salminen" userId="S::salmijo@cygnnet.fi::cc473067-c1dd-43d5-a6b6-9bf4d6815d8a" providerId="AD" clId="Web-{ECB25B3F-6947-4597-83EF-FE6CD78CA9DF}" dt="2018-04-25T09:59:41.362" v="61"/>
        <pc:sldMkLst>
          <pc:docMk/>
          <pc:sldMk cId="3901764857" sldId="268"/>
        </pc:sldMkLst>
        <pc:spChg chg="mod">
          <ac:chgData name="Jon.Salminen" userId="S::salmijo@cygnnet.fi::cc473067-c1dd-43d5-a6b6-9bf4d6815d8a" providerId="AD" clId="Web-{ECB25B3F-6947-4597-83EF-FE6CD78CA9DF}" dt="2018-04-25T09:58:37.047" v="40"/>
          <ac:spMkLst>
            <pc:docMk/>
            <pc:sldMk cId="3901764857" sldId="268"/>
            <ac:spMk id="2" creationId="{30B08DB9-99F7-4749-AF35-F14E8E185EEE}"/>
          </ac:spMkLst>
        </pc:spChg>
        <pc:spChg chg="mod">
          <ac:chgData name="Jon.Salminen" userId="S::salmijo@cygnnet.fi::cc473067-c1dd-43d5-a6b6-9bf4d6815d8a" providerId="AD" clId="Web-{ECB25B3F-6947-4597-83EF-FE6CD78CA9DF}" dt="2018-04-25T09:59:41.362" v="61"/>
          <ac:spMkLst>
            <pc:docMk/>
            <pc:sldMk cId="3901764857" sldId="268"/>
            <ac:spMk id="3" creationId="{85BA2707-2939-4800-9A8C-B65CE848E0E0}"/>
          </ac:spMkLst>
        </pc:spChg>
      </pc:sldChg>
    </pc:docChg>
  </pc:docChgLst>
  <pc:docChgLst>
    <pc:chgData name="Pipsa.Teerijoki" userId="S::pipsa.teerijoki@cygnnet.fi::cb2a9fd7-b094-4ce9-bf56-87f921f35d62" providerId="AD" clId="Web-{D60F70DC-B261-422C-9845-78DAF0C7ACE1}"/>
    <pc:docChg chg="addSld modSld sldOrd">
      <pc:chgData name="Pipsa.Teerijoki" userId="S::pipsa.teerijoki@cygnnet.fi::cb2a9fd7-b094-4ce9-bf56-87f921f35d62" providerId="AD" clId="Web-{D60F70DC-B261-422C-9845-78DAF0C7ACE1}" dt="2018-05-02T13:55:48.514" v="269"/>
      <pc:docMkLst>
        <pc:docMk/>
      </pc:docMkLst>
      <pc:sldChg chg="modSp new ord">
        <pc:chgData name="Pipsa.Teerijoki" userId="S::pipsa.teerijoki@cygnnet.fi::cb2a9fd7-b094-4ce9-bf56-87f921f35d62" providerId="AD" clId="Web-{D60F70DC-B261-422C-9845-78DAF0C7ACE1}" dt="2018-05-02T13:55:48.514" v="268"/>
        <pc:sldMkLst>
          <pc:docMk/>
          <pc:sldMk cId="375637980" sldId="269"/>
        </pc:sldMkLst>
        <pc:spChg chg="mod">
          <ac:chgData name="Pipsa.Teerijoki" userId="S::pipsa.teerijoki@cygnnet.fi::cb2a9fd7-b094-4ce9-bf56-87f921f35d62" providerId="AD" clId="Web-{D60F70DC-B261-422C-9845-78DAF0C7ACE1}" dt="2018-05-02T13:47:16.513" v="22"/>
          <ac:spMkLst>
            <pc:docMk/>
            <pc:sldMk cId="375637980" sldId="269"/>
            <ac:spMk id="2" creationId="{CC0837F3-4B0F-4A6F-B3BE-4392FAF8E518}"/>
          </ac:spMkLst>
        </pc:spChg>
        <pc:spChg chg="mod">
          <ac:chgData name="Pipsa.Teerijoki" userId="S::pipsa.teerijoki@cygnnet.fi::cb2a9fd7-b094-4ce9-bf56-87f921f35d62" providerId="AD" clId="Web-{D60F70DC-B261-422C-9845-78DAF0C7ACE1}" dt="2018-05-02T13:55:48.514" v="268"/>
          <ac:spMkLst>
            <pc:docMk/>
            <pc:sldMk cId="375637980" sldId="269"/>
            <ac:spMk id="3" creationId="{37DBCCB8-2B58-4AE9-9E15-286E84D92D50}"/>
          </ac:spMkLst>
        </pc:spChg>
      </pc:sldChg>
      <pc:sldChg chg="new">
        <pc:chgData name="Pipsa.Teerijoki" userId="S::pipsa.teerijoki@cygnnet.fi::cb2a9fd7-b094-4ce9-bf56-87f921f35d62" providerId="AD" clId="Web-{D60F70DC-B261-422C-9845-78DAF0C7ACE1}" dt="2018-05-02T13:43:40.552" v="3"/>
        <pc:sldMkLst>
          <pc:docMk/>
          <pc:sldMk cId="1570359632" sldId="270"/>
        </pc:sldMkLst>
      </pc:sldChg>
    </pc:docChg>
  </pc:docChgLst>
  <pc:docChgLst>
    <pc:chgData name="Jon.Salminen" userId="S::salmijo@cygnnet.fi::cc473067-c1dd-43d5-a6b6-9bf4d6815d8a" providerId="AD" clId="Web-{9CE6D683-349D-4F58-BEA1-93D2159F6FC0}"/>
    <pc:docChg chg="modSld">
      <pc:chgData name="Jon.Salminen" userId="S::salmijo@cygnnet.fi::cc473067-c1dd-43d5-a6b6-9bf4d6815d8a" providerId="AD" clId="Web-{9CE6D683-349D-4F58-BEA1-93D2159F6FC0}" dt="2018-04-24T13:08:04.216" v="62"/>
      <pc:docMkLst>
        <pc:docMk/>
      </pc:docMkLst>
      <pc:sldChg chg="modSp">
        <pc:chgData name="Jon.Salminen" userId="S::salmijo@cygnnet.fi::cc473067-c1dd-43d5-a6b6-9bf4d6815d8a" providerId="AD" clId="Web-{9CE6D683-349D-4F58-BEA1-93D2159F6FC0}" dt="2018-04-24T13:05:22.802" v="37"/>
        <pc:sldMkLst>
          <pc:docMk/>
          <pc:sldMk cId="2255007912" sldId="264"/>
        </pc:sldMkLst>
        <pc:spChg chg="mod">
          <ac:chgData name="Jon.Salminen" userId="S::salmijo@cygnnet.fi::cc473067-c1dd-43d5-a6b6-9bf4d6815d8a" providerId="AD" clId="Web-{9CE6D683-349D-4F58-BEA1-93D2159F6FC0}" dt="2018-04-24T13:05:22.802" v="37"/>
          <ac:spMkLst>
            <pc:docMk/>
            <pc:sldMk cId="2255007912" sldId="264"/>
            <ac:spMk id="3" creationId="{A5888079-4DB0-46B7-9FE8-3DD8193FDF81}"/>
          </ac:spMkLst>
        </pc:spChg>
        <pc:spChg chg="mod">
          <ac:chgData name="Jon.Salminen" userId="S::salmijo@cygnnet.fi::cc473067-c1dd-43d5-a6b6-9bf4d6815d8a" providerId="AD" clId="Web-{9CE6D683-349D-4F58-BEA1-93D2159F6FC0}" dt="2018-04-24T12:52:12.492" v="4"/>
          <ac:spMkLst>
            <pc:docMk/>
            <pc:sldMk cId="2255007912" sldId="264"/>
            <ac:spMk id="4" creationId="{5FA2D0E4-223C-4EC3-B7FF-15074E1F6BB6}"/>
          </ac:spMkLst>
        </pc:spChg>
      </pc:sldChg>
      <pc:sldChg chg="modSp">
        <pc:chgData name="Jon.Salminen" userId="S::salmijo@cygnnet.fi::cc473067-c1dd-43d5-a6b6-9bf4d6815d8a" providerId="AD" clId="Web-{9CE6D683-349D-4F58-BEA1-93D2159F6FC0}" dt="2018-04-24T13:08:04.216" v="61"/>
        <pc:sldMkLst>
          <pc:docMk/>
          <pc:sldMk cId="2825371716" sldId="265"/>
        </pc:sldMkLst>
        <pc:spChg chg="mod">
          <ac:chgData name="Jon.Salminen" userId="S::salmijo@cygnnet.fi::cc473067-c1dd-43d5-a6b6-9bf4d6815d8a" providerId="AD" clId="Web-{9CE6D683-349D-4F58-BEA1-93D2159F6FC0}" dt="2018-04-24T13:08:04.216" v="61"/>
          <ac:spMkLst>
            <pc:docMk/>
            <pc:sldMk cId="2825371716" sldId="265"/>
            <ac:spMk id="3" creationId="{FC28E5EB-F9AE-45E2-822E-50C455490F98}"/>
          </ac:spMkLst>
        </pc:spChg>
      </pc:sldChg>
    </pc:docChg>
  </pc:docChgLst>
  <pc:docChgLst>
    <pc:chgData name="Jon.Salminen" userId="S::salmijo@cygnnet.fi::cc473067-c1dd-43d5-a6b6-9bf4d6815d8a" providerId="AD" clId="Web-{39DAA3BD-D656-4E73-825E-9CB123F39E69}"/>
    <pc:docChg chg="delSld">
      <pc:chgData name="Jon.Salminen" userId="S::salmijo@cygnnet.fi::cc473067-c1dd-43d5-a6b6-9bf4d6815d8a" providerId="AD" clId="Web-{39DAA3BD-D656-4E73-825E-9CB123F39E69}" dt="2018-04-25T13:39:35.434" v="1"/>
      <pc:docMkLst>
        <pc:docMk/>
      </pc:docMkLst>
      <pc:sldChg chg="del">
        <pc:chgData name="Jon.Salminen" userId="S::salmijo@cygnnet.fi::cc473067-c1dd-43d5-a6b6-9bf4d6815d8a" providerId="AD" clId="Web-{39DAA3BD-D656-4E73-825E-9CB123F39E69}" dt="2018-04-25T13:39:35.434" v="1"/>
        <pc:sldMkLst>
          <pc:docMk/>
          <pc:sldMk cId="1502985200" sldId="257"/>
        </pc:sldMkLst>
      </pc:sldChg>
      <pc:sldChg chg="del">
        <pc:chgData name="Jon.Salminen" userId="S::salmijo@cygnnet.fi::cc473067-c1dd-43d5-a6b6-9bf4d6815d8a" providerId="AD" clId="Web-{39DAA3BD-D656-4E73-825E-9CB123F39E69}" dt="2018-04-25T13:39:31.371" v="0"/>
        <pc:sldMkLst>
          <pc:docMk/>
          <pc:sldMk cId="3580816170" sldId="262"/>
        </pc:sldMkLst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85A794-1E00-459E-90A9-6F868F6E94EA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D2005AA5-BB77-4C0B-A5D6-E52779D55D16}">
      <dgm:prSet phldrT="[Teksti]"/>
      <dgm:spPr/>
      <dgm:t>
        <a:bodyPr/>
        <a:lstStyle/>
        <a:p>
          <a:r>
            <a:rPr lang="fi-FI"/>
            <a:t>1918-1925</a:t>
          </a:r>
        </a:p>
      </dgm:t>
    </dgm:pt>
    <dgm:pt modelId="{DF1404E4-3B39-4BD5-9B07-F52D246A6F04}" type="parTrans" cxnId="{ED4D0D3E-754E-4A54-82E3-0DDB27CF67C7}">
      <dgm:prSet/>
      <dgm:spPr/>
      <dgm:t>
        <a:bodyPr/>
        <a:lstStyle/>
        <a:p>
          <a:endParaRPr lang="fi-FI"/>
        </a:p>
      </dgm:t>
    </dgm:pt>
    <dgm:pt modelId="{319CECFC-C487-4021-B550-4B526711B22E}" type="sibTrans" cxnId="{ED4D0D3E-754E-4A54-82E3-0DDB27CF67C7}">
      <dgm:prSet/>
      <dgm:spPr/>
      <dgm:t>
        <a:bodyPr/>
        <a:lstStyle/>
        <a:p>
          <a:endParaRPr lang="fi-FI"/>
        </a:p>
      </dgm:t>
    </dgm:pt>
    <dgm:pt modelId="{9E62D274-E0E7-419D-9E09-1E0F9CC055A7}">
      <dgm:prSet phldrT="[Teksti]"/>
      <dgm:spPr/>
      <dgm:t>
        <a:bodyPr/>
        <a:lstStyle/>
        <a:p>
          <a:r>
            <a:rPr lang="fi-FI"/>
            <a:t>1925-1940</a:t>
          </a:r>
        </a:p>
      </dgm:t>
    </dgm:pt>
    <dgm:pt modelId="{C1674660-8D68-4478-859A-5E14E7454D65}" type="parTrans" cxnId="{2BC25B73-6695-499D-9779-26C716C0AC11}">
      <dgm:prSet/>
      <dgm:spPr/>
      <dgm:t>
        <a:bodyPr/>
        <a:lstStyle/>
        <a:p>
          <a:endParaRPr lang="fi-FI"/>
        </a:p>
      </dgm:t>
    </dgm:pt>
    <dgm:pt modelId="{8F73BE11-3CDA-44FC-AA6F-CD6709C3F586}" type="sibTrans" cxnId="{2BC25B73-6695-499D-9779-26C716C0AC11}">
      <dgm:prSet/>
      <dgm:spPr/>
      <dgm:t>
        <a:bodyPr/>
        <a:lstStyle/>
        <a:p>
          <a:endParaRPr lang="fi-FI"/>
        </a:p>
      </dgm:t>
    </dgm:pt>
    <dgm:pt modelId="{FF1F816A-5592-4C2C-924A-005617891FA2}">
      <dgm:prSet phldrT="[Teksti]"/>
      <dgm:spPr/>
      <dgm:t>
        <a:bodyPr/>
        <a:lstStyle/>
        <a:p>
          <a:r>
            <a:rPr lang="fi-FI"/>
            <a:t>1940-2018</a:t>
          </a:r>
        </a:p>
      </dgm:t>
    </dgm:pt>
    <dgm:pt modelId="{DC83AED5-9944-48A6-8BF2-51F502B52B6D}" type="parTrans" cxnId="{9D5F7B96-0564-4A34-911A-556E709A4E4A}">
      <dgm:prSet/>
      <dgm:spPr/>
      <dgm:t>
        <a:bodyPr/>
        <a:lstStyle/>
        <a:p>
          <a:endParaRPr lang="fi-FI"/>
        </a:p>
      </dgm:t>
    </dgm:pt>
    <dgm:pt modelId="{4658D165-CF80-4515-AA56-78961D00967D}" type="sibTrans" cxnId="{9D5F7B96-0564-4A34-911A-556E709A4E4A}">
      <dgm:prSet/>
      <dgm:spPr/>
      <dgm:t>
        <a:bodyPr/>
        <a:lstStyle/>
        <a:p>
          <a:endParaRPr lang="fi-FI"/>
        </a:p>
      </dgm:t>
    </dgm:pt>
    <dgm:pt modelId="{2E452314-3BD1-4A70-90F4-54A2EEF1CC25}" type="pres">
      <dgm:prSet presAssocID="{4385A794-1E00-459E-90A9-6F868F6E94E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067530C8-8871-482C-BEEB-6623A4FE202E}" type="pres">
      <dgm:prSet presAssocID="{D2005AA5-BB77-4C0B-A5D6-E52779D55D16}" presName="composite" presStyleCnt="0"/>
      <dgm:spPr/>
    </dgm:pt>
    <dgm:pt modelId="{1474EBBB-5B6C-4D55-A740-EF78063594F3}" type="pres">
      <dgm:prSet presAssocID="{D2005AA5-BB77-4C0B-A5D6-E52779D55D16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23546AF-FACD-45E5-8E38-D52F8E7E5925}" type="pres">
      <dgm:prSet presAssocID="{D2005AA5-BB77-4C0B-A5D6-E52779D55D16}" presName="parSh" presStyleLbl="node1" presStyleIdx="0" presStyleCnt="3" custLinFactY="-34860" custLinFactNeighborX="-18052" custLinFactNeighborY="-100000"/>
      <dgm:spPr/>
      <dgm:t>
        <a:bodyPr/>
        <a:lstStyle/>
        <a:p>
          <a:endParaRPr lang="fi-FI"/>
        </a:p>
      </dgm:t>
    </dgm:pt>
    <dgm:pt modelId="{7AD27270-B155-4F22-ADFC-12A2609FBECF}" type="pres">
      <dgm:prSet presAssocID="{D2005AA5-BB77-4C0B-A5D6-E52779D55D16}" presName="desTx" presStyleLbl="fgAcc1" presStyleIdx="0" presStyleCnt="3" custScaleX="204966" custScaleY="258263" custLinFactNeighborX="196" custLinFactNeighborY="-19685">
        <dgm:presLayoutVars>
          <dgm:bulletEnabled val="1"/>
        </dgm:presLayoutVars>
      </dgm:prSet>
      <dgm:spPr/>
    </dgm:pt>
    <dgm:pt modelId="{5698C79F-69BC-4EE2-890F-7B8CB5281D86}" type="pres">
      <dgm:prSet presAssocID="{319CECFC-C487-4021-B550-4B526711B22E}" presName="sibTrans" presStyleLbl="sibTrans2D1" presStyleIdx="0" presStyleCnt="2" custAng="5488" custLinFactNeighborX="-20365" custLinFactNeighborY="4314"/>
      <dgm:spPr/>
      <dgm:t>
        <a:bodyPr/>
        <a:lstStyle/>
        <a:p>
          <a:endParaRPr lang="fi-FI"/>
        </a:p>
      </dgm:t>
    </dgm:pt>
    <dgm:pt modelId="{0DC7B0A0-EECC-4834-99EF-334C7E5A779A}" type="pres">
      <dgm:prSet presAssocID="{319CECFC-C487-4021-B550-4B526711B22E}" presName="connTx" presStyleLbl="sibTrans2D1" presStyleIdx="0" presStyleCnt="2"/>
      <dgm:spPr/>
      <dgm:t>
        <a:bodyPr/>
        <a:lstStyle/>
        <a:p>
          <a:endParaRPr lang="fi-FI"/>
        </a:p>
      </dgm:t>
    </dgm:pt>
    <dgm:pt modelId="{B80F3141-95F1-41FD-8225-FD2F1371B37A}" type="pres">
      <dgm:prSet presAssocID="{9E62D274-E0E7-419D-9E09-1E0F9CC055A7}" presName="composite" presStyleCnt="0"/>
      <dgm:spPr/>
    </dgm:pt>
    <dgm:pt modelId="{452286D3-5457-4BD5-A9DC-10C4F2FACC73}" type="pres">
      <dgm:prSet presAssocID="{9E62D274-E0E7-419D-9E09-1E0F9CC055A7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951626F-56D4-4001-AC14-1178BC1C8EA3}" type="pres">
      <dgm:prSet presAssocID="{9E62D274-E0E7-419D-9E09-1E0F9CC055A7}" presName="parSh" presStyleLbl="node1" presStyleIdx="1" presStyleCnt="3" custLinFactY="-35631" custLinFactNeighborX="-55629" custLinFactNeighborY="-100000"/>
      <dgm:spPr/>
      <dgm:t>
        <a:bodyPr/>
        <a:lstStyle/>
        <a:p>
          <a:endParaRPr lang="fi-FI"/>
        </a:p>
      </dgm:t>
    </dgm:pt>
    <dgm:pt modelId="{4BEAF073-1118-4A4A-AF63-A6E9A7FD4F89}" type="pres">
      <dgm:prSet presAssocID="{9E62D274-E0E7-419D-9E09-1E0F9CC055A7}" presName="desTx" presStyleLbl="fgAcc1" presStyleIdx="1" presStyleCnt="3" custScaleX="260772" custScaleY="242426" custLinFactNeighborX="-30925" custLinFactNeighborY="-13995">
        <dgm:presLayoutVars>
          <dgm:bulletEnabled val="1"/>
        </dgm:presLayoutVars>
      </dgm:prSet>
      <dgm:spPr/>
    </dgm:pt>
    <dgm:pt modelId="{F0909DD5-E151-4F4A-BB15-6C1A3F268FFD}" type="pres">
      <dgm:prSet presAssocID="{8F73BE11-3CDA-44FC-AA6F-CD6709C3F586}" presName="sibTrans" presStyleLbl="sibTrans2D1" presStyleIdx="1" presStyleCnt="2" custAng="21490333" custLinFactNeighborX="1548" custLinFactNeighborY="14573"/>
      <dgm:spPr/>
      <dgm:t>
        <a:bodyPr/>
        <a:lstStyle/>
        <a:p>
          <a:endParaRPr lang="fi-FI"/>
        </a:p>
      </dgm:t>
    </dgm:pt>
    <dgm:pt modelId="{79A9EB4F-4878-4EFA-BC31-1E16C9D98B2F}" type="pres">
      <dgm:prSet presAssocID="{8F73BE11-3CDA-44FC-AA6F-CD6709C3F586}" presName="connTx" presStyleLbl="sibTrans2D1" presStyleIdx="1" presStyleCnt="2"/>
      <dgm:spPr/>
      <dgm:t>
        <a:bodyPr/>
        <a:lstStyle/>
        <a:p>
          <a:endParaRPr lang="fi-FI"/>
        </a:p>
      </dgm:t>
    </dgm:pt>
    <dgm:pt modelId="{756536E0-4E73-4A00-8266-2A64F215C5C4}" type="pres">
      <dgm:prSet presAssocID="{FF1F816A-5592-4C2C-924A-005617891FA2}" presName="composite" presStyleCnt="0"/>
      <dgm:spPr/>
    </dgm:pt>
    <dgm:pt modelId="{73256F4C-717D-4E4F-8E1A-155E16B84FD7}" type="pres">
      <dgm:prSet presAssocID="{FF1F816A-5592-4C2C-924A-005617891FA2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FE50F44-BFD5-479C-A388-E8B997120019}" type="pres">
      <dgm:prSet presAssocID="{FF1F816A-5592-4C2C-924A-005617891FA2}" presName="parSh" presStyleLbl="node1" presStyleIdx="2" presStyleCnt="3" custLinFactY="-16614" custLinFactNeighborX="-13536" custLinFactNeighborY="-100000"/>
      <dgm:spPr/>
      <dgm:t>
        <a:bodyPr/>
        <a:lstStyle/>
        <a:p>
          <a:endParaRPr lang="fi-FI"/>
        </a:p>
      </dgm:t>
    </dgm:pt>
    <dgm:pt modelId="{217A1647-4B53-4DF7-A35E-384D0F5DA806}" type="pres">
      <dgm:prSet presAssocID="{FF1F816A-5592-4C2C-924A-005617891FA2}" presName="desTx" presStyleLbl="fgAcc1" presStyleIdx="2" presStyleCnt="3" custAng="0" custScaleX="295259" custScaleY="265746" custLinFactNeighborX="-39110" custLinFactNeighborY="-963">
        <dgm:presLayoutVars>
          <dgm:bulletEnabled val="1"/>
        </dgm:presLayoutVars>
      </dgm:prSet>
      <dgm:spPr/>
    </dgm:pt>
  </dgm:ptLst>
  <dgm:cxnLst>
    <dgm:cxn modelId="{A93BCCC1-540E-4A5D-9C04-18547AF128FD}" type="presOf" srcId="{319CECFC-C487-4021-B550-4B526711B22E}" destId="{0DC7B0A0-EECC-4834-99EF-334C7E5A779A}" srcOrd="1" destOrd="0" presId="urn:microsoft.com/office/officeart/2005/8/layout/process3"/>
    <dgm:cxn modelId="{774989FC-94C3-4B68-ADE8-D56F9B8F0175}" type="presOf" srcId="{8F73BE11-3CDA-44FC-AA6F-CD6709C3F586}" destId="{F0909DD5-E151-4F4A-BB15-6C1A3F268FFD}" srcOrd="0" destOrd="0" presId="urn:microsoft.com/office/officeart/2005/8/layout/process3"/>
    <dgm:cxn modelId="{53E2C54D-74BD-4898-84B9-A258B8FF5FEA}" type="presOf" srcId="{FF1F816A-5592-4C2C-924A-005617891FA2}" destId="{73256F4C-717D-4E4F-8E1A-155E16B84FD7}" srcOrd="0" destOrd="0" presId="urn:microsoft.com/office/officeart/2005/8/layout/process3"/>
    <dgm:cxn modelId="{726194E8-401C-4901-A0A5-779588418FCF}" type="presOf" srcId="{D2005AA5-BB77-4C0B-A5D6-E52779D55D16}" destId="{1474EBBB-5B6C-4D55-A740-EF78063594F3}" srcOrd="0" destOrd="0" presId="urn:microsoft.com/office/officeart/2005/8/layout/process3"/>
    <dgm:cxn modelId="{2E3E42B7-F307-494B-A4CF-42E58AE9313C}" type="presOf" srcId="{4385A794-1E00-459E-90A9-6F868F6E94EA}" destId="{2E452314-3BD1-4A70-90F4-54A2EEF1CC25}" srcOrd="0" destOrd="0" presId="urn:microsoft.com/office/officeart/2005/8/layout/process3"/>
    <dgm:cxn modelId="{9D5F7B96-0564-4A34-911A-556E709A4E4A}" srcId="{4385A794-1E00-459E-90A9-6F868F6E94EA}" destId="{FF1F816A-5592-4C2C-924A-005617891FA2}" srcOrd="2" destOrd="0" parTransId="{DC83AED5-9944-48A6-8BF2-51F502B52B6D}" sibTransId="{4658D165-CF80-4515-AA56-78961D00967D}"/>
    <dgm:cxn modelId="{4AB7E7D3-9910-4240-A2C8-26B48D286F32}" type="presOf" srcId="{8F73BE11-3CDA-44FC-AA6F-CD6709C3F586}" destId="{79A9EB4F-4878-4EFA-BC31-1E16C9D98B2F}" srcOrd="1" destOrd="0" presId="urn:microsoft.com/office/officeart/2005/8/layout/process3"/>
    <dgm:cxn modelId="{2E430122-F78A-492C-81E8-C68997B0A272}" type="presOf" srcId="{9E62D274-E0E7-419D-9E09-1E0F9CC055A7}" destId="{452286D3-5457-4BD5-A9DC-10C4F2FACC73}" srcOrd="0" destOrd="0" presId="urn:microsoft.com/office/officeart/2005/8/layout/process3"/>
    <dgm:cxn modelId="{2BC25B73-6695-499D-9779-26C716C0AC11}" srcId="{4385A794-1E00-459E-90A9-6F868F6E94EA}" destId="{9E62D274-E0E7-419D-9E09-1E0F9CC055A7}" srcOrd="1" destOrd="0" parTransId="{C1674660-8D68-4478-859A-5E14E7454D65}" sibTransId="{8F73BE11-3CDA-44FC-AA6F-CD6709C3F586}"/>
    <dgm:cxn modelId="{D1B6CB26-5784-4256-9ACE-798E3CA215DF}" type="presOf" srcId="{9E62D274-E0E7-419D-9E09-1E0F9CC055A7}" destId="{A951626F-56D4-4001-AC14-1178BC1C8EA3}" srcOrd="1" destOrd="0" presId="urn:microsoft.com/office/officeart/2005/8/layout/process3"/>
    <dgm:cxn modelId="{D5DBFA3C-62CA-42B6-BA78-8DDEDB5D9CBF}" type="presOf" srcId="{D2005AA5-BB77-4C0B-A5D6-E52779D55D16}" destId="{123546AF-FACD-45E5-8E38-D52F8E7E5925}" srcOrd="1" destOrd="0" presId="urn:microsoft.com/office/officeart/2005/8/layout/process3"/>
    <dgm:cxn modelId="{EAE70684-1099-472A-8D54-89D7A37433D3}" type="presOf" srcId="{FF1F816A-5592-4C2C-924A-005617891FA2}" destId="{7FE50F44-BFD5-479C-A388-E8B997120019}" srcOrd="1" destOrd="0" presId="urn:microsoft.com/office/officeart/2005/8/layout/process3"/>
    <dgm:cxn modelId="{897AED55-CA6D-4E04-A21E-EA7157180F53}" type="presOf" srcId="{319CECFC-C487-4021-B550-4B526711B22E}" destId="{5698C79F-69BC-4EE2-890F-7B8CB5281D86}" srcOrd="0" destOrd="0" presId="urn:microsoft.com/office/officeart/2005/8/layout/process3"/>
    <dgm:cxn modelId="{ED4D0D3E-754E-4A54-82E3-0DDB27CF67C7}" srcId="{4385A794-1E00-459E-90A9-6F868F6E94EA}" destId="{D2005AA5-BB77-4C0B-A5D6-E52779D55D16}" srcOrd="0" destOrd="0" parTransId="{DF1404E4-3B39-4BD5-9B07-F52D246A6F04}" sibTransId="{319CECFC-C487-4021-B550-4B526711B22E}"/>
    <dgm:cxn modelId="{2D33435E-0E82-43ED-9CD4-615760D51F12}" type="presParOf" srcId="{2E452314-3BD1-4A70-90F4-54A2EEF1CC25}" destId="{067530C8-8871-482C-BEEB-6623A4FE202E}" srcOrd="0" destOrd="0" presId="urn:microsoft.com/office/officeart/2005/8/layout/process3"/>
    <dgm:cxn modelId="{34035D2D-65FD-4420-8BBC-B244DCF23834}" type="presParOf" srcId="{067530C8-8871-482C-BEEB-6623A4FE202E}" destId="{1474EBBB-5B6C-4D55-A740-EF78063594F3}" srcOrd="0" destOrd="0" presId="urn:microsoft.com/office/officeart/2005/8/layout/process3"/>
    <dgm:cxn modelId="{17D7BB43-9C64-4894-9974-21579178DC63}" type="presParOf" srcId="{067530C8-8871-482C-BEEB-6623A4FE202E}" destId="{123546AF-FACD-45E5-8E38-D52F8E7E5925}" srcOrd="1" destOrd="0" presId="urn:microsoft.com/office/officeart/2005/8/layout/process3"/>
    <dgm:cxn modelId="{B0554DD7-5D9C-40FC-B74C-F29612EA7651}" type="presParOf" srcId="{067530C8-8871-482C-BEEB-6623A4FE202E}" destId="{7AD27270-B155-4F22-ADFC-12A2609FBECF}" srcOrd="2" destOrd="0" presId="urn:microsoft.com/office/officeart/2005/8/layout/process3"/>
    <dgm:cxn modelId="{386195D4-9698-4F4E-BDBB-A57EE85C41BA}" type="presParOf" srcId="{2E452314-3BD1-4A70-90F4-54A2EEF1CC25}" destId="{5698C79F-69BC-4EE2-890F-7B8CB5281D86}" srcOrd="1" destOrd="0" presId="urn:microsoft.com/office/officeart/2005/8/layout/process3"/>
    <dgm:cxn modelId="{C7FA9F72-8057-4B13-836F-4355F4931220}" type="presParOf" srcId="{5698C79F-69BC-4EE2-890F-7B8CB5281D86}" destId="{0DC7B0A0-EECC-4834-99EF-334C7E5A779A}" srcOrd="0" destOrd="0" presId="urn:microsoft.com/office/officeart/2005/8/layout/process3"/>
    <dgm:cxn modelId="{7D5D18D6-027F-4E19-95A5-84AAC6F5ACF1}" type="presParOf" srcId="{2E452314-3BD1-4A70-90F4-54A2EEF1CC25}" destId="{B80F3141-95F1-41FD-8225-FD2F1371B37A}" srcOrd="2" destOrd="0" presId="urn:microsoft.com/office/officeart/2005/8/layout/process3"/>
    <dgm:cxn modelId="{234043D2-AD1A-46BB-8D31-DF6279E1416C}" type="presParOf" srcId="{B80F3141-95F1-41FD-8225-FD2F1371B37A}" destId="{452286D3-5457-4BD5-A9DC-10C4F2FACC73}" srcOrd="0" destOrd="0" presId="urn:microsoft.com/office/officeart/2005/8/layout/process3"/>
    <dgm:cxn modelId="{1E66FEF5-2562-4C9D-95EE-40E941C1706A}" type="presParOf" srcId="{B80F3141-95F1-41FD-8225-FD2F1371B37A}" destId="{A951626F-56D4-4001-AC14-1178BC1C8EA3}" srcOrd="1" destOrd="0" presId="urn:microsoft.com/office/officeart/2005/8/layout/process3"/>
    <dgm:cxn modelId="{FB764F48-22A1-47E1-86DF-17459F87480B}" type="presParOf" srcId="{B80F3141-95F1-41FD-8225-FD2F1371B37A}" destId="{4BEAF073-1118-4A4A-AF63-A6E9A7FD4F89}" srcOrd="2" destOrd="0" presId="urn:microsoft.com/office/officeart/2005/8/layout/process3"/>
    <dgm:cxn modelId="{2052C677-4B00-44D2-8FC2-F1A818CB5FDD}" type="presParOf" srcId="{2E452314-3BD1-4A70-90F4-54A2EEF1CC25}" destId="{F0909DD5-E151-4F4A-BB15-6C1A3F268FFD}" srcOrd="3" destOrd="0" presId="urn:microsoft.com/office/officeart/2005/8/layout/process3"/>
    <dgm:cxn modelId="{D21C411A-4FED-4623-8E49-6056813871AD}" type="presParOf" srcId="{F0909DD5-E151-4F4A-BB15-6C1A3F268FFD}" destId="{79A9EB4F-4878-4EFA-BC31-1E16C9D98B2F}" srcOrd="0" destOrd="0" presId="urn:microsoft.com/office/officeart/2005/8/layout/process3"/>
    <dgm:cxn modelId="{3B4278B1-CF31-4547-8EA7-45F3D1C6A5AD}" type="presParOf" srcId="{2E452314-3BD1-4A70-90F4-54A2EEF1CC25}" destId="{756536E0-4E73-4A00-8266-2A64F215C5C4}" srcOrd="4" destOrd="0" presId="urn:microsoft.com/office/officeart/2005/8/layout/process3"/>
    <dgm:cxn modelId="{9EA2D935-A50E-41C5-AA16-3C1315107841}" type="presParOf" srcId="{756536E0-4E73-4A00-8266-2A64F215C5C4}" destId="{73256F4C-717D-4E4F-8E1A-155E16B84FD7}" srcOrd="0" destOrd="0" presId="urn:microsoft.com/office/officeart/2005/8/layout/process3"/>
    <dgm:cxn modelId="{38B14B78-C35D-4877-8379-C2EF868359F2}" type="presParOf" srcId="{756536E0-4E73-4A00-8266-2A64F215C5C4}" destId="{7FE50F44-BFD5-479C-A388-E8B997120019}" srcOrd="1" destOrd="0" presId="urn:microsoft.com/office/officeart/2005/8/layout/process3"/>
    <dgm:cxn modelId="{B5B24E08-5C7B-40D4-8C05-5CE059B53A01}" type="presParOf" srcId="{756536E0-4E73-4A00-8266-2A64F215C5C4}" destId="{217A1647-4B53-4DF7-A35E-384D0F5DA80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85A794-1E00-459E-90A9-6F868F6E94EA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D2005AA5-BB77-4C0B-A5D6-E52779D55D16}">
      <dgm:prSet phldrT="[Teksti]"/>
      <dgm:spPr/>
      <dgm:t>
        <a:bodyPr/>
        <a:lstStyle/>
        <a:p>
          <a:r>
            <a:rPr lang="fi-FI"/>
            <a:t>1918-1925</a:t>
          </a:r>
        </a:p>
      </dgm:t>
    </dgm:pt>
    <dgm:pt modelId="{DF1404E4-3B39-4BD5-9B07-F52D246A6F04}" type="parTrans" cxnId="{ED4D0D3E-754E-4A54-82E3-0DDB27CF67C7}">
      <dgm:prSet/>
      <dgm:spPr/>
      <dgm:t>
        <a:bodyPr/>
        <a:lstStyle/>
        <a:p>
          <a:endParaRPr lang="fi-FI"/>
        </a:p>
      </dgm:t>
    </dgm:pt>
    <dgm:pt modelId="{319CECFC-C487-4021-B550-4B526711B22E}" type="sibTrans" cxnId="{ED4D0D3E-754E-4A54-82E3-0DDB27CF67C7}">
      <dgm:prSet/>
      <dgm:spPr/>
      <dgm:t>
        <a:bodyPr/>
        <a:lstStyle/>
        <a:p>
          <a:endParaRPr lang="fi-FI"/>
        </a:p>
      </dgm:t>
    </dgm:pt>
    <dgm:pt modelId="{9E62D274-E0E7-419D-9E09-1E0F9CC055A7}">
      <dgm:prSet phldrT="[Teksti]"/>
      <dgm:spPr/>
      <dgm:t>
        <a:bodyPr/>
        <a:lstStyle/>
        <a:p>
          <a:r>
            <a:rPr lang="fi-FI"/>
            <a:t>1925-1940</a:t>
          </a:r>
        </a:p>
      </dgm:t>
    </dgm:pt>
    <dgm:pt modelId="{C1674660-8D68-4478-859A-5E14E7454D65}" type="parTrans" cxnId="{2BC25B73-6695-499D-9779-26C716C0AC11}">
      <dgm:prSet/>
      <dgm:spPr/>
      <dgm:t>
        <a:bodyPr/>
        <a:lstStyle/>
        <a:p>
          <a:endParaRPr lang="fi-FI"/>
        </a:p>
      </dgm:t>
    </dgm:pt>
    <dgm:pt modelId="{8F73BE11-3CDA-44FC-AA6F-CD6709C3F586}" type="sibTrans" cxnId="{2BC25B73-6695-499D-9779-26C716C0AC11}">
      <dgm:prSet/>
      <dgm:spPr/>
      <dgm:t>
        <a:bodyPr/>
        <a:lstStyle/>
        <a:p>
          <a:endParaRPr lang="fi-FI"/>
        </a:p>
      </dgm:t>
    </dgm:pt>
    <dgm:pt modelId="{AC1C2FAE-23BE-4AAD-8BDC-4E0BD49F4772}">
      <dgm:prSet phldrT="[Teksti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fi-FI"/>
        </a:p>
      </dgm:t>
    </dgm:pt>
    <dgm:pt modelId="{8328AE5E-679E-4725-B7BE-43ECB429CD28}" type="parTrans" cxnId="{92C86978-19B7-42C8-BA02-A7500553F197}">
      <dgm:prSet/>
      <dgm:spPr/>
      <dgm:t>
        <a:bodyPr/>
        <a:lstStyle/>
        <a:p>
          <a:endParaRPr lang="fi-FI"/>
        </a:p>
      </dgm:t>
    </dgm:pt>
    <dgm:pt modelId="{98825172-E9D2-46A3-B3FC-9425721B0566}" type="sibTrans" cxnId="{92C86978-19B7-42C8-BA02-A7500553F197}">
      <dgm:prSet/>
      <dgm:spPr/>
      <dgm:t>
        <a:bodyPr/>
        <a:lstStyle/>
        <a:p>
          <a:endParaRPr lang="fi-FI"/>
        </a:p>
      </dgm:t>
    </dgm:pt>
    <dgm:pt modelId="{FF1F816A-5592-4C2C-924A-005617891FA2}">
      <dgm:prSet phldrT="[Teksti]"/>
      <dgm:spPr/>
      <dgm:t>
        <a:bodyPr/>
        <a:lstStyle/>
        <a:p>
          <a:r>
            <a:rPr lang="fi-FI"/>
            <a:t>1940-2018</a:t>
          </a:r>
        </a:p>
      </dgm:t>
    </dgm:pt>
    <dgm:pt modelId="{DC83AED5-9944-48A6-8BF2-51F502B52B6D}" type="parTrans" cxnId="{9D5F7B96-0564-4A34-911A-556E709A4E4A}">
      <dgm:prSet/>
      <dgm:spPr/>
      <dgm:t>
        <a:bodyPr/>
        <a:lstStyle/>
        <a:p>
          <a:endParaRPr lang="fi-FI"/>
        </a:p>
      </dgm:t>
    </dgm:pt>
    <dgm:pt modelId="{4658D165-CF80-4515-AA56-78961D00967D}" type="sibTrans" cxnId="{9D5F7B96-0564-4A34-911A-556E709A4E4A}">
      <dgm:prSet/>
      <dgm:spPr/>
      <dgm:t>
        <a:bodyPr/>
        <a:lstStyle/>
        <a:p>
          <a:endParaRPr lang="fi-FI"/>
        </a:p>
      </dgm:t>
    </dgm:pt>
    <dgm:pt modelId="{785CD6CB-0D7F-4B9A-A6D0-8C6C0412A4EE}">
      <dgm:prSet phldrT="[Teksti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fi-FI"/>
        </a:p>
      </dgm:t>
    </dgm:pt>
    <dgm:pt modelId="{6CF44E68-4BE8-4D32-B3BE-D575AFFB3D49}" type="parTrans" cxnId="{1D415E0B-D04F-4A60-A89D-4352B4071278}">
      <dgm:prSet/>
      <dgm:spPr/>
      <dgm:t>
        <a:bodyPr/>
        <a:lstStyle/>
        <a:p>
          <a:endParaRPr lang="fi-FI"/>
        </a:p>
      </dgm:t>
    </dgm:pt>
    <dgm:pt modelId="{C0623EBE-EF27-4D0A-A9A7-E4240CFD73FB}" type="sibTrans" cxnId="{1D415E0B-D04F-4A60-A89D-4352B4071278}">
      <dgm:prSet/>
      <dgm:spPr/>
      <dgm:t>
        <a:bodyPr/>
        <a:lstStyle/>
        <a:p>
          <a:endParaRPr lang="fi-FI"/>
        </a:p>
      </dgm:t>
    </dgm:pt>
    <dgm:pt modelId="{2E452314-3BD1-4A70-90F4-54A2EEF1CC25}" type="pres">
      <dgm:prSet presAssocID="{4385A794-1E00-459E-90A9-6F868F6E94E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067530C8-8871-482C-BEEB-6623A4FE202E}" type="pres">
      <dgm:prSet presAssocID="{D2005AA5-BB77-4C0B-A5D6-E52779D55D16}" presName="composite" presStyleCnt="0"/>
      <dgm:spPr/>
    </dgm:pt>
    <dgm:pt modelId="{1474EBBB-5B6C-4D55-A740-EF78063594F3}" type="pres">
      <dgm:prSet presAssocID="{D2005AA5-BB77-4C0B-A5D6-E52779D55D16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23546AF-FACD-45E5-8E38-D52F8E7E5925}" type="pres">
      <dgm:prSet presAssocID="{D2005AA5-BB77-4C0B-A5D6-E52779D55D16}" presName="parSh" presStyleLbl="node1" presStyleIdx="0" presStyleCnt="3" custLinFactY="-34860" custLinFactNeighborX="-18052" custLinFactNeighborY="-100000"/>
      <dgm:spPr/>
      <dgm:t>
        <a:bodyPr/>
        <a:lstStyle/>
        <a:p>
          <a:endParaRPr lang="fi-FI"/>
        </a:p>
      </dgm:t>
    </dgm:pt>
    <dgm:pt modelId="{7AD27270-B155-4F22-ADFC-12A2609FBECF}" type="pres">
      <dgm:prSet presAssocID="{D2005AA5-BB77-4C0B-A5D6-E52779D55D16}" presName="desTx" presStyleLbl="fgAcc1" presStyleIdx="0" presStyleCnt="3" custScaleX="204966" custScaleY="258263" custLinFactNeighborX="196" custLinFactNeighborY="-19685">
        <dgm:presLayoutVars>
          <dgm:bulletEnabled val="1"/>
        </dgm:presLayoutVars>
      </dgm:prSet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5698C79F-69BC-4EE2-890F-7B8CB5281D86}" type="pres">
      <dgm:prSet presAssocID="{319CECFC-C487-4021-B550-4B526711B22E}" presName="sibTrans" presStyleLbl="sibTrans2D1" presStyleIdx="0" presStyleCnt="2" custAng="5488" custLinFactNeighborX="-20365" custLinFactNeighborY="4314"/>
      <dgm:spPr/>
      <dgm:t>
        <a:bodyPr/>
        <a:lstStyle/>
        <a:p>
          <a:endParaRPr lang="fi-FI"/>
        </a:p>
      </dgm:t>
    </dgm:pt>
    <dgm:pt modelId="{0DC7B0A0-EECC-4834-99EF-334C7E5A779A}" type="pres">
      <dgm:prSet presAssocID="{319CECFC-C487-4021-B550-4B526711B22E}" presName="connTx" presStyleLbl="sibTrans2D1" presStyleIdx="0" presStyleCnt="2"/>
      <dgm:spPr/>
      <dgm:t>
        <a:bodyPr/>
        <a:lstStyle/>
        <a:p>
          <a:endParaRPr lang="fi-FI"/>
        </a:p>
      </dgm:t>
    </dgm:pt>
    <dgm:pt modelId="{B80F3141-95F1-41FD-8225-FD2F1371B37A}" type="pres">
      <dgm:prSet presAssocID="{9E62D274-E0E7-419D-9E09-1E0F9CC055A7}" presName="composite" presStyleCnt="0"/>
      <dgm:spPr/>
    </dgm:pt>
    <dgm:pt modelId="{452286D3-5457-4BD5-A9DC-10C4F2FACC73}" type="pres">
      <dgm:prSet presAssocID="{9E62D274-E0E7-419D-9E09-1E0F9CC055A7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951626F-56D4-4001-AC14-1178BC1C8EA3}" type="pres">
      <dgm:prSet presAssocID="{9E62D274-E0E7-419D-9E09-1E0F9CC055A7}" presName="parSh" presStyleLbl="node1" presStyleIdx="1" presStyleCnt="3" custLinFactY="-35631" custLinFactNeighborX="-55629" custLinFactNeighborY="-100000"/>
      <dgm:spPr/>
      <dgm:t>
        <a:bodyPr/>
        <a:lstStyle/>
        <a:p>
          <a:endParaRPr lang="fi-FI"/>
        </a:p>
      </dgm:t>
    </dgm:pt>
    <dgm:pt modelId="{4BEAF073-1118-4A4A-AF63-A6E9A7FD4F89}" type="pres">
      <dgm:prSet presAssocID="{9E62D274-E0E7-419D-9E09-1E0F9CC055A7}" presName="desTx" presStyleLbl="fgAcc1" presStyleIdx="1" presStyleCnt="3" custScaleX="260772" custScaleY="242426" custLinFactNeighborX="-30925" custLinFactNeighborY="-1399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0909DD5-E151-4F4A-BB15-6C1A3F268FFD}" type="pres">
      <dgm:prSet presAssocID="{8F73BE11-3CDA-44FC-AA6F-CD6709C3F586}" presName="sibTrans" presStyleLbl="sibTrans2D1" presStyleIdx="1" presStyleCnt="2" custAng="21490333" custLinFactNeighborX="1548" custLinFactNeighborY="14573"/>
      <dgm:spPr/>
      <dgm:t>
        <a:bodyPr/>
        <a:lstStyle/>
        <a:p>
          <a:endParaRPr lang="fi-FI"/>
        </a:p>
      </dgm:t>
    </dgm:pt>
    <dgm:pt modelId="{79A9EB4F-4878-4EFA-BC31-1E16C9D98B2F}" type="pres">
      <dgm:prSet presAssocID="{8F73BE11-3CDA-44FC-AA6F-CD6709C3F586}" presName="connTx" presStyleLbl="sibTrans2D1" presStyleIdx="1" presStyleCnt="2"/>
      <dgm:spPr/>
      <dgm:t>
        <a:bodyPr/>
        <a:lstStyle/>
        <a:p>
          <a:endParaRPr lang="fi-FI"/>
        </a:p>
      </dgm:t>
    </dgm:pt>
    <dgm:pt modelId="{756536E0-4E73-4A00-8266-2A64F215C5C4}" type="pres">
      <dgm:prSet presAssocID="{FF1F816A-5592-4C2C-924A-005617891FA2}" presName="composite" presStyleCnt="0"/>
      <dgm:spPr/>
    </dgm:pt>
    <dgm:pt modelId="{73256F4C-717D-4E4F-8E1A-155E16B84FD7}" type="pres">
      <dgm:prSet presAssocID="{FF1F816A-5592-4C2C-924A-005617891FA2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FE50F44-BFD5-479C-A388-E8B997120019}" type="pres">
      <dgm:prSet presAssocID="{FF1F816A-5592-4C2C-924A-005617891FA2}" presName="parSh" presStyleLbl="node1" presStyleIdx="2" presStyleCnt="3" custLinFactY="-16614" custLinFactNeighborX="-13536" custLinFactNeighborY="-100000"/>
      <dgm:spPr/>
      <dgm:t>
        <a:bodyPr/>
        <a:lstStyle/>
        <a:p>
          <a:endParaRPr lang="fi-FI"/>
        </a:p>
      </dgm:t>
    </dgm:pt>
    <dgm:pt modelId="{217A1647-4B53-4DF7-A35E-384D0F5DA806}" type="pres">
      <dgm:prSet presAssocID="{FF1F816A-5592-4C2C-924A-005617891FA2}" presName="desTx" presStyleLbl="fgAcc1" presStyleIdx="2" presStyleCnt="3" custAng="0" custScaleX="295259" custScaleY="265746" custLinFactNeighborX="-39110" custLinFactNeighborY="-96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82949FFC-FAA1-4AB9-92D6-F78B63FC7E41}" type="presOf" srcId="{9E62D274-E0E7-419D-9E09-1E0F9CC055A7}" destId="{A951626F-56D4-4001-AC14-1178BC1C8EA3}" srcOrd="1" destOrd="0" presId="urn:microsoft.com/office/officeart/2005/8/layout/process3"/>
    <dgm:cxn modelId="{81778182-DAA2-4EB3-B45C-759652CABB4B}" type="presOf" srcId="{D2005AA5-BB77-4C0B-A5D6-E52779D55D16}" destId="{123546AF-FACD-45E5-8E38-D52F8E7E5925}" srcOrd="1" destOrd="0" presId="urn:microsoft.com/office/officeart/2005/8/layout/process3"/>
    <dgm:cxn modelId="{6F851DCE-6630-4145-B6DC-40B36F2F7F85}" type="presOf" srcId="{4385A794-1E00-459E-90A9-6F868F6E94EA}" destId="{2E452314-3BD1-4A70-90F4-54A2EEF1CC25}" srcOrd="0" destOrd="0" presId="urn:microsoft.com/office/officeart/2005/8/layout/process3"/>
    <dgm:cxn modelId="{06406022-658E-4F7F-BEAC-CEDFEC985AFD}" type="presOf" srcId="{319CECFC-C487-4021-B550-4B526711B22E}" destId="{5698C79F-69BC-4EE2-890F-7B8CB5281D86}" srcOrd="0" destOrd="0" presId="urn:microsoft.com/office/officeart/2005/8/layout/process3"/>
    <dgm:cxn modelId="{6F97EF7D-079F-4B70-8215-2FB0616C1F75}" type="presOf" srcId="{D2005AA5-BB77-4C0B-A5D6-E52779D55D16}" destId="{1474EBBB-5B6C-4D55-A740-EF78063594F3}" srcOrd="0" destOrd="0" presId="urn:microsoft.com/office/officeart/2005/8/layout/process3"/>
    <dgm:cxn modelId="{92C86978-19B7-42C8-BA02-A7500553F197}" srcId="{9E62D274-E0E7-419D-9E09-1E0F9CC055A7}" destId="{AC1C2FAE-23BE-4AAD-8BDC-4E0BD49F4772}" srcOrd="0" destOrd="0" parTransId="{8328AE5E-679E-4725-B7BE-43ECB429CD28}" sibTransId="{98825172-E9D2-46A3-B3FC-9425721B0566}"/>
    <dgm:cxn modelId="{9D5F7B96-0564-4A34-911A-556E709A4E4A}" srcId="{4385A794-1E00-459E-90A9-6F868F6E94EA}" destId="{FF1F816A-5592-4C2C-924A-005617891FA2}" srcOrd="2" destOrd="0" parTransId="{DC83AED5-9944-48A6-8BF2-51F502B52B6D}" sibTransId="{4658D165-CF80-4515-AA56-78961D00967D}"/>
    <dgm:cxn modelId="{C556B6ED-0723-4AD4-B8D7-E7ED4C71BF2F}" type="presOf" srcId="{8F73BE11-3CDA-44FC-AA6F-CD6709C3F586}" destId="{F0909DD5-E151-4F4A-BB15-6C1A3F268FFD}" srcOrd="0" destOrd="0" presId="urn:microsoft.com/office/officeart/2005/8/layout/process3"/>
    <dgm:cxn modelId="{D3DBFEB3-9E32-4672-9F8A-4815BB7CFE8E}" type="presOf" srcId="{8F73BE11-3CDA-44FC-AA6F-CD6709C3F586}" destId="{79A9EB4F-4878-4EFA-BC31-1E16C9D98B2F}" srcOrd="1" destOrd="0" presId="urn:microsoft.com/office/officeart/2005/8/layout/process3"/>
    <dgm:cxn modelId="{2BC25B73-6695-499D-9779-26C716C0AC11}" srcId="{4385A794-1E00-459E-90A9-6F868F6E94EA}" destId="{9E62D274-E0E7-419D-9E09-1E0F9CC055A7}" srcOrd="1" destOrd="0" parTransId="{C1674660-8D68-4478-859A-5E14E7454D65}" sibTransId="{8F73BE11-3CDA-44FC-AA6F-CD6709C3F586}"/>
    <dgm:cxn modelId="{1D415E0B-D04F-4A60-A89D-4352B4071278}" srcId="{FF1F816A-5592-4C2C-924A-005617891FA2}" destId="{785CD6CB-0D7F-4B9A-A6D0-8C6C0412A4EE}" srcOrd="0" destOrd="0" parTransId="{6CF44E68-4BE8-4D32-B3BE-D575AFFB3D49}" sibTransId="{C0623EBE-EF27-4D0A-A9A7-E4240CFD73FB}"/>
    <dgm:cxn modelId="{E4CF78B8-6038-4140-AE7F-21FE407078FF}" type="presOf" srcId="{319CECFC-C487-4021-B550-4B526711B22E}" destId="{0DC7B0A0-EECC-4834-99EF-334C7E5A779A}" srcOrd="1" destOrd="0" presId="urn:microsoft.com/office/officeart/2005/8/layout/process3"/>
    <dgm:cxn modelId="{D13A9075-CE5A-4A13-945C-444A98F40D94}" type="presOf" srcId="{AC1C2FAE-23BE-4AAD-8BDC-4E0BD49F4772}" destId="{4BEAF073-1118-4A4A-AF63-A6E9A7FD4F89}" srcOrd="0" destOrd="0" presId="urn:microsoft.com/office/officeart/2005/8/layout/process3"/>
    <dgm:cxn modelId="{ABEB2AF7-420E-42E9-9FC0-A47719253FF2}" type="presOf" srcId="{785CD6CB-0D7F-4B9A-A6D0-8C6C0412A4EE}" destId="{217A1647-4B53-4DF7-A35E-384D0F5DA806}" srcOrd="0" destOrd="0" presId="urn:microsoft.com/office/officeart/2005/8/layout/process3"/>
    <dgm:cxn modelId="{CBF0A72E-B0DF-4FEF-A5B7-466A66C32596}" type="presOf" srcId="{9E62D274-E0E7-419D-9E09-1E0F9CC055A7}" destId="{452286D3-5457-4BD5-A9DC-10C4F2FACC73}" srcOrd="0" destOrd="0" presId="urn:microsoft.com/office/officeart/2005/8/layout/process3"/>
    <dgm:cxn modelId="{90DB56B9-22B6-42A5-8811-C9E0227A9D8A}" type="presOf" srcId="{FF1F816A-5592-4C2C-924A-005617891FA2}" destId="{7FE50F44-BFD5-479C-A388-E8B997120019}" srcOrd="1" destOrd="0" presId="urn:microsoft.com/office/officeart/2005/8/layout/process3"/>
    <dgm:cxn modelId="{ED4D0D3E-754E-4A54-82E3-0DDB27CF67C7}" srcId="{4385A794-1E00-459E-90A9-6F868F6E94EA}" destId="{D2005AA5-BB77-4C0B-A5D6-E52779D55D16}" srcOrd="0" destOrd="0" parTransId="{DF1404E4-3B39-4BD5-9B07-F52D246A6F04}" sibTransId="{319CECFC-C487-4021-B550-4B526711B22E}"/>
    <dgm:cxn modelId="{900E8B27-978D-471F-917D-86CF9CCE7D2D}" type="presOf" srcId="{FF1F816A-5592-4C2C-924A-005617891FA2}" destId="{73256F4C-717D-4E4F-8E1A-155E16B84FD7}" srcOrd="0" destOrd="0" presId="urn:microsoft.com/office/officeart/2005/8/layout/process3"/>
    <dgm:cxn modelId="{43C2CD07-92EA-4412-8CF4-F2A01B96A995}" type="presParOf" srcId="{2E452314-3BD1-4A70-90F4-54A2EEF1CC25}" destId="{067530C8-8871-482C-BEEB-6623A4FE202E}" srcOrd="0" destOrd="0" presId="urn:microsoft.com/office/officeart/2005/8/layout/process3"/>
    <dgm:cxn modelId="{853E1241-6F5F-47AE-8BBD-3794AA8C923B}" type="presParOf" srcId="{067530C8-8871-482C-BEEB-6623A4FE202E}" destId="{1474EBBB-5B6C-4D55-A740-EF78063594F3}" srcOrd="0" destOrd="0" presId="urn:microsoft.com/office/officeart/2005/8/layout/process3"/>
    <dgm:cxn modelId="{AD49DECB-72C5-463C-B09A-7840D6A06B1C}" type="presParOf" srcId="{067530C8-8871-482C-BEEB-6623A4FE202E}" destId="{123546AF-FACD-45E5-8E38-D52F8E7E5925}" srcOrd="1" destOrd="0" presId="urn:microsoft.com/office/officeart/2005/8/layout/process3"/>
    <dgm:cxn modelId="{30D89D6E-B5F9-42DD-BBB7-4AC0A057D82B}" type="presParOf" srcId="{067530C8-8871-482C-BEEB-6623A4FE202E}" destId="{7AD27270-B155-4F22-ADFC-12A2609FBECF}" srcOrd="2" destOrd="0" presId="urn:microsoft.com/office/officeart/2005/8/layout/process3"/>
    <dgm:cxn modelId="{2FCC9D69-CE9B-456F-9728-2825A2023252}" type="presParOf" srcId="{2E452314-3BD1-4A70-90F4-54A2EEF1CC25}" destId="{5698C79F-69BC-4EE2-890F-7B8CB5281D86}" srcOrd="1" destOrd="0" presId="urn:microsoft.com/office/officeart/2005/8/layout/process3"/>
    <dgm:cxn modelId="{1FD6E2A3-C099-41AB-9DC2-BE6FE2EF94A7}" type="presParOf" srcId="{5698C79F-69BC-4EE2-890F-7B8CB5281D86}" destId="{0DC7B0A0-EECC-4834-99EF-334C7E5A779A}" srcOrd="0" destOrd="0" presId="urn:microsoft.com/office/officeart/2005/8/layout/process3"/>
    <dgm:cxn modelId="{3F7219FA-2D05-40AA-A269-8B5D0F10B0F3}" type="presParOf" srcId="{2E452314-3BD1-4A70-90F4-54A2EEF1CC25}" destId="{B80F3141-95F1-41FD-8225-FD2F1371B37A}" srcOrd="2" destOrd="0" presId="urn:microsoft.com/office/officeart/2005/8/layout/process3"/>
    <dgm:cxn modelId="{60040C5A-0D44-4E70-8A44-E1BF531FB53C}" type="presParOf" srcId="{B80F3141-95F1-41FD-8225-FD2F1371B37A}" destId="{452286D3-5457-4BD5-A9DC-10C4F2FACC73}" srcOrd="0" destOrd="0" presId="urn:microsoft.com/office/officeart/2005/8/layout/process3"/>
    <dgm:cxn modelId="{3D32DFBC-BF3C-4EEA-946E-A557F23DE4A5}" type="presParOf" srcId="{B80F3141-95F1-41FD-8225-FD2F1371B37A}" destId="{A951626F-56D4-4001-AC14-1178BC1C8EA3}" srcOrd="1" destOrd="0" presId="urn:microsoft.com/office/officeart/2005/8/layout/process3"/>
    <dgm:cxn modelId="{9A356394-F1AA-458F-894B-24810821E488}" type="presParOf" srcId="{B80F3141-95F1-41FD-8225-FD2F1371B37A}" destId="{4BEAF073-1118-4A4A-AF63-A6E9A7FD4F89}" srcOrd="2" destOrd="0" presId="urn:microsoft.com/office/officeart/2005/8/layout/process3"/>
    <dgm:cxn modelId="{11C5A16B-E8A9-46FC-BF79-812D7C0564DC}" type="presParOf" srcId="{2E452314-3BD1-4A70-90F4-54A2EEF1CC25}" destId="{F0909DD5-E151-4F4A-BB15-6C1A3F268FFD}" srcOrd="3" destOrd="0" presId="urn:microsoft.com/office/officeart/2005/8/layout/process3"/>
    <dgm:cxn modelId="{B78E59BE-5A7B-45A4-8831-8DD9F2B2D68A}" type="presParOf" srcId="{F0909DD5-E151-4F4A-BB15-6C1A3F268FFD}" destId="{79A9EB4F-4878-4EFA-BC31-1E16C9D98B2F}" srcOrd="0" destOrd="0" presId="urn:microsoft.com/office/officeart/2005/8/layout/process3"/>
    <dgm:cxn modelId="{6F9BF69E-BD0A-4526-A322-8719F56FCB38}" type="presParOf" srcId="{2E452314-3BD1-4A70-90F4-54A2EEF1CC25}" destId="{756536E0-4E73-4A00-8266-2A64F215C5C4}" srcOrd="4" destOrd="0" presId="urn:microsoft.com/office/officeart/2005/8/layout/process3"/>
    <dgm:cxn modelId="{6E726EF0-1E1D-433B-A61F-00A17D822E01}" type="presParOf" srcId="{756536E0-4E73-4A00-8266-2A64F215C5C4}" destId="{73256F4C-717D-4E4F-8E1A-155E16B84FD7}" srcOrd="0" destOrd="0" presId="urn:microsoft.com/office/officeart/2005/8/layout/process3"/>
    <dgm:cxn modelId="{0AC84317-E7EA-484E-AABD-6E7E5DE3B4D5}" type="presParOf" srcId="{756536E0-4E73-4A00-8266-2A64F215C5C4}" destId="{7FE50F44-BFD5-479C-A388-E8B997120019}" srcOrd="1" destOrd="0" presId="urn:microsoft.com/office/officeart/2005/8/layout/process3"/>
    <dgm:cxn modelId="{F25BDDAF-C6A3-4D78-8D37-94D13C24F0BB}" type="presParOf" srcId="{756536E0-4E73-4A00-8266-2A64F215C5C4}" destId="{217A1647-4B53-4DF7-A35E-384D0F5DA80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3546AF-FACD-45E5-8E38-D52F8E7E5925}">
      <dsp:nvSpPr>
        <dsp:cNvPr id="0" name=""/>
        <dsp:cNvSpPr/>
      </dsp:nvSpPr>
      <dsp:spPr>
        <a:xfrm>
          <a:off x="16259" y="362636"/>
          <a:ext cx="109433" cy="216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500" kern="1200"/>
            <a:t>1918-1925</a:t>
          </a:r>
        </a:p>
      </dsp:txBody>
      <dsp:txXfrm>
        <a:off x="16259" y="362636"/>
        <a:ext cx="109433" cy="43773"/>
      </dsp:txXfrm>
    </dsp:sp>
    <dsp:sp modelId="{7AD27270-B155-4F22-ADFC-12A2609FBECF}">
      <dsp:nvSpPr>
        <dsp:cNvPr id="0" name=""/>
        <dsp:cNvSpPr/>
      </dsp:nvSpPr>
      <dsp:spPr>
        <a:xfrm>
          <a:off x="1161" y="0"/>
          <a:ext cx="224302" cy="2277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98C79F-69BC-4EE2-890F-7B8CB5281D86}">
      <dsp:nvSpPr>
        <dsp:cNvPr id="0" name=""/>
        <dsp:cNvSpPr/>
      </dsp:nvSpPr>
      <dsp:spPr>
        <a:xfrm rot="21200830">
          <a:off x="146360" y="356592"/>
          <a:ext cx="79084" cy="27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400" kern="1200"/>
        </a:p>
      </dsp:txBody>
      <dsp:txXfrm>
        <a:off x="146387" y="362509"/>
        <a:ext cx="70918" cy="16331"/>
      </dsp:txXfrm>
    </dsp:sp>
    <dsp:sp modelId="{A951626F-56D4-4001-AC14-1178BC1C8EA3}">
      <dsp:nvSpPr>
        <dsp:cNvPr id="0" name=""/>
        <dsp:cNvSpPr/>
      </dsp:nvSpPr>
      <dsp:spPr>
        <a:xfrm>
          <a:off x="273877" y="332171"/>
          <a:ext cx="109433" cy="216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500" kern="1200"/>
            <a:t>1925-1940</a:t>
          </a:r>
        </a:p>
      </dsp:txBody>
      <dsp:txXfrm>
        <a:off x="273877" y="332171"/>
        <a:ext cx="109433" cy="43773"/>
      </dsp:txXfrm>
    </dsp:sp>
    <dsp:sp modelId="{4BEAF073-1118-4A4A-AF63-A6E9A7FD4F89}">
      <dsp:nvSpPr>
        <dsp:cNvPr id="0" name=""/>
        <dsp:cNvSpPr/>
      </dsp:nvSpPr>
      <dsp:spPr>
        <a:xfrm>
          <a:off x="235309" y="0"/>
          <a:ext cx="285372" cy="2277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909DD5-E151-4F4A-BB15-6C1A3F268FFD}">
      <dsp:nvSpPr>
        <dsp:cNvPr id="0" name=""/>
        <dsp:cNvSpPr/>
      </dsp:nvSpPr>
      <dsp:spPr>
        <a:xfrm rot="18871811">
          <a:off x="407323" y="151460"/>
          <a:ext cx="255090" cy="27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400" kern="1200"/>
        </a:p>
      </dsp:txBody>
      <dsp:txXfrm>
        <a:off x="408543" y="159815"/>
        <a:ext cx="246924" cy="16331"/>
      </dsp:txXfrm>
    </dsp:sp>
    <dsp:sp modelId="{7FE50F44-BFD5-479C-A388-E8B997120019}">
      <dsp:nvSpPr>
        <dsp:cNvPr id="0" name=""/>
        <dsp:cNvSpPr/>
      </dsp:nvSpPr>
      <dsp:spPr>
        <a:xfrm>
          <a:off x="668079" y="-43773"/>
          <a:ext cx="109433" cy="216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500" kern="1200"/>
            <a:t>1940-2018</a:t>
          </a:r>
        </a:p>
      </dsp:txBody>
      <dsp:txXfrm>
        <a:off x="668079" y="-43773"/>
        <a:ext cx="109433" cy="43773"/>
      </dsp:txXfrm>
    </dsp:sp>
    <dsp:sp modelId="{217A1647-4B53-4DF7-A35E-384D0F5DA806}">
      <dsp:nvSpPr>
        <dsp:cNvPr id="0" name=""/>
        <dsp:cNvSpPr/>
      </dsp:nvSpPr>
      <dsp:spPr>
        <a:xfrm>
          <a:off x="555626" y="-1887119"/>
          <a:ext cx="323113" cy="60513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3546AF-FACD-45E5-8E38-D52F8E7E5925}">
      <dsp:nvSpPr>
        <dsp:cNvPr id="0" name=""/>
        <dsp:cNvSpPr/>
      </dsp:nvSpPr>
      <dsp:spPr>
        <a:xfrm>
          <a:off x="143698" y="918410"/>
          <a:ext cx="1000416" cy="604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/>
            <a:t>1918-1925</a:t>
          </a:r>
        </a:p>
      </dsp:txBody>
      <dsp:txXfrm>
        <a:off x="143698" y="918410"/>
        <a:ext cx="1000416" cy="400166"/>
      </dsp:txXfrm>
    </dsp:sp>
    <dsp:sp modelId="{7AD27270-B155-4F22-ADFC-12A2609FBECF}">
      <dsp:nvSpPr>
        <dsp:cNvPr id="0" name=""/>
        <dsp:cNvSpPr/>
      </dsp:nvSpPr>
      <dsp:spPr>
        <a:xfrm>
          <a:off x="6110" y="1337354"/>
          <a:ext cx="2050514" cy="208263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98C79F-69BC-4EE2-890F-7B8CB5281D86}">
      <dsp:nvSpPr>
        <dsp:cNvPr id="0" name=""/>
        <dsp:cNvSpPr/>
      </dsp:nvSpPr>
      <dsp:spPr>
        <a:xfrm rot="21598682">
          <a:off x="1336620" y="1002329"/>
          <a:ext cx="718178" cy="249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000" kern="1200"/>
        </a:p>
      </dsp:txBody>
      <dsp:txXfrm>
        <a:off x="1336620" y="1052158"/>
        <a:ext cx="643456" cy="149444"/>
      </dsp:txXfrm>
    </dsp:sp>
    <dsp:sp modelId="{A951626F-56D4-4001-AC14-1178BC1C8EA3}">
      <dsp:nvSpPr>
        <dsp:cNvPr id="0" name=""/>
        <dsp:cNvSpPr/>
      </dsp:nvSpPr>
      <dsp:spPr>
        <a:xfrm>
          <a:off x="2499166" y="913747"/>
          <a:ext cx="1000416" cy="604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/>
            <a:t>1925-1940</a:t>
          </a:r>
        </a:p>
      </dsp:txBody>
      <dsp:txXfrm>
        <a:off x="2499166" y="913747"/>
        <a:ext cx="1000416" cy="400166"/>
      </dsp:txXfrm>
    </dsp:sp>
    <dsp:sp modelId="{4BEAF073-1118-4A4A-AF63-A6E9A7FD4F89}">
      <dsp:nvSpPr>
        <dsp:cNvPr id="0" name=""/>
        <dsp:cNvSpPr/>
      </dsp:nvSpPr>
      <dsp:spPr>
        <a:xfrm>
          <a:off x="2147018" y="1447093"/>
          <a:ext cx="2608806" cy="195492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i-FI" sz="1400" kern="1200"/>
        </a:p>
      </dsp:txBody>
      <dsp:txXfrm>
        <a:off x="2204276" y="1504351"/>
        <a:ext cx="2494290" cy="1840407"/>
      </dsp:txXfrm>
    </dsp:sp>
    <dsp:sp modelId="{F0909DD5-E151-4F4A-BB15-6C1A3F268FFD}">
      <dsp:nvSpPr>
        <dsp:cNvPr id="0" name=""/>
        <dsp:cNvSpPr/>
      </dsp:nvSpPr>
      <dsp:spPr>
        <a:xfrm>
          <a:off x="4171538" y="1084344"/>
          <a:ext cx="1380682" cy="249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000" kern="1200"/>
        </a:p>
      </dsp:txBody>
      <dsp:txXfrm>
        <a:off x="4171538" y="1134159"/>
        <a:ext cx="1305960" cy="149444"/>
      </dsp:txXfrm>
    </dsp:sp>
    <dsp:sp modelId="{7FE50F44-BFD5-479C-A388-E8B997120019}">
      <dsp:nvSpPr>
        <dsp:cNvPr id="0" name=""/>
        <dsp:cNvSpPr/>
      </dsp:nvSpPr>
      <dsp:spPr>
        <a:xfrm>
          <a:off x="6103319" y="1028762"/>
          <a:ext cx="1000416" cy="604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/>
            <a:t>1940-2018</a:t>
          </a:r>
        </a:p>
      </dsp:txBody>
      <dsp:txXfrm>
        <a:off x="6103319" y="1028762"/>
        <a:ext cx="1000416" cy="400166"/>
      </dsp:txXfrm>
    </dsp:sp>
    <dsp:sp modelId="{217A1647-4B53-4DF7-A35E-384D0F5DA806}">
      <dsp:nvSpPr>
        <dsp:cNvPr id="0" name=""/>
        <dsp:cNvSpPr/>
      </dsp:nvSpPr>
      <dsp:spPr>
        <a:xfrm>
          <a:off x="5075675" y="1458156"/>
          <a:ext cx="2953820" cy="214297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i-FI" sz="1400" kern="1200"/>
        </a:p>
      </dsp:txBody>
      <dsp:txXfrm>
        <a:off x="5138441" y="1520922"/>
        <a:ext cx="2828288" cy="20174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BB87DE-82E5-4418-90E6-A6294DA71CEF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05A7E2-D030-45FD-8FFE-514CBC69BD76}" type="slidenum">
              <a:rPr lang="fi-FI" smtClean="0"/>
              <a:t>‹#›</a:t>
            </a:fld>
            <a:endParaRPr lang="fi-F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Z73ZsBkcus" TargetMode="External"/><Relationship Id="rId2" Type="http://schemas.openxmlformats.org/officeDocument/2006/relationships/hyperlink" Target="https://www.youtube.com/watch?v=ABrjdyavqk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dqTTojTija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7sBc3SkHkY" TargetMode="External"/><Relationship Id="rId2" Type="http://schemas.openxmlformats.org/officeDocument/2006/relationships/hyperlink" Target="https://www.youtube.com/watch?v=LrSkpObJpEY&amp;sns=e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33400" y="1219088"/>
            <a:ext cx="7851648" cy="2993366"/>
          </a:xfrm>
        </p:spPr>
        <p:txBody>
          <a:bodyPr>
            <a:normAutofit fontScale="90000"/>
          </a:bodyPr>
          <a:lstStyle/>
          <a:p>
            <a:pPr algn="ctr"/>
            <a:r>
              <a:rPr lang="fi-FI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fi-FI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i-FI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fi-FI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i-FI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fi-FI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i-FI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fi-FI">
                <a:solidFill>
                  <a:schemeClr val="tx1"/>
                </a:solidFill>
                <a:ea typeface="+mj-lt"/>
                <a:cs typeface="+mj-lt"/>
              </a:rPr>
            </a:br>
            <a:r>
              <a:rPr lang="fi-FI" sz="4400">
                <a:solidFill>
                  <a:srgbClr val="4DE1EA"/>
                </a:solidFill>
                <a:ea typeface="+mj-lt"/>
                <a:cs typeface="+mj-lt"/>
              </a:rPr>
              <a:t>'Osaamisen kehittäminen yhdessä'</a:t>
            </a:r>
            <a:br>
              <a:rPr lang="fi-FI" sz="4400">
                <a:solidFill>
                  <a:srgbClr val="4DE1EA"/>
                </a:solidFill>
                <a:ea typeface="+mj-lt"/>
                <a:cs typeface="+mj-lt"/>
              </a:rPr>
            </a:br>
            <a:r>
              <a:rPr lang="fi-FI"/>
              <a:t>Rehtorien visiointipäivä</a:t>
            </a:r>
            <a:r>
              <a:rPr lang="fi-FI">
                <a:solidFill>
                  <a:srgbClr val="4DE1EA"/>
                </a:solidFill>
                <a:ea typeface="+mj-lt"/>
                <a:cs typeface="+mj-lt"/>
              </a:rPr>
              <a:t/>
            </a:r>
            <a:br>
              <a:rPr lang="fi-FI">
                <a:solidFill>
                  <a:srgbClr val="4DE1EA"/>
                </a:solidFill>
                <a:ea typeface="+mj-lt"/>
                <a:cs typeface="+mj-lt"/>
              </a:rPr>
            </a:br>
            <a:r>
              <a:rPr lang="fi-FI" sz="1800">
                <a:solidFill>
                  <a:schemeClr val="tx1"/>
                </a:solidFill>
              </a:rPr>
              <a:t>Torstai 3.5.2018</a:t>
            </a:r>
            <a:r>
              <a:rPr lang="fi-FI" sz="1800">
                <a:solidFill>
                  <a:schemeClr val="tx1"/>
                </a:solidFill>
                <a:ea typeface="+mj-lt"/>
                <a:cs typeface="+mj-lt"/>
              </a:rPr>
              <a:t/>
            </a:r>
            <a:br>
              <a:rPr lang="fi-FI" sz="1800">
                <a:solidFill>
                  <a:schemeClr val="tx1"/>
                </a:solidFill>
                <a:ea typeface="+mj-lt"/>
                <a:cs typeface="+mj-lt"/>
              </a:rPr>
            </a:br>
            <a:endParaRPr lang="fi-FI">
              <a:cs typeface="Calibri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0" y="5534270"/>
            <a:ext cx="7854696" cy="1752600"/>
          </a:xfrm>
        </p:spPr>
        <p:txBody>
          <a:bodyPr>
            <a:normAutofit/>
          </a:bodyPr>
          <a:lstStyle/>
          <a:p>
            <a:pPr algn="ctr"/>
            <a:endParaRPr lang="fi-FI" sz="2800" b="1"/>
          </a:p>
        </p:txBody>
      </p:sp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935711220"/>
              </p:ext>
            </p:extLst>
          </p:nvPr>
        </p:nvGraphicFramePr>
        <p:xfrm>
          <a:off x="9534618" y="5007006"/>
          <a:ext cx="922487" cy="2277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4007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70B485-E805-4280-AD91-62CE20F4A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072" y="381833"/>
            <a:ext cx="8561925" cy="1143000"/>
          </a:xfrm>
        </p:spPr>
        <p:txBody>
          <a:bodyPr>
            <a:normAutofit fontScale="90000"/>
          </a:bodyPr>
          <a:lstStyle/>
          <a:p>
            <a:r>
              <a:rPr lang="fi-FI" b="0" i="0" u="none" strike="noStrike">
                <a:solidFill>
                  <a:srgbClr val="04617B"/>
                </a:solidFill>
                <a:latin typeface="Calibri"/>
              </a:rPr>
              <a:t>Hankkeet ja osaamisen kehittäminen</a:t>
            </a:r>
            <a:r>
              <a:rPr lang="fi-FI" b="0" i="0">
                <a:latin typeface="Calibri"/>
              </a:rPr>
              <a:t>​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4C3F0E-2542-41F2-83AA-00222676E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anchor="t">
            <a:normAutofit/>
          </a:bodyPr>
          <a:lstStyle/>
          <a:p>
            <a:r>
              <a:rPr lang="fi-FI" b="1"/>
              <a:t>Hyvinvointiagentti </a:t>
            </a:r>
            <a:endParaRPr lang="fi-FI"/>
          </a:p>
          <a:p>
            <a:pPr lvl="1" indent="-246380">
              <a:buClr>
                <a:srgbClr val="0F6FC6"/>
              </a:buClr>
            </a:pPr>
            <a:r>
              <a:rPr lang="fi-FI"/>
              <a:t>työhyvinvoinnin tukeminen (työsuojeluasiamiestyön lisäksi)</a:t>
            </a:r>
            <a:r>
              <a:rPr lang="en-US"/>
              <a:t> </a:t>
            </a:r>
            <a:endParaRPr lang="fi-FI"/>
          </a:p>
          <a:p>
            <a:r>
              <a:rPr lang="fi-FI" b="1"/>
              <a:t>Hätäensiapukoulutukset</a:t>
            </a:r>
            <a:endParaRPr lang="fi-FI"/>
          </a:p>
          <a:p>
            <a:r>
              <a:rPr lang="fi-FI" b="1" err="1"/>
              <a:t>Avekki</a:t>
            </a:r>
            <a:r>
              <a:rPr lang="fi-FI" b="1"/>
              <a:t>-koulutukset</a:t>
            </a:r>
            <a:endParaRPr lang="fi-FI"/>
          </a:p>
          <a:p>
            <a:r>
              <a:rPr lang="fi-FI" b="1"/>
              <a:t>Muistipilotti</a:t>
            </a:r>
            <a:r>
              <a:rPr lang="fi-FI"/>
              <a:t> (rehtoreille ja kouluille) </a:t>
            </a:r>
          </a:p>
          <a:p>
            <a:r>
              <a:rPr lang="fi-FI" b="1"/>
              <a:t>Liikkuva koulu-hanke</a:t>
            </a:r>
            <a:endParaRPr lang="fi-FI"/>
          </a:p>
          <a:p>
            <a:pPr marL="393700" lvl="1" indent="0">
              <a:buClr>
                <a:srgbClr val="0F6FC6"/>
              </a:buClr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0680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B08DB9-99F7-4749-AF35-F14E8E185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2044"/>
            <a:ext cx="8571996" cy="1143000"/>
          </a:xfrm>
        </p:spPr>
        <p:txBody>
          <a:bodyPr>
            <a:normAutofit fontScale="90000"/>
          </a:bodyPr>
          <a:lstStyle/>
          <a:p>
            <a:r>
              <a:rPr lang="fi-FI" u="none" strike="noStrike">
                <a:solidFill>
                  <a:srgbClr val="04617B"/>
                </a:solidFill>
                <a:latin typeface="Calibri"/>
              </a:rPr>
              <a:t>Hankkeet ja osaamisen kehittäminen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BA2707-2939-4800-9A8C-B65CE848E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anchor="t">
            <a:noAutofit/>
          </a:bodyPr>
          <a:lstStyle/>
          <a:p>
            <a:r>
              <a:rPr lang="fi-FI" sz="2400" b="1">
                <a:latin typeface="Arial"/>
                <a:cs typeface="Arial"/>
              </a:rPr>
              <a:t>Arviointi</a:t>
            </a:r>
            <a:r>
              <a:rPr lang="fi-FI" sz="2400">
                <a:latin typeface="Arial"/>
                <a:cs typeface="Arial"/>
              </a:rPr>
              <a:t> (</a:t>
            </a:r>
            <a:r>
              <a:rPr lang="fi-FI" sz="2400" err="1">
                <a:latin typeface="Arial"/>
                <a:cs typeface="Arial"/>
              </a:rPr>
              <a:t>facetoface</a:t>
            </a:r>
            <a:r>
              <a:rPr lang="fi-FI" sz="2400">
                <a:latin typeface="Arial"/>
                <a:cs typeface="Arial"/>
              </a:rPr>
              <a:t>-  ja verkkokoulutukset) </a:t>
            </a:r>
          </a:p>
          <a:p>
            <a:r>
              <a:rPr lang="fi-FI" sz="2400" b="1">
                <a:latin typeface="Arial"/>
                <a:cs typeface="Arial"/>
              </a:rPr>
              <a:t>Johtamispaketti rehtoreille</a:t>
            </a:r>
            <a:endParaRPr lang="fi-FI">
              <a:latin typeface="Arial"/>
              <a:cs typeface="Arial"/>
            </a:endParaRPr>
          </a:p>
          <a:p>
            <a:r>
              <a:rPr lang="fi-FI" sz="2400">
                <a:latin typeface="Arial"/>
                <a:cs typeface="Arial"/>
              </a:rPr>
              <a:t>Näytelmä-paketti alueellisena koulutuksena myös perusopetukselle</a:t>
            </a:r>
            <a:endParaRPr lang="fi-FI" sz="2400"/>
          </a:p>
          <a:p>
            <a:r>
              <a:rPr lang="fi-FI" sz="2400" b="1">
                <a:latin typeface="Arial"/>
                <a:cs typeface="Arial"/>
              </a:rPr>
              <a:t>Tiimiopettajuus </a:t>
            </a:r>
            <a:endParaRPr lang="fi-FI" sz="2400"/>
          </a:p>
          <a:p>
            <a:r>
              <a:rPr lang="fi-FI" sz="2400" b="1">
                <a:latin typeface="Arial"/>
                <a:cs typeface="Arial"/>
              </a:rPr>
              <a:t>Innokas -koulutukset</a:t>
            </a:r>
            <a:r>
              <a:rPr lang="fi-FI" sz="2400">
                <a:latin typeface="Arial"/>
                <a:cs typeface="Arial"/>
              </a:rPr>
              <a:t> Janne Fagerlund</a:t>
            </a:r>
            <a:endParaRPr lang="fi-FI" sz="2400"/>
          </a:p>
          <a:p>
            <a:r>
              <a:rPr lang="fi-FI" sz="2400">
                <a:latin typeface="Arial"/>
                <a:cs typeface="Arial"/>
              </a:rPr>
              <a:t>Kiusaaminen Nolla-toleranssi</a:t>
            </a:r>
          </a:p>
          <a:p>
            <a:r>
              <a:rPr lang="fi-FI" sz="2400" b="1">
                <a:latin typeface="Arial"/>
                <a:cs typeface="Arial"/>
              </a:rPr>
              <a:t>Ihan pihalla -hanke</a:t>
            </a:r>
            <a:r>
              <a:rPr lang="en-US" sz="2400" b="1">
                <a:latin typeface="Arial"/>
                <a:cs typeface="Arial"/>
              </a:rPr>
              <a:t> </a:t>
            </a:r>
            <a:r>
              <a:rPr lang="fi-FI">
                <a:latin typeface="Arial"/>
                <a:cs typeface="Arial"/>
              </a:rPr>
              <a:t> </a:t>
            </a:r>
            <a:endParaRPr lang="fi-FI"/>
          </a:p>
          <a:p>
            <a:pPr lvl="1" indent="-246380">
              <a:buClr>
                <a:srgbClr val="0F6FC6"/>
              </a:buClr>
            </a:pPr>
            <a:endParaRPr lang="fi-FI">
              <a:latin typeface="Arial"/>
              <a:cs typeface="Arial"/>
            </a:endParaRPr>
          </a:p>
          <a:p>
            <a:endParaRPr lang="fi-FI" sz="1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1764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FC5D0-726B-44E0-A109-27F98F11A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848" y="301269"/>
            <a:ext cx="8551855" cy="1143000"/>
          </a:xfrm>
        </p:spPr>
        <p:txBody>
          <a:bodyPr>
            <a:normAutofit fontScale="90000"/>
          </a:bodyPr>
          <a:lstStyle/>
          <a:p>
            <a:r>
              <a:rPr lang="fi-FI" u="none" strike="noStrike">
                <a:solidFill>
                  <a:srgbClr val="04617B"/>
                </a:solidFill>
                <a:latin typeface="Calibri"/>
              </a:rPr>
              <a:t>Hankkeet ja osaamisen kehittäminen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9779A2-8560-4D1E-8F26-4EB77F938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anchor="t">
            <a:normAutofit/>
          </a:bodyPr>
          <a:lstStyle/>
          <a:p>
            <a:r>
              <a:rPr lang="fi-FI" b="1"/>
              <a:t>ICT -tutorointi </a:t>
            </a:r>
            <a:endParaRPr lang="fi-FI"/>
          </a:p>
          <a:p>
            <a:r>
              <a:rPr lang="fi-FI" b="1"/>
              <a:t>Kielipolku</a:t>
            </a:r>
            <a:r>
              <a:rPr lang="en-US"/>
              <a:t> </a:t>
            </a:r>
            <a:endParaRPr lang="fi-FI"/>
          </a:p>
          <a:p>
            <a:r>
              <a:rPr lang="fi-FI" b="1"/>
              <a:t>Kielikylpy (VAKA) </a:t>
            </a:r>
            <a:r>
              <a:rPr lang="fi-FI"/>
              <a:t> </a:t>
            </a:r>
          </a:p>
          <a:p>
            <a:r>
              <a:rPr lang="fi-FI" b="1"/>
              <a:t>Lasten oikeudet </a:t>
            </a:r>
            <a:endParaRPr lang="fi-FI"/>
          </a:p>
          <a:p>
            <a:r>
              <a:rPr lang="fi-FI" b="1"/>
              <a:t>Joustava koulunaloitus </a:t>
            </a:r>
            <a:endParaRPr lang="fi-FI"/>
          </a:p>
          <a:p>
            <a:r>
              <a:rPr lang="fi-FI" b="1"/>
              <a:t>Tiimiopettajuus?</a:t>
            </a:r>
            <a:endParaRPr lang="fi-FI"/>
          </a:p>
          <a:p>
            <a:r>
              <a:rPr lang="fi-FI" b="1"/>
              <a:t>Liikunnanohjaajan ammattitutkinto yhdessä Vierumäen kanssa</a:t>
            </a:r>
            <a:r>
              <a:rPr lang="fi-FI"/>
              <a:t> (</a:t>
            </a:r>
            <a:r>
              <a:rPr lang="fi-FI" err="1"/>
              <a:t>KKO:t</a:t>
            </a:r>
            <a:r>
              <a:rPr lang="fi-FI"/>
              <a:t>)</a:t>
            </a:r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0951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9113" y="545976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fi-FI" sz="4400"/>
              <a:t>Helpompi katsoa taakse kuin eteen</a:t>
            </a:r>
            <a:r>
              <a:rPr lang="fi-FI"/>
              <a:t/>
            </a:r>
            <a:br>
              <a:rPr lang="fi-FI"/>
            </a:b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48070" y="5489881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fi-FI" sz="1600"/>
              <a:t>Syntymä 1918         Koulua 1925-1940       Työelämässä 1940-1980 </a:t>
            </a:r>
          </a:p>
          <a:p>
            <a:pPr algn="ctr"/>
            <a:r>
              <a:rPr lang="fi-FI" sz="2800" b="1"/>
              <a:t>Miten maailma on tuona aikana muuttunut?</a:t>
            </a:r>
          </a:p>
        </p:txBody>
      </p:sp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2862715837"/>
              </p:ext>
            </p:extLst>
          </p:nvPr>
        </p:nvGraphicFramePr>
        <p:xfrm>
          <a:off x="469725" y="1428073"/>
          <a:ext cx="8424909" cy="5074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480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21689" y="9615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/>
              <a:t>Millainen on tulevaisuuden maailma, koulu ja oppilas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3833" y="2343853"/>
            <a:ext cx="8229600" cy="4389120"/>
          </a:xfrm>
        </p:spPr>
        <p:txBody>
          <a:bodyPr vert="horz" anchor="t">
            <a:normAutofit/>
          </a:bodyPr>
          <a:lstStyle/>
          <a:p>
            <a:r>
              <a:rPr lang="fi-FI" sz="2800">
                <a:hlinkClick r:id="rId2"/>
              </a:rPr>
              <a:t>Tulevaisuuden maailma 2050</a:t>
            </a:r>
            <a:r>
              <a:rPr lang="fi-FI" sz="2800"/>
              <a:t> </a:t>
            </a:r>
            <a:endParaRPr lang="fi-FI"/>
          </a:p>
          <a:p>
            <a:pPr lvl="1" indent="-246380"/>
            <a:r>
              <a:rPr lang="fi-FI"/>
              <a:t>Mitä ajatuksia tämä herätti sinussa? Keskustele muutama minuuttia aiheesta vierustoverisi kanssa.</a:t>
            </a:r>
          </a:p>
          <a:p>
            <a:r>
              <a:rPr lang="fi-FI" sz="2800">
                <a:hlinkClick r:id="rId3"/>
              </a:rPr>
              <a:t>Tulevaisuuden luokkahuone</a:t>
            </a:r>
            <a:r>
              <a:rPr lang="fi-FI" sz="2800"/>
              <a:t> </a:t>
            </a:r>
            <a:endParaRPr lang="fi-FI" sz="2800">
              <a:solidFill>
                <a:srgbClr val="FF0000"/>
              </a:solidFill>
            </a:endParaRPr>
          </a:p>
          <a:p>
            <a:pPr lvl="1" indent="-246380"/>
            <a:r>
              <a:rPr lang="fi-FI"/>
              <a:t>Entä tämä? Sama homma…</a:t>
            </a:r>
          </a:p>
          <a:p>
            <a:r>
              <a:rPr lang="fi-FI" sz="2800">
                <a:hlinkClick r:id="rId4"/>
              </a:rPr>
              <a:t>Haastan koulusysteemin</a:t>
            </a:r>
            <a:endParaRPr lang="fi-FI" sz="2800"/>
          </a:p>
          <a:p>
            <a:pPr lvl="1" indent="-246380"/>
            <a:r>
              <a:rPr lang="fi-FI"/>
              <a:t>Hyvin ”amerikkalainen”, mutta tuliko muita ajatuksia? Kerro kaverille viereen</a:t>
            </a:r>
          </a:p>
        </p:txBody>
      </p:sp>
    </p:spTree>
    <p:extLst>
      <p:ext uri="{BB962C8B-B14F-4D97-AF65-F5344CB8AC3E}">
        <p14:creationId xmlns:p14="http://schemas.microsoft.com/office/powerpoint/2010/main" val="1207640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9344" y="1023683"/>
            <a:ext cx="8229600" cy="1143000"/>
          </a:xfrm>
        </p:spPr>
        <p:txBody>
          <a:bodyPr>
            <a:normAutofit/>
          </a:bodyPr>
          <a:lstStyle/>
          <a:p>
            <a:r>
              <a:rPr lang="fi-FI" err="1"/>
              <a:t>Idealogi</a:t>
            </a:r>
            <a:r>
              <a:rPr lang="fi-FI"/>
              <a:t> – visiointi (3-5 vuotta) 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057" y="2255815"/>
            <a:ext cx="8229600" cy="4389120"/>
          </a:xfrm>
        </p:spPr>
        <p:txBody>
          <a:bodyPr vert="horz" anchor="t">
            <a:normAutofit fontScale="92500" lnSpcReduction="10000"/>
          </a:bodyPr>
          <a:lstStyle/>
          <a:p>
            <a:r>
              <a:rPr lang="fi-FI" sz="1800" u="sng">
                <a:hlinkClick r:id="rId2"/>
              </a:rPr>
              <a:t>Mitä työelämän taitoja tulisi opettaa?</a:t>
            </a:r>
            <a:r>
              <a:rPr lang="fi-FI" sz="1800">
                <a:hlinkClick r:id="rId3"/>
              </a:rPr>
              <a:t> </a:t>
            </a:r>
            <a:r>
              <a:rPr lang="fi-FI" sz="1800"/>
              <a:t>(katsotaan yhdessä)</a:t>
            </a:r>
          </a:p>
          <a:p>
            <a:r>
              <a:rPr lang="fi-FI" sz="1800"/>
              <a:t>Tulevaisuudet taidot: Miten koulu valmistaa/valmistautuu? </a:t>
            </a:r>
          </a:p>
          <a:p>
            <a:r>
              <a:rPr lang="fi-FI" sz="1800"/>
              <a:t>Jokainen miettii ensin yksin (lauseita, yksittäisiä sanoja tms.):</a:t>
            </a:r>
          </a:p>
          <a:p>
            <a:pPr lvl="2" indent="-246380"/>
            <a:r>
              <a:rPr lang="fi-FI" sz="1800">
                <a:solidFill>
                  <a:srgbClr val="04617B"/>
                </a:solidFill>
              </a:rPr>
              <a:t>Millaisena toivon perusopetuspalveluiden toimivan 3-5 vuoden kuluttua, jotta se tukisi koulujen toimintaa ja rehtorin johtamistyötä?</a:t>
            </a:r>
          </a:p>
          <a:p>
            <a:pPr lvl="2" indent="-246380"/>
            <a:r>
              <a:rPr lang="fi-FI" sz="1800">
                <a:solidFill>
                  <a:srgbClr val="04617B"/>
                </a:solidFill>
              </a:rPr>
              <a:t>Millaisena minä toivon näkeväni oman kouluni 3-5 vuoden kuluttua?</a:t>
            </a:r>
          </a:p>
          <a:p>
            <a:pPr lvl="2" indent="-246380"/>
            <a:r>
              <a:rPr lang="fi-FI" sz="1800">
                <a:solidFill>
                  <a:srgbClr val="04617B"/>
                </a:solidFill>
              </a:rPr>
              <a:t>Mitä osaamista tarvitsemme kouluissamme, jotta nämä visiot mahdollistuvat?</a:t>
            </a:r>
          </a:p>
          <a:p>
            <a:pPr lvl="1" indent="-246380"/>
            <a:r>
              <a:rPr lang="fi-FI" sz="1800"/>
              <a:t>Merkkiäänen jälkeen kokoontukaa kolmen hengen ryhmiksi ja kertokaa ryhmässä ajatuksianne. </a:t>
            </a:r>
            <a:r>
              <a:rPr lang="fi-FI" sz="1800" err="1"/>
              <a:t>Parastaa</a:t>
            </a:r>
            <a:r>
              <a:rPr lang="fi-FI" sz="1800"/>
              <a:t> saa niin paljon kuin haluaa. Merkkiääni kuuluu kolmesti ja aina vaihtuu uusi ryhmä.</a:t>
            </a:r>
          </a:p>
          <a:p>
            <a:pPr lvl="1" indent="-246380">
              <a:buClr>
                <a:srgbClr val="0F6FC6"/>
              </a:buClr>
            </a:pPr>
            <a:r>
              <a:rPr lang="fi-FI" sz="1800"/>
              <a:t>Viimeinen ryhmä kokoaa mielestänne parhaat ajatukset ylös papereille (1 ajatus/paperi). Jokaiselle ainakin yksi paperi. </a:t>
            </a:r>
          </a:p>
          <a:p>
            <a:pPr lvl="1" indent="-246380">
              <a:buClr>
                <a:srgbClr val="0F6FC6"/>
              </a:buClr>
            </a:pPr>
            <a:r>
              <a:rPr lang="fi-FI" sz="1800"/>
              <a:t>Lopuksi käymme yhdessä läpi ajatukset levittäen ne yksitellen lattialla ns. Mustekalan muotoon. Valmistaudu kertomaan, mihin ajatuksesi kytkeytyy, mitä osaamista sen toteutumiseen tarvitaan jne.</a:t>
            </a:r>
          </a:p>
          <a:p>
            <a:pPr lvl="1" indent="-246380">
              <a:buClr>
                <a:srgbClr val="0F6FC6"/>
              </a:buClr>
            </a:pPr>
            <a:endParaRPr lang="fi-FI" sz="1800"/>
          </a:p>
          <a:p>
            <a:pPr lvl="1" indent="-246380">
              <a:buClr>
                <a:srgbClr val="0F6FC6"/>
              </a:buClr>
            </a:pPr>
            <a:endParaRPr lang="fi-FI" sz="1800"/>
          </a:p>
          <a:p>
            <a:pPr lvl="2" indent="-246380"/>
            <a:endParaRPr lang="fi-FI" sz="1800"/>
          </a:p>
        </p:txBody>
      </p:sp>
    </p:spTree>
    <p:extLst>
      <p:ext uri="{BB962C8B-B14F-4D97-AF65-F5344CB8AC3E}">
        <p14:creationId xmlns:p14="http://schemas.microsoft.com/office/powerpoint/2010/main" val="967376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2DCB3F-13EC-4B3C-A115-93A474832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"/>
              </a:rPr>
              <a:t>Hankkeet </a:t>
            </a:r>
            <a:r>
              <a:rPr lang="fi-FI" err="1">
                <a:cs typeface="Calibri"/>
              </a:rPr>
              <a:t>vs</a:t>
            </a:r>
            <a:r>
              <a:rPr lang="fi-FI">
                <a:cs typeface="Calibri"/>
              </a:rPr>
              <a:t> perustoiminta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7E8B55-372B-4A2D-9DF6-D973A3A43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anchor="t">
            <a:normAutofit/>
          </a:bodyPr>
          <a:lstStyle/>
          <a:p>
            <a:r>
              <a:rPr lang="fi-FI">
                <a:solidFill>
                  <a:srgbClr val="000000"/>
                </a:solidFill>
              </a:rPr>
              <a:t>Hankerahoituksella mahdollistamme kokeilukulttuuria ja kehittämistyötä, kustannamme kouluttajia, sijaisia, materiaalihankintaa, vuokratiloja </a:t>
            </a:r>
          </a:p>
          <a:p>
            <a:r>
              <a:rPr lang="fi-FI">
                <a:solidFill>
                  <a:srgbClr val="000000"/>
                </a:solidFill>
              </a:rPr>
              <a:t>Hankkeet tukevat osaamisen kehittämistä ja auttavat muodostamaan uusia toimintatapoja -&gt; jatkossa parhaita tapoja, menetelmiä yms. vakiinnutetaan perustoimintaan ja niille varmistetaan resurssi jatkossa</a:t>
            </a:r>
          </a:p>
          <a:p>
            <a:endParaRPr lang="fi-FI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727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453AED-16DB-4560-B7A2-70366C8FC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"/>
              </a:rPr>
              <a:t>Pohdittavaksi kahvitauolla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FE25D4-11BD-4486-9BB7-A016291F3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anchor="t">
            <a:normAutofit/>
          </a:bodyPr>
          <a:lstStyle/>
          <a:p>
            <a:r>
              <a:rPr lang="fi-FI"/>
              <a:t>Miten visio ja koulutus kytkeytyvät: Millaista osaamista tarvitaan?</a:t>
            </a:r>
          </a:p>
          <a:p>
            <a:r>
              <a:rPr lang="fi-FI"/>
              <a:t>Ketä koulutetaan (koko koulu, yhdyshenkilöt, rehtorit) ja miten? (kaikki yhdessä, alueittain, kouluittain, verkko-opetus, kontaktiopetus)</a:t>
            </a:r>
          </a:p>
          <a:p>
            <a:r>
              <a:rPr lang="fi-FI"/>
              <a:t>Mitä muuta koulutusta koulusi tarvitsee (hankkeiden ja kaupungin yhteisten lisäksi)?</a:t>
            </a:r>
          </a:p>
          <a:p>
            <a:r>
              <a:rPr lang="fi-FI"/>
              <a:t>Mitä/Miten henkilöstölle korvataan kouluttamisesta, entä koulutukseen osallistujalle?</a:t>
            </a:r>
          </a:p>
          <a:p>
            <a:endParaRPr lang="fi-FI"/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2931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/>
              <a:t>YS-aika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anchor="t">
            <a:noAutofit/>
          </a:bodyPr>
          <a:lstStyle/>
          <a:p>
            <a:r>
              <a:rPr lang="fi-FI" sz="3200"/>
              <a:t>YS-aika 126 tuntia lukuvuoden aikana(sis. opettajien arviointikeskustelun vuosiluokille 1-6, vuosiluokilla 7-9 arviointikeskustelu luokanvalvojakorvauksen sisällä)</a:t>
            </a:r>
            <a:endParaRPr lang="fi-FI"/>
          </a:p>
          <a:p>
            <a:r>
              <a:rPr lang="fi-FI" sz="3200"/>
              <a:t>YS-ajan suunnittelu teemana rehtorikokouksessa 17.5. ja laidunkauden avajaisissa 5.6.</a:t>
            </a:r>
          </a:p>
          <a:p>
            <a:endParaRPr lang="fi-FI"/>
          </a:p>
          <a:p>
            <a:endParaRPr lang="fi-FI"/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670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01390"/>
          </a:xfrm>
        </p:spPr>
        <p:txBody>
          <a:bodyPr/>
          <a:lstStyle/>
          <a:p>
            <a:r>
              <a:rPr lang="fi-FI"/>
              <a:t>Opettajatyöpäivät 2018 -2019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44445"/>
            <a:ext cx="8229600" cy="4480155"/>
          </a:xfrm>
        </p:spPr>
        <p:txBody>
          <a:bodyPr vert="horz" anchor="t">
            <a:normAutofit fontScale="70000" lnSpcReduction="20000"/>
          </a:bodyPr>
          <a:lstStyle/>
          <a:p>
            <a:endParaRPr lang="fi-FI"/>
          </a:p>
          <a:p>
            <a:r>
              <a:rPr lang="fi-FI" sz="3200"/>
              <a:t>7.-8. elokuuta 2018 kaksi koulukohtaista opettajatyöpäivää      </a:t>
            </a:r>
            <a:r>
              <a:rPr lang="fi-FI" sz="3200" b="1"/>
              <a:t>(6 h)</a:t>
            </a:r>
            <a:r>
              <a:rPr lang="fi-FI" sz="3200"/>
              <a:t>, ohjeistus yhteiseen osuuteen (mm. osaamisen kehittäminen)</a:t>
            </a:r>
          </a:p>
          <a:p>
            <a:pPr marL="0"/>
            <a:r>
              <a:rPr lang="fi-FI"/>
              <a:t>     -työnantajan maksama ruokailu ensimmäisenä päivänä</a:t>
            </a:r>
          </a:p>
          <a:p>
            <a:r>
              <a:rPr lang="fi-FI" sz="3200"/>
              <a:t>Yksi lauantaityöpäivä </a:t>
            </a:r>
            <a:r>
              <a:rPr lang="fi-FI" sz="3200" b="1"/>
              <a:t>(6 h)</a:t>
            </a:r>
            <a:r>
              <a:rPr lang="fi-FI" sz="3200"/>
              <a:t>syksyllä 2018 (alueellinen opettajien vertaiskoulutus aine- ja vuosiluokkaryhmittäin)</a:t>
            </a:r>
          </a:p>
          <a:p>
            <a:r>
              <a:rPr lang="fi-FI" sz="3200"/>
              <a:t>Yksi opettajatyöpäivä </a:t>
            </a:r>
            <a:r>
              <a:rPr lang="fi-FI" sz="3200" b="1"/>
              <a:t>(6 h)</a:t>
            </a:r>
            <a:r>
              <a:rPr lang="fi-FI" sz="3200"/>
              <a:t> lukuvuoden päättymisen jälkeen  3.6.2019 </a:t>
            </a:r>
            <a:r>
              <a:rPr lang="fi-FI" sz="3200" b="1"/>
              <a:t>tai</a:t>
            </a:r>
            <a:r>
              <a:rPr lang="fi-FI" sz="3200"/>
              <a:t> vaihtoehtoisesti </a:t>
            </a:r>
            <a:r>
              <a:rPr lang="fi-FI" sz="3200" b="1"/>
              <a:t>2 x 3 tuntia</a:t>
            </a:r>
            <a:r>
              <a:rPr lang="fi-FI" sz="3200"/>
              <a:t> iltapäivällä opetustuntien jälkeen kevätlukukaudella 2019</a:t>
            </a:r>
          </a:p>
          <a:p>
            <a:r>
              <a:rPr lang="fi-FI" sz="3200"/>
              <a:t>Edellä mainittujen lisäksi 2 x 3 tunnin tilaisuus </a:t>
            </a:r>
            <a:r>
              <a:rPr lang="fi-FI" sz="3200" b="1"/>
              <a:t>tai</a:t>
            </a:r>
            <a:r>
              <a:rPr lang="fi-FI" sz="3200"/>
              <a:t> 3 x 2 tunnin tilaisuus (yht. 6h) opetustuntien ulkopuolella lukuvuoden 2018-19 aikana</a:t>
            </a:r>
          </a:p>
          <a:p>
            <a:r>
              <a:rPr lang="fi-FI" sz="3200"/>
              <a:t>Näihin opettajatyöpäiviin on tarjolla yhteistä materiaalia ja koulutustapahtumia</a:t>
            </a:r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endParaRPr lang="fi-FI"/>
          </a:p>
          <a:p>
            <a:endParaRPr lang="fi-FI"/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8291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EAC9D4-A0DC-482B-9A0A-B89AB4D5B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>
                <a:cs typeface="Calibri"/>
              </a:rPr>
              <a:t>Yhteisiä linjauksia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28E5EB-F9AE-45E2-822E-50C455490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anchor="t">
            <a:normAutofit fontScale="92500"/>
          </a:bodyPr>
          <a:lstStyle/>
          <a:p>
            <a:r>
              <a:rPr lang="fi-FI"/>
              <a:t>Laaja osaamisen kehittämisen kehys lähtökohtana  (Suomen sata uutta mahdollisuutta, Perusopetusfoorumi, Muutosajurit perusopetuksessa)</a:t>
            </a:r>
          </a:p>
          <a:p>
            <a:r>
              <a:rPr lang="fi-FI"/>
              <a:t>Perusopetuksen yhteiset kehittämislinjaukset (1-5 vuotta)  </a:t>
            </a:r>
          </a:p>
          <a:p>
            <a:r>
              <a:rPr lang="fi-FI"/>
              <a:t>Mihin työ kirjataan ja dokumentoidaan? (POSKE)</a:t>
            </a:r>
          </a:p>
          <a:p>
            <a:r>
              <a:rPr lang="fi-FI"/>
              <a:t>Koulujen erilaiset yhdyshenkilöt osaamisen kehittäjinä </a:t>
            </a:r>
          </a:p>
          <a:p>
            <a:r>
              <a:rPr lang="fi-FI"/>
              <a:t>Ensi vuoden koulutuskalenteri </a:t>
            </a:r>
          </a:p>
          <a:p>
            <a:r>
              <a:rPr lang="fi-FI"/>
              <a:t>Koulutusrahan jakaminen: kaupunki, perusopetus, koulu </a:t>
            </a:r>
          </a:p>
          <a:p>
            <a:r>
              <a:rPr lang="fi-FI"/>
              <a:t>Korvaus- ja ajankäyttölinjaukset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53717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09D2527D4EBB4887D09EFFEEF318B2" ma:contentTypeVersion="2" ma:contentTypeDescription="Create a new document." ma:contentTypeScope="" ma:versionID="3df140f1c00a93afeb7b33c1f3987576">
  <xsd:schema xmlns:xsd="http://www.w3.org/2001/XMLSchema" xmlns:xs="http://www.w3.org/2001/XMLSchema" xmlns:p="http://schemas.microsoft.com/office/2006/metadata/properties" xmlns:ns2="df2dd61a-d1c7-4ebf-a3ff-ccb119b5e8a2" targetNamespace="http://schemas.microsoft.com/office/2006/metadata/properties" ma:root="true" ma:fieldsID="5a4bab92de498f9fe585d003a818b18d" ns2:_="">
    <xsd:import namespace="df2dd61a-d1c7-4ebf-a3ff-ccb119b5e8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2dd61a-d1c7-4ebf-a3ff-ccb119b5e8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6D0247-F9FF-4B45-A1F3-B60EFE42FFC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df2dd61a-d1c7-4ebf-a3ff-ccb119b5e8a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2A09093-A4D3-41E3-8420-0480CB278F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BF6C80-BE37-4190-B28D-B149067B980C}">
  <ds:schemaRefs>
    <ds:schemaRef ds:uri="df2dd61a-d1c7-4ebf-a3ff-ccb119b5e8a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Office PowerPoint</Application>
  <PresentationFormat>Näytössä katseltava diaesitys (4:3)</PresentationFormat>
  <Paragraphs>84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Virta</vt:lpstr>
      <vt:lpstr>    'Osaamisen kehittäminen yhdessä' Rehtorien visiointipäivä Torstai 3.5.2018 </vt:lpstr>
      <vt:lpstr>Helpompi katsoa taakse kuin eteen </vt:lpstr>
      <vt:lpstr>Millainen on tulevaisuuden maailma, koulu ja oppilas</vt:lpstr>
      <vt:lpstr>Idealogi – visiointi (3-5 vuotta) </vt:lpstr>
      <vt:lpstr>Hankkeet vs perustoiminta</vt:lpstr>
      <vt:lpstr>Pohdittavaksi kahvitauolla</vt:lpstr>
      <vt:lpstr>YS-aika</vt:lpstr>
      <vt:lpstr>Opettajatyöpäivät 2018 -2019 </vt:lpstr>
      <vt:lpstr>Yhteisiä linjauksia</vt:lpstr>
      <vt:lpstr>Hankkeet ja osaamisen kehittäminen​</vt:lpstr>
      <vt:lpstr>Hankkeet ja osaamisen kehittäminen</vt:lpstr>
      <vt:lpstr>Hankkeet ja osaamisen kehittäminen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'Osaamisen kehittäminen yhdessä' Rehtorien visiointipäivä Torstai 3.5.2018</dc:title>
  <dc:creator>Teerijoki Pipsa</dc:creator>
  <cp:lastModifiedBy>Pipsa Teerijoki</cp:lastModifiedBy>
  <cp:revision>2</cp:revision>
  <dcterms:modified xsi:type="dcterms:W3CDTF">2018-05-09T10:28:03Z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0x0101005709D2527D4EBB4887D09EFFEEF318B2</vt:lpwstr>
  </property>
</Properties>
</file>