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7911-8648-419C-B174-CE33ED17EA55}" type="datetimeFigureOut">
              <a:rPr lang="fi-FI" smtClean="0"/>
              <a:t>17.8.2016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3F03-1DEA-4365-95F1-64BCF65481B6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84175"/>
          </a:xfrm>
        </p:spPr>
        <p:txBody>
          <a:bodyPr/>
          <a:lstStyle/>
          <a:p>
            <a:r>
              <a:rPr lang="fi-FI" dirty="0" smtClean="0"/>
              <a:t>USKONTO 7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munkkit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3116580" cy="3878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Jakso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Uskojen maailma</a:t>
            </a:r>
          </a:p>
          <a:p>
            <a:r>
              <a:rPr lang="fi-FI" dirty="0" smtClean="0"/>
              <a:t>Hindulaisuus</a:t>
            </a:r>
          </a:p>
          <a:p>
            <a:r>
              <a:rPr lang="fi-FI" dirty="0" smtClean="0"/>
              <a:t>Buddhalaisuus</a:t>
            </a:r>
            <a:endParaRPr lang="fi-FI" dirty="0"/>
          </a:p>
        </p:txBody>
      </p:sp>
      <p:pic>
        <p:nvPicPr>
          <p:cNvPr id="4" name="Kuva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980728"/>
            <a:ext cx="1533525" cy="1905000"/>
          </a:xfrm>
          <a:prstGeom prst="rect">
            <a:avLst/>
          </a:prstGeom>
        </p:spPr>
      </p:pic>
      <p:pic>
        <p:nvPicPr>
          <p:cNvPr id="5" name="Kuva 4" descr="g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140968"/>
            <a:ext cx="4896293" cy="3429000"/>
          </a:xfrm>
          <a:prstGeom prst="rect">
            <a:avLst/>
          </a:prstGeom>
        </p:spPr>
      </p:pic>
      <p:pic>
        <p:nvPicPr>
          <p:cNvPr id="6" name="Kuva 5" descr="budd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33056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Hindulaisuus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95" y="1431702"/>
            <a:ext cx="2991209" cy="182390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1008"/>
            <a:ext cx="4866287" cy="317527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3220414" cy="24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Jakso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Kiinan uskonnot</a:t>
            </a:r>
          </a:p>
          <a:p>
            <a:r>
              <a:rPr lang="fi-FI" dirty="0" err="1" smtClean="0"/>
              <a:t>Sintolaisuus</a:t>
            </a:r>
            <a:endParaRPr lang="fi-FI" dirty="0"/>
          </a:p>
        </p:txBody>
      </p:sp>
      <p:pic>
        <p:nvPicPr>
          <p:cNvPr id="4" name="Kuva 3" descr="taolaisu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137" y="2005012"/>
            <a:ext cx="1609725" cy="2847975"/>
          </a:xfrm>
          <a:prstGeom prst="rect">
            <a:avLst/>
          </a:prstGeom>
        </p:spPr>
      </p:pic>
      <p:pic>
        <p:nvPicPr>
          <p:cNvPr id="5" name="Kuva 4" descr="shi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4914" y="1052736"/>
            <a:ext cx="3317566" cy="2232248"/>
          </a:xfrm>
          <a:prstGeom prst="rect">
            <a:avLst/>
          </a:prstGeom>
        </p:spPr>
      </p:pic>
      <p:pic>
        <p:nvPicPr>
          <p:cNvPr id="6" name="Kuva 5" descr="kielletty kaupun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4293096"/>
            <a:ext cx="3381578" cy="2250050"/>
          </a:xfrm>
          <a:prstGeom prst="rect">
            <a:avLst/>
          </a:prstGeom>
        </p:spPr>
      </p:pic>
      <p:pic>
        <p:nvPicPr>
          <p:cNvPr id="7" name="Kuva 6" descr="kungfut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3489" y="4653136"/>
            <a:ext cx="3539738" cy="19958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Jakso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Juutalaisuus</a:t>
            </a:r>
          </a:p>
          <a:p>
            <a:r>
              <a:rPr lang="fi-FI" dirty="0" smtClean="0"/>
              <a:t>Raamattu (kahden uskonnon pyhä kirja)</a:t>
            </a:r>
          </a:p>
          <a:p>
            <a:endParaRPr lang="fi-FI" dirty="0"/>
          </a:p>
        </p:txBody>
      </p:sp>
      <p:pic>
        <p:nvPicPr>
          <p:cNvPr id="4" name="Kuva 3" descr="raamatt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7944" y="260648"/>
            <a:ext cx="2016224" cy="2016224"/>
          </a:xfrm>
          <a:prstGeom prst="rect">
            <a:avLst/>
          </a:prstGeom>
        </p:spPr>
      </p:pic>
      <p:pic>
        <p:nvPicPr>
          <p:cNvPr id="5" name="Kuva 4" descr="kirjakaa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789040"/>
            <a:ext cx="1643548" cy="2448272"/>
          </a:xfrm>
          <a:prstGeom prst="rect">
            <a:avLst/>
          </a:prstGeom>
        </p:spPr>
      </p:pic>
      <p:pic>
        <p:nvPicPr>
          <p:cNvPr id="6" name="Kuva 5" descr="4_6_1_itkumuu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84984"/>
            <a:ext cx="4445000" cy="3187700"/>
          </a:xfrm>
          <a:prstGeom prst="rect">
            <a:avLst/>
          </a:prstGeom>
        </p:spPr>
      </p:pic>
      <p:pic>
        <p:nvPicPr>
          <p:cNvPr id="7" name="Kuva 6" descr="star-DV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77072"/>
            <a:ext cx="1619933" cy="16645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 Jakso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Kristinusko</a:t>
            </a:r>
          </a:p>
          <a:p>
            <a:r>
              <a:rPr lang="fi-FI" dirty="0" smtClean="0"/>
              <a:t>Raamatun vaikutus ja tulkinta</a:t>
            </a:r>
            <a:endParaRPr lang="fi-FI" dirty="0"/>
          </a:p>
        </p:txBody>
      </p:sp>
      <p:pic>
        <p:nvPicPr>
          <p:cNvPr id="4" name="Kuva 3" descr="paav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149080"/>
            <a:ext cx="3528392" cy="2310528"/>
          </a:xfrm>
          <a:prstGeom prst="rect">
            <a:avLst/>
          </a:prstGeom>
        </p:spPr>
      </p:pic>
      <p:pic>
        <p:nvPicPr>
          <p:cNvPr id="5" name="Kuva 4" descr="jeesu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92696"/>
            <a:ext cx="2448272" cy="3072341"/>
          </a:xfrm>
          <a:prstGeom prst="rect">
            <a:avLst/>
          </a:prstGeom>
        </p:spPr>
      </p:pic>
      <p:pic>
        <p:nvPicPr>
          <p:cNvPr id="6" name="Kuva 5" descr="kolmiy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140968"/>
            <a:ext cx="2197874" cy="22991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5. Jakso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Islam</a:t>
            </a:r>
          </a:p>
          <a:p>
            <a:r>
              <a:rPr lang="fi-FI" dirty="0" smtClean="0"/>
              <a:t>Abrahamin perilliset</a:t>
            </a:r>
            <a:endParaRPr lang="fi-FI" dirty="0"/>
          </a:p>
        </p:txBody>
      </p:sp>
      <p:pic>
        <p:nvPicPr>
          <p:cNvPr id="4" name="Kuva 3" descr="23_Islam_tp-600x6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0"/>
            <a:ext cx="3702811" cy="3406586"/>
          </a:xfrm>
          <a:prstGeom prst="rect">
            <a:avLst/>
          </a:prstGeom>
        </p:spPr>
      </p:pic>
      <p:pic>
        <p:nvPicPr>
          <p:cNvPr id="5" name="Kuva 4" descr="mec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3" y="3501008"/>
            <a:ext cx="5642399" cy="3172952"/>
          </a:xfrm>
          <a:prstGeom prst="rect">
            <a:avLst/>
          </a:prstGeom>
        </p:spPr>
      </p:pic>
      <p:pic>
        <p:nvPicPr>
          <p:cNvPr id="6" name="Kuva 5" descr="islam-simb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3366757" cy="4005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41</Words>
  <Application>Microsoft Office PowerPoint</Application>
  <PresentationFormat>Näytössä katseltava diaesitys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USKONTO 7</vt:lpstr>
      <vt:lpstr>1. Jakso</vt:lpstr>
      <vt:lpstr>Hindulaisuus</vt:lpstr>
      <vt:lpstr>2. Jakso</vt:lpstr>
      <vt:lpstr>3. Jakso</vt:lpstr>
      <vt:lpstr>4. Jakso</vt:lpstr>
      <vt:lpstr>5. Jakso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USKONTO 7</dc:title>
  <dc:creator>Iskä</dc:creator>
  <cp:lastModifiedBy>Aino-Kaisa Yrjänä</cp:lastModifiedBy>
  <cp:revision>6</cp:revision>
  <dcterms:created xsi:type="dcterms:W3CDTF">2016-08-03T16:53:52Z</dcterms:created>
  <dcterms:modified xsi:type="dcterms:W3CDTF">2016-08-17T18:09:36Z</dcterms:modified>
</cp:coreProperties>
</file>