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6" r:id="rId4"/>
    <p:sldId id="265" r:id="rId5"/>
    <p:sldId id="260" r:id="rId6"/>
    <p:sldId id="261" r:id="rId7"/>
    <p:sldId id="269" r:id="rId8"/>
    <p:sldId id="263" r:id="rId9"/>
    <p:sldId id="270" r:id="rId10"/>
    <p:sldId id="267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34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03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02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29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15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863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78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78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92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6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57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7D4D-50A9-439A-A895-2AF87C02EF25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9379-2589-459F-BDB1-738AC2049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93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" y="2593"/>
            <a:ext cx="9144598" cy="685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6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0" y="1124744"/>
            <a:ext cx="9144000" cy="36724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3200" dirty="0" smtClean="0"/>
              <a:t>Ihmisellä on oikeus koskemattomuuteen.</a:t>
            </a:r>
          </a:p>
          <a:p>
            <a:pPr algn="ctr"/>
            <a:r>
              <a:rPr lang="fi-FI" sz="3200" dirty="0" smtClean="0"/>
              <a:t>Kadulla ja kotona!</a:t>
            </a:r>
          </a:p>
          <a:p>
            <a:pPr algn="ctr"/>
            <a:r>
              <a:rPr lang="fi-FI" sz="3200" dirty="0" smtClean="0"/>
              <a:t>Niin yksinkertaista se on.</a:t>
            </a:r>
          </a:p>
          <a:p>
            <a:pPr algn="ctr"/>
            <a:r>
              <a:rPr lang="fi-FI" sz="3200" dirty="0" smtClean="0"/>
              <a:t>Ei politiikkaa,</a:t>
            </a:r>
          </a:p>
          <a:p>
            <a:pPr algn="ctr"/>
            <a:r>
              <a:rPr lang="fi-FI" sz="3200" dirty="0" smtClean="0"/>
              <a:t>ei vastakkainasettelua,</a:t>
            </a:r>
          </a:p>
          <a:p>
            <a:pPr algn="ctr"/>
            <a:r>
              <a:rPr lang="fi-FI" sz="3200" dirty="0" smtClean="0"/>
              <a:t>ei mielipideasia.</a:t>
            </a:r>
          </a:p>
          <a:p>
            <a:pPr algn="ctr"/>
            <a:r>
              <a:rPr lang="fi-FI" sz="3200" dirty="0" smtClean="0"/>
              <a:t>Ihmisellä on oikeus koskemattomuuteen.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2783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77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4"/>
            <a:ext cx="5123364" cy="685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44" y="8384"/>
            <a:ext cx="4166055" cy="23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8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" y="626404"/>
            <a:ext cx="9101269" cy="51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4788025" y="41629"/>
            <a:ext cx="431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Yhdyntä puolustuskyvyttömän kanssa katsottiin ennen ”Seksuaaliseksi hyväksikäytöksi” </a:t>
            </a:r>
            <a:r>
              <a:rPr lang="fi-FI" sz="1600" dirty="0" smtClean="0">
                <a:sym typeface="Wingdings" panose="05000000000000000000" pitchFamily="2" charset="2"/>
              </a:rPr>
              <a:t> muuttui raiskaukseksi 2011</a:t>
            </a:r>
            <a:endParaRPr lang="fi-FI" sz="1600" dirty="0"/>
          </a:p>
        </p:txBody>
      </p:sp>
      <p:sp>
        <p:nvSpPr>
          <p:cNvPr id="3" name="Tekstiruutu 2"/>
          <p:cNvSpPr txBox="1"/>
          <p:nvPr/>
        </p:nvSpPr>
        <p:spPr>
          <a:xfrm>
            <a:off x="615178" y="5517232"/>
            <a:ext cx="8345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i-FI" dirty="0" smtClean="0"/>
              <a:t>Ulkomaalaisten tekemistä yrityksistä ja raiskauksista ilmoitetaan herkemmin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 smtClean="0"/>
              <a:t>Parisuhderaiskauksista ja tuttujen tekemistä ei ilmoiteta niin herkästi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 smtClean="0"/>
              <a:t>Ilmoitusalttius lisääntynyt 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 smtClean="0"/>
              <a:t>Arviolta joka 4. ilmoitetaan</a:t>
            </a:r>
          </a:p>
          <a:p>
            <a:pPr marL="285750" indent="-285750">
              <a:buFont typeface="Arial" charset="0"/>
              <a:buChar char="•"/>
            </a:pPr>
            <a:endParaRPr lang="fi-FI" dirty="0" smtClean="0"/>
          </a:p>
        </p:txBody>
      </p:sp>
      <p:sp>
        <p:nvSpPr>
          <p:cNvPr id="4" name="Tekstiruutu 3"/>
          <p:cNvSpPr txBox="1"/>
          <p:nvPr/>
        </p:nvSpPr>
        <p:spPr>
          <a:xfrm>
            <a:off x="179513" y="164740"/>
            <a:ext cx="4383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chemeClr val="accent6">
                    <a:lumMod val="75000"/>
                  </a:schemeClr>
                </a:solidFill>
              </a:rPr>
              <a:t>Poliisin kirjaamat raiskaukset, törkeät raiskaukset ja niiden yritykset</a:t>
            </a:r>
            <a:endParaRPr lang="fi-FI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2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11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3" y="3068960"/>
            <a:ext cx="4689406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0"/>
            <a:ext cx="4429682" cy="444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5004048" y="476672"/>
            <a:ext cx="36004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Raiskaus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 smtClean="0"/>
              <a:t>Tekijöistä 98% miehiä</a:t>
            </a:r>
          </a:p>
          <a:p>
            <a:pPr marL="285750" indent="-285750">
              <a:buFont typeface="Arial" charset="0"/>
              <a:buChar char="•"/>
            </a:pPr>
            <a:r>
              <a:rPr lang="fi-FI" dirty="0" smtClean="0"/>
              <a:t>Moni uusii rikoksensa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841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6718" y="61203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Johtopäätösten teko edellyttäisi juttujen tarkempaa analysointia…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86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yle.fi/plus/2015/04_tuomiotesti/img/tuomiot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0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1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3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87</Words>
  <Application>Microsoft Office PowerPoint</Application>
  <PresentationFormat>Näytössä katseltava diaesitys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Pinterova Zuzana</cp:lastModifiedBy>
  <cp:revision>10</cp:revision>
  <dcterms:created xsi:type="dcterms:W3CDTF">2016-03-15T15:01:02Z</dcterms:created>
  <dcterms:modified xsi:type="dcterms:W3CDTF">2019-09-16T12:45:56Z</dcterms:modified>
</cp:coreProperties>
</file>