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4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2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79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6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16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6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6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0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0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5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2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6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6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2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GdhiyjM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Pohjois-Amerikka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9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Kulttuurien kohtaaminen – eurooppalaisten saapuminen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04693" y="2133600"/>
            <a:ext cx="10199919" cy="3777622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Kohtaamiset aluksi rauhanomaisia: kaupankäyntiä</a:t>
            </a:r>
          </a:p>
          <a:p>
            <a:r>
              <a:rPr lang="fi-FI" sz="2400" dirty="0" smtClean="0"/>
              <a:t>Kiitospäivän juhla (</a:t>
            </a:r>
            <a:r>
              <a:rPr lang="fi-FI" sz="2400" dirty="0" err="1"/>
              <a:t>T</a:t>
            </a:r>
            <a:r>
              <a:rPr lang="fi-FI" sz="2400" dirty="0" err="1" smtClean="0"/>
              <a:t>hanksgiving</a:t>
            </a:r>
            <a:r>
              <a:rPr lang="fi-FI" sz="2400" dirty="0" smtClean="0"/>
              <a:t>)?</a:t>
            </a:r>
          </a:p>
          <a:p>
            <a:endParaRPr lang="fi-FI" sz="2400" dirty="0"/>
          </a:p>
          <a:p>
            <a:r>
              <a:rPr lang="fi-FI" sz="2400" dirty="0" smtClean="0"/>
              <a:t>Myös muualta tultiin, mistä?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77" y="35968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28" y="633845"/>
            <a:ext cx="6118943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Alkuperäiskulttuurit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Ihmiset saapuivat ilmeisesti Aasiasta 20-30 000 vuotta sitten</a:t>
            </a:r>
          </a:p>
          <a:p>
            <a:r>
              <a:rPr lang="fi-FI" sz="2800" dirty="0" smtClean="0"/>
              <a:t>Metsästäjä-keräilijöitä, levittäytyivät koko mantereelle</a:t>
            </a:r>
            <a:r>
              <a:rPr lang="fi-FI" sz="2800" dirty="0" smtClean="0">
                <a:sym typeface="Wingdings" panose="05000000000000000000" pitchFamily="2" charset="2"/>
              </a:rPr>
              <a:t> eriytyivät heimoiksi</a:t>
            </a:r>
          </a:p>
          <a:p>
            <a:r>
              <a:rPr lang="fi-FI" sz="2800" dirty="0" smtClean="0">
                <a:sym typeface="Wingdings" panose="05000000000000000000" pitchFamily="2" charset="2"/>
              </a:rPr>
              <a:t>Myöhemmin maanviljely </a:t>
            </a:r>
            <a:endParaRPr lang="fi-FI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2800" dirty="0" smtClean="0">
                <a:sym typeface="Wingdings" panose="05000000000000000000" pitchFamily="2" charset="2"/>
              </a:rPr>
              <a:t>itäisissä osissa</a:t>
            </a:r>
            <a:endParaRPr lang="fi-FI" sz="28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130" y="3671159"/>
            <a:ext cx="2857500" cy="2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89212" y="593249"/>
            <a:ext cx="8911687" cy="1280890"/>
          </a:xfrm>
        </p:spPr>
        <p:txBody>
          <a:bodyPr>
            <a:normAutofit/>
          </a:bodyPr>
          <a:lstStyle/>
          <a:p>
            <a:r>
              <a:rPr lang="fi-FI" dirty="0" smtClean="0"/>
              <a:t>Intiaanikulttuurien kirjo Pohjois-Amerikassa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656" y="2669754"/>
            <a:ext cx="8915400" cy="3777622"/>
          </a:xfrm>
        </p:spPr>
        <p:txBody>
          <a:bodyPr/>
          <a:lstStyle/>
          <a:p>
            <a:r>
              <a:rPr lang="fi-FI" sz="2800" dirty="0" smtClean="0"/>
              <a:t>Pohjois-Amerikassa oli useita eri intiaanikulttuureja</a:t>
            </a:r>
          </a:p>
          <a:p>
            <a:r>
              <a:rPr lang="fi-FI" sz="2800" dirty="0" smtClean="0"/>
              <a:t>Intiaanit on jälkeenpäin jaoteltu eri ryhmiin: </a:t>
            </a:r>
          </a:p>
          <a:p>
            <a:r>
              <a:rPr lang="fi-FI" sz="2800" dirty="0" smtClean="0"/>
              <a:t>Arktisilla alueilla vähäistä asutusta</a:t>
            </a:r>
          </a:p>
          <a:p>
            <a:r>
              <a:rPr lang="fi-FI" sz="2800" dirty="0" smtClean="0"/>
              <a:t>Luoteisrannikolla runsaslukuinen kulttuuripiiri</a:t>
            </a:r>
          </a:p>
          <a:p>
            <a:pPr lvl="1"/>
            <a:r>
              <a:rPr lang="fi-FI" sz="2400" dirty="0" smtClean="0"/>
              <a:t>Meren antimet, </a:t>
            </a:r>
            <a:r>
              <a:rPr lang="fi-FI" sz="2400" dirty="0" smtClean="0"/>
              <a:t>toteemipaalut, jyhkeät puutalot</a:t>
            </a:r>
            <a:endParaRPr lang="fi-FI" sz="2400" dirty="0" smtClean="0"/>
          </a:p>
          <a:p>
            <a:pPr marL="457200" lvl="1" indent="0">
              <a:buNone/>
            </a:pP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168" y="2652522"/>
            <a:ext cx="2711456" cy="34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Intiaanikulttuurien kirjo Pohjois-Amerikassa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761893"/>
            <a:ext cx="9601196" cy="4462261"/>
          </a:xfrm>
        </p:spPr>
        <p:txBody>
          <a:bodyPr>
            <a:normAutofit/>
          </a:bodyPr>
          <a:lstStyle/>
          <a:p>
            <a:r>
              <a:rPr lang="fi-FI" sz="2000" dirty="0" smtClean="0"/>
              <a:t>Nykyisen Kalifornian ympärillä harvaa asutusta</a:t>
            </a:r>
          </a:p>
          <a:p>
            <a:pPr lvl="1"/>
            <a:r>
              <a:rPr lang="fi-FI" sz="2400" dirty="0" smtClean="0"/>
              <a:t>Kalastus, metsästys, kasveja runsaasti</a:t>
            </a:r>
          </a:p>
          <a:p>
            <a:r>
              <a:rPr lang="fi-FI" sz="2000" dirty="0" smtClean="0"/>
              <a:t>Preeriaintiaanit Kalliovuorten ja </a:t>
            </a:r>
            <a:r>
              <a:rPr lang="fi-FI" sz="2000" dirty="0" err="1" smtClean="0"/>
              <a:t>Mississippijoen</a:t>
            </a:r>
            <a:r>
              <a:rPr lang="fi-FI" sz="2000" dirty="0" smtClean="0"/>
              <a:t> välillä</a:t>
            </a:r>
          </a:p>
          <a:p>
            <a:pPr lvl="1"/>
            <a:r>
              <a:rPr lang="fi-FI" sz="2400" dirty="0" smtClean="0"/>
              <a:t>Biisonit suuressa osassa</a:t>
            </a:r>
          </a:p>
          <a:p>
            <a:r>
              <a:rPr lang="fi-FI" sz="2000" dirty="0" smtClean="0"/>
              <a:t>Tasankojen itäpuolella metsäintiaanit</a:t>
            </a:r>
          </a:p>
          <a:p>
            <a:pPr lvl="1"/>
            <a:r>
              <a:rPr lang="fi-FI" sz="2400" dirty="0" smtClean="0"/>
              <a:t>Maanviljely, suuret kylät, irokeesit</a:t>
            </a:r>
          </a:p>
          <a:p>
            <a:r>
              <a:rPr lang="fi-FI" sz="2800" dirty="0" smtClean="0"/>
              <a:t>Lounaisalueen intiaanit</a:t>
            </a:r>
          </a:p>
          <a:p>
            <a:pPr lvl="1"/>
            <a:r>
              <a:rPr lang="fi-FI" sz="1800" dirty="0" smtClean="0"/>
              <a:t>Viljelykasveja, vaikutteita etelästä</a:t>
            </a:r>
          </a:p>
          <a:p>
            <a:endParaRPr lang="fi-FI" sz="2800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63" y="2938029"/>
            <a:ext cx="399011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03248" y="5542156"/>
            <a:ext cx="880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Missä intiaaniasutus näyttää olleen tiheintä? Missä harvinta? Miksi? 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2728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IRON MAIDEN – RUN TO THE HILLS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www.youtube.com/watch?v=ysGdhiyjMNg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Seuraa laulun sanoja. Mistä </a:t>
            </a:r>
            <a:r>
              <a:rPr lang="fi-FI" smtClean="0"/>
              <a:t>ne kertovat?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3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1298452" y="1"/>
            <a:ext cx="9601196" cy="98213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1298448" y="256478"/>
            <a:ext cx="4718304" cy="56139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White man came across the sea</a:t>
            </a:r>
          </a:p>
          <a:p>
            <a:pPr marL="0" indent="0">
              <a:buNone/>
            </a:pPr>
            <a:r>
              <a:rPr lang="en-US" sz="2600" dirty="0"/>
              <a:t>He brought us pain and misery</a:t>
            </a:r>
          </a:p>
          <a:p>
            <a:pPr marL="0" indent="0">
              <a:buNone/>
            </a:pPr>
            <a:r>
              <a:rPr lang="en-US" sz="2600" dirty="0"/>
              <a:t>He killed our tribes he killed our creed</a:t>
            </a:r>
          </a:p>
          <a:p>
            <a:pPr marL="0" indent="0">
              <a:buNone/>
            </a:pPr>
            <a:r>
              <a:rPr lang="en-US" sz="2600" dirty="0"/>
              <a:t>He took our game for his own need</a:t>
            </a:r>
          </a:p>
          <a:p>
            <a:pPr marL="0" indent="0">
              <a:buNone/>
            </a:pPr>
            <a:r>
              <a:rPr lang="en-US" sz="2600" dirty="0" smtClean="0"/>
              <a:t>We </a:t>
            </a:r>
            <a:r>
              <a:rPr lang="en-US" sz="2600" dirty="0"/>
              <a:t>fought him hard we fought him well</a:t>
            </a:r>
          </a:p>
          <a:p>
            <a:pPr marL="0" indent="0">
              <a:buNone/>
            </a:pPr>
            <a:r>
              <a:rPr lang="en-US" sz="2600" dirty="0"/>
              <a:t>Out on the plains we gave him hell</a:t>
            </a:r>
          </a:p>
          <a:p>
            <a:pPr marL="0" indent="0">
              <a:buNone/>
            </a:pPr>
            <a:r>
              <a:rPr lang="en-US" sz="2600" dirty="0"/>
              <a:t>But many came too much for </a:t>
            </a:r>
            <a:r>
              <a:rPr lang="en-US" sz="2600" dirty="0" smtClean="0"/>
              <a:t>Cree</a:t>
            </a:r>
          </a:p>
          <a:p>
            <a:pPr marL="0" indent="0">
              <a:buNone/>
            </a:pPr>
            <a:r>
              <a:rPr lang="en-US" sz="2600" dirty="0" smtClean="0"/>
              <a:t>Oh </a:t>
            </a:r>
            <a:r>
              <a:rPr lang="en-US" sz="2600" dirty="0"/>
              <a:t>will we ever be set free?</a:t>
            </a:r>
            <a:endParaRPr lang="fi-FI" sz="2600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>
          <a:xfrm>
            <a:off x="6181344" y="546410"/>
            <a:ext cx="4718304" cy="5324038"/>
          </a:xfrm>
        </p:spPr>
        <p:txBody>
          <a:bodyPr>
            <a:noAutofit/>
          </a:bodyPr>
          <a:lstStyle/>
          <a:p>
            <a:r>
              <a:rPr lang="en-US" dirty="0"/>
              <a:t>Riding through dust clouds and barren wastes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Galloping hard on the plains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Chasing the redskins back to their holes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Fighting them at their own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Murder for freedom the stab in the back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Women and children are cowards attack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Run to the hills, run for your lives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Run to the hills, run for your lives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Soldier blue in the barren wastes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Hunting and killing their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Raping the women and wasting the 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only good Indians are tame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Selling them whiskey and taking their gold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Enslaving the young and destroying the old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Kulttuurien kohtaaminen – eurooppalaisten saapuminen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713678" y="2133600"/>
            <a:ext cx="10790934" cy="3777622"/>
          </a:xfrm>
        </p:spPr>
        <p:txBody>
          <a:bodyPr>
            <a:normAutofit/>
          </a:bodyPr>
          <a:lstStyle/>
          <a:p>
            <a:r>
              <a:rPr lang="fi-FI" sz="2400" dirty="0" smtClean="0"/>
              <a:t>Eurooppalaiset 1492 Amerikkaan, Karibialle</a:t>
            </a:r>
          </a:p>
          <a:p>
            <a:r>
              <a:rPr lang="fi-FI" sz="2400" dirty="0" smtClean="0"/>
              <a:t>Espanjalaiset ja portugalilaiset aluksi johdossa</a:t>
            </a:r>
          </a:p>
          <a:p>
            <a:r>
              <a:rPr lang="fi-FI" sz="2400" dirty="0" smtClean="0"/>
              <a:t>Myöh. mm. ranskalaiset, englantilaiset, hollantilaiset ja siirtokunnat</a:t>
            </a:r>
          </a:p>
          <a:p>
            <a:pPr lvl="1"/>
            <a:r>
              <a:rPr lang="fi-FI" sz="2200" dirty="0" smtClean="0"/>
              <a:t>Ketä muita?</a:t>
            </a:r>
          </a:p>
          <a:p>
            <a:pPr lvl="1"/>
            <a:endParaRPr lang="fi-FI" sz="2200" dirty="0"/>
          </a:p>
          <a:p>
            <a:r>
              <a:rPr lang="fi-FI" sz="2400" dirty="0" smtClean="0"/>
              <a:t>Kuka on kuvassa? Mikä kuvassa on </a:t>
            </a:r>
          </a:p>
          <a:p>
            <a:pPr marL="457200" lvl="1" indent="0">
              <a:buNone/>
            </a:pPr>
            <a:r>
              <a:rPr lang="fi-FI" sz="2200" dirty="0"/>
              <a:t>p</a:t>
            </a:r>
            <a:r>
              <a:rPr lang="fi-FI" sz="2200" dirty="0" smtClean="0"/>
              <a:t>ielessä?</a:t>
            </a:r>
          </a:p>
          <a:p>
            <a:pPr marL="0" indent="0">
              <a:buNone/>
            </a:pPr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556" y="3651472"/>
            <a:ext cx="3776546" cy="29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0287"/>
      </p:ext>
    </p:extLst>
  </p:cSld>
  <p:clrMapOvr>
    <a:masterClrMapping/>
  </p:clrMapOvr>
</p:sld>
</file>

<file path=ppt/theme/theme1.xml><?xml version="1.0" encoding="utf-8"?>
<a:theme xmlns:a="http://schemas.openxmlformats.org/drawingml/2006/main" name="Kiehkura">
  <a:themeElements>
    <a:clrScheme name="Kiehkur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</TotalTime>
  <Words>242</Words>
  <Application>Microsoft Office PowerPoint</Application>
  <PresentationFormat>Laajakuva</PresentationFormat>
  <Paragraphs>50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Kiehkura</vt:lpstr>
      <vt:lpstr>Pohjois-Amerikka</vt:lpstr>
      <vt:lpstr>PowerPoint-esitys</vt:lpstr>
      <vt:lpstr>Alkuperäiskulttuurit</vt:lpstr>
      <vt:lpstr>Intiaanikulttuurien kirjo Pohjois-Amerikassa</vt:lpstr>
      <vt:lpstr>Intiaanikulttuurien kirjo Pohjois-Amerikassa</vt:lpstr>
      <vt:lpstr>PowerPoint-esitys</vt:lpstr>
      <vt:lpstr>IRON MAIDEN – RUN TO THE HILLS</vt:lpstr>
      <vt:lpstr>PowerPoint-esitys</vt:lpstr>
      <vt:lpstr>Kulttuurien kohtaaminen – eurooppalaisten saapuminen</vt:lpstr>
      <vt:lpstr>Kulttuurien kohtaaminen – eurooppalaisten saapuminen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Pohjois-Amerikka</dc:title>
  <dc:creator>Lauri Nykänen</dc:creator>
  <cp:lastModifiedBy>Lauri Nykänen</cp:lastModifiedBy>
  <cp:revision>17</cp:revision>
  <dcterms:created xsi:type="dcterms:W3CDTF">2016-09-29T17:42:20Z</dcterms:created>
  <dcterms:modified xsi:type="dcterms:W3CDTF">2016-10-01T08:02:20Z</dcterms:modified>
</cp:coreProperties>
</file>