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9.8.2016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freedomhouse.org/report/freedom-world/freedom-world-20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Demokratia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449824"/>
          </a:xfrm>
        </p:spPr>
        <p:txBody>
          <a:bodyPr>
            <a:normAutofit/>
          </a:bodyPr>
          <a:lstStyle/>
          <a:p>
            <a:r>
              <a:rPr lang="fi-FI" altLang="fi-FI" sz="2000" b="1" dirty="0" smtClean="0"/>
              <a:t>= kansanvalta</a:t>
            </a:r>
            <a:endParaRPr lang="fi-FI" altLang="fi-FI" sz="2000" b="1" dirty="0"/>
          </a:p>
          <a:p>
            <a:pPr>
              <a:buFontTx/>
              <a:buChar char="-"/>
            </a:pPr>
            <a:r>
              <a:rPr lang="fi-FI" altLang="fi-FI" sz="1600" i="1" dirty="0"/>
              <a:t>Suora eli välitön </a:t>
            </a:r>
            <a:r>
              <a:rPr lang="fi-FI" altLang="fi-FI" sz="1600" dirty="0"/>
              <a:t>(esim. </a:t>
            </a:r>
            <a:r>
              <a:rPr lang="fi-FI" altLang="fi-FI" sz="1600" i="1" dirty="0"/>
              <a:t>kansanäänestykset</a:t>
            </a:r>
            <a:r>
              <a:rPr lang="fi-FI" altLang="fi-FI" sz="1600" dirty="0"/>
              <a:t>) sekä </a:t>
            </a:r>
            <a:r>
              <a:rPr lang="fi-FI" altLang="fi-FI" sz="1600" i="1" dirty="0"/>
              <a:t>edustuksellinen eli välillinen </a:t>
            </a:r>
            <a:r>
              <a:rPr lang="fi-FI" altLang="fi-FI" sz="1600" dirty="0"/>
              <a:t>demokratia</a:t>
            </a:r>
          </a:p>
          <a:p>
            <a:pPr>
              <a:buFontTx/>
              <a:buChar char="-"/>
            </a:pPr>
            <a:r>
              <a:rPr lang="fi-FI" altLang="fi-FI" sz="1600" dirty="0"/>
              <a:t>Tunnuspiirteitä:</a:t>
            </a:r>
          </a:p>
          <a:p>
            <a:pPr lvl="1">
              <a:buFontTx/>
              <a:buChar char="-"/>
            </a:pPr>
            <a:r>
              <a:rPr lang="fi-FI" altLang="fi-FI" sz="1600" dirty="0"/>
              <a:t>vapaat, säännölliset ja rehelliset vaalit</a:t>
            </a:r>
          </a:p>
          <a:p>
            <a:pPr lvl="1">
              <a:buFontTx/>
              <a:buChar char="-"/>
            </a:pPr>
            <a:r>
              <a:rPr lang="fi-FI" altLang="fi-FI" sz="1600" dirty="0"/>
              <a:t>valinnanvara (mm. monipuoluejärjestelmä)</a:t>
            </a:r>
          </a:p>
          <a:p>
            <a:pPr lvl="1">
              <a:buFontTx/>
              <a:buChar char="-"/>
            </a:pPr>
            <a:r>
              <a:rPr lang="fi-FI" altLang="fi-FI" sz="1600" dirty="0"/>
              <a:t>vallanpitäjien arvostelu mahdollista</a:t>
            </a:r>
          </a:p>
          <a:p>
            <a:pPr lvl="1">
              <a:buFontTx/>
              <a:buChar char="-"/>
            </a:pPr>
            <a:r>
              <a:rPr lang="fi-FI" altLang="fi-FI" sz="1600" dirty="0"/>
              <a:t>avoin kansalaiskeskustelu vapaassa mediassa</a:t>
            </a:r>
          </a:p>
          <a:p>
            <a:pPr lvl="1">
              <a:buFontTx/>
              <a:buChar char="-"/>
            </a:pPr>
            <a:r>
              <a:rPr lang="fi-FI" altLang="fi-FI" sz="1600" dirty="0"/>
              <a:t>oikeus yhdistysten perustamiseen</a:t>
            </a:r>
          </a:p>
          <a:p>
            <a:pPr lvl="1">
              <a:buFontTx/>
              <a:buChar char="-"/>
            </a:pPr>
            <a:r>
              <a:rPr lang="fi-FI" altLang="fi-FI" sz="1600" i="1" dirty="0"/>
              <a:t>oikeusvaltion</a:t>
            </a:r>
            <a:r>
              <a:rPr lang="fi-FI" altLang="fi-FI" sz="1600" dirty="0"/>
              <a:t> periaatteet </a:t>
            </a:r>
            <a:r>
              <a:rPr lang="fi-FI" altLang="fi-FI" sz="1600" dirty="0" smtClean="0"/>
              <a:t>toteutuvat</a:t>
            </a:r>
            <a:endParaRPr lang="fi-FI" altLang="fi-FI" sz="1600" dirty="0"/>
          </a:p>
          <a:p>
            <a:pPr lvl="1"/>
            <a:endParaRPr lang="fi-FI" altLang="fi-FI" sz="1200" dirty="0"/>
          </a:p>
          <a:p>
            <a:pPr>
              <a:buFontTx/>
              <a:buChar char="-"/>
            </a:pPr>
            <a:r>
              <a:rPr lang="fi-FI" altLang="fi-FI" sz="1600" dirty="0"/>
              <a:t>Vastakohtana </a:t>
            </a:r>
            <a:r>
              <a:rPr lang="fi-FI" altLang="fi-FI" sz="1600" i="1" dirty="0" smtClean="0">
                <a:hlinkClick r:id="rId2"/>
              </a:rPr>
              <a:t>diktatuuri</a:t>
            </a:r>
            <a:endParaRPr lang="fi-FI" altLang="fi-FI" sz="1600" i="1" dirty="0" smtClean="0"/>
          </a:p>
          <a:p>
            <a:pPr>
              <a:buFontTx/>
              <a:buChar char="-"/>
            </a:pPr>
            <a:endParaRPr lang="fi-FI" altLang="fi-FI" sz="1600" i="1" dirty="0"/>
          </a:p>
          <a:p>
            <a:r>
              <a:rPr lang="fi-FI" altLang="fi-FI" sz="1600" b="1" dirty="0" smtClean="0"/>
              <a:t>Tehtävä: Millä perusteilla Suomea voidaan pitää oikeusvaltiona?</a:t>
            </a:r>
            <a:endParaRPr lang="fi-FI" altLang="fi-FI" sz="1600" b="1" dirty="0"/>
          </a:p>
          <a:p>
            <a:endParaRPr lang="fi-FI" altLang="fi-FI" sz="1600" dirty="0"/>
          </a:p>
          <a:p>
            <a:r>
              <a:rPr lang="fi-FI" altLang="fi-FI" sz="1600" b="1" dirty="0"/>
              <a:t>Tehtävä: Mitä ongelmia demokratiassa on?</a:t>
            </a:r>
          </a:p>
          <a:p>
            <a:pPr lvl="1"/>
            <a:endParaRPr lang="fi-FI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517</TotalTime>
  <Words>61</Words>
  <Application>Microsoft Office PowerPoint</Application>
  <PresentationFormat>Näytössä katseltava diaesitys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Demokratia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73</cp:revision>
  <cp:lastPrinted>2015-08-11T10:22:42Z</cp:lastPrinted>
  <dcterms:created xsi:type="dcterms:W3CDTF">2013-07-30T12:06:37Z</dcterms:created>
  <dcterms:modified xsi:type="dcterms:W3CDTF">2016-08-09T06:44:29Z</dcterms:modified>
</cp:coreProperties>
</file>