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A6518-E2DE-457F-81C7-4AC322CA74B2}" type="datetimeFigureOut">
              <a:rPr lang="fi-FI" smtClean="0"/>
              <a:t>17.4.2023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FE768-EBB2-4CEB-AFA7-90824C5109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04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A6518-E2DE-457F-81C7-4AC322CA74B2}" type="datetimeFigureOut">
              <a:rPr lang="fi-FI" smtClean="0"/>
              <a:t>17.4.2023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FE768-EBB2-4CEB-AFA7-90824C5109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317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A6518-E2DE-457F-81C7-4AC322CA74B2}" type="datetimeFigureOut">
              <a:rPr lang="fi-FI" smtClean="0"/>
              <a:t>17.4.2023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FE768-EBB2-4CEB-AFA7-90824C5109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858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A6518-E2DE-457F-81C7-4AC322CA74B2}" type="datetimeFigureOut">
              <a:rPr lang="fi-FI" smtClean="0"/>
              <a:t>17.4.2023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FE768-EBB2-4CEB-AFA7-90824C5109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6745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A6518-E2DE-457F-81C7-4AC322CA74B2}" type="datetimeFigureOut">
              <a:rPr lang="fi-FI" smtClean="0"/>
              <a:t>17.4.2023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FE768-EBB2-4CEB-AFA7-90824C5109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948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A6518-E2DE-457F-81C7-4AC322CA74B2}" type="datetimeFigureOut">
              <a:rPr lang="fi-FI" smtClean="0"/>
              <a:t>17.4.2023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FE768-EBB2-4CEB-AFA7-90824C5109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498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A6518-E2DE-457F-81C7-4AC322CA74B2}" type="datetimeFigureOut">
              <a:rPr lang="fi-FI" smtClean="0"/>
              <a:t>17.4.2023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FE768-EBB2-4CEB-AFA7-90824C5109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807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A6518-E2DE-457F-81C7-4AC322CA74B2}" type="datetimeFigureOut">
              <a:rPr lang="fi-FI" smtClean="0"/>
              <a:t>17.4.2023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FE768-EBB2-4CEB-AFA7-90824C5109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0416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A6518-E2DE-457F-81C7-4AC322CA74B2}" type="datetimeFigureOut">
              <a:rPr lang="fi-FI" smtClean="0"/>
              <a:t>17.4.2023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FE768-EBB2-4CEB-AFA7-90824C5109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413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A6518-E2DE-457F-81C7-4AC322CA74B2}" type="datetimeFigureOut">
              <a:rPr lang="fi-FI" smtClean="0"/>
              <a:t>17.4.2023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FE768-EBB2-4CEB-AFA7-90824C5109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6017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A6518-E2DE-457F-81C7-4AC322CA74B2}" type="datetimeFigureOut">
              <a:rPr lang="fi-FI" smtClean="0"/>
              <a:t>17.4.2023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FE768-EBB2-4CEB-AFA7-90824C5109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9704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A6518-E2DE-457F-81C7-4AC322CA74B2}" type="datetimeFigureOut">
              <a:rPr lang="fi-FI" smtClean="0"/>
              <a:t>17.4.2023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FE768-EBB2-4CEB-AFA7-90824C5109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0969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Persevering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planners</a:t>
            </a:r>
            <a:r>
              <a:rPr lang="fi-FI" dirty="0"/>
              <a:t>, </a:t>
            </a:r>
            <a:r>
              <a:rPr lang="fi-FI" dirty="0" err="1"/>
              <a:t>max</a:t>
            </a:r>
            <a:r>
              <a:rPr lang="fi-FI" dirty="0"/>
              <a:t>. 10 p.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3740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fi-FI" dirty="0" err="1"/>
              <a:t>Adopted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 err="1"/>
              <a:t>Cleared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 err="1"/>
              <a:t>Riding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/>
              <a:t>Struck</a:t>
            </a:r>
          </a:p>
          <a:p>
            <a:pPr marL="514350" indent="-514350">
              <a:buAutoNum type="arabicPeriod"/>
            </a:pPr>
            <a:r>
              <a:rPr lang="fi-FI"/>
              <a:t>Reflect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 err="1"/>
              <a:t>Empover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 err="1"/>
              <a:t>Exploited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 err="1"/>
              <a:t>Forming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 err="1"/>
              <a:t>Prodction</a:t>
            </a:r>
            <a:r>
              <a:rPr lang="fi-FI" dirty="0"/>
              <a:t> </a:t>
            </a:r>
          </a:p>
          <a:p>
            <a:pPr marL="514350" indent="-514350">
              <a:buAutoNum type="arabicPeriod"/>
            </a:pPr>
            <a:r>
              <a:rPr lang="fi-FI" dirty="0" err="1"/>
              <a:t>describe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9601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19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Persevering with planners, max. 10 p.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Persevering with planners, max. 10 p.</dc:title>
  <dc:creator>Franzon Päivi</dc:creator>
  <cp:lastModifiedBy>Franzon Päivi</cp:lastModifiedBy>
  <cp:revision>2</cp:revision>
  <dcterms:created xsi:type="dcterms:W3CDTF">2022-04-15T19:17:56Z</dcterms:created>
  <dcterms:modified xsi:type="dcterms:W3CDTF">2023-04-17T07:20:45Z</dcterms:modified>
</cp:coreProperties>
</file>