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sldIdLst>
    <p:sldId id="259" r:id="rId2"/>
    <p:sldId id="292" r:id="rId3"/>
    <p:sldId id="308" r:id="rId4"/>
    <p:sldId id="309" r:id="rId5"/>
    <p:sldId id="310" r:id="rId6"/>
    <p:sldId id="313" r:id="rId7"/>
    <p:sldId id="314" r:id="rId8"/>
    <p:sldId id="304" r:id="rId9"/>
    <p:sldId id="305" r:id="rId10"/>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94633" autoAdjust="0"/>
  </p:normalViewPr>
  <p:slideViewPr>
    <p:cSldViewPr snapToGrid="0">
      <p:cViewPr varScale="1">
        <p:scale>
          <a:sx n="75" d="100"/>
          <a:sy n="75" d="100"/>
        </p:scale>
        <p:origin x="248" y="-7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D3283F-F810-4DA6-A3F9-DB5FCF392B31}" type="datetimeFigureOut">
              <a:rPr lang="fi-FI" smtClean="0"/>
              <a:t>25.9.2020</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438A74-CF8C-45AD-99C7-B6310BDEF13C}" type="slidenum">
              <a:rPr lang="fi-FI" smtClean="0"/>
              <a:t>‹#›</a:t>
            </a:fld>
            <a:endParaRPr lang="fi-FI"/>
          </a:p>
        </p:txBody>
      </p:sp>
    </p:spTree>
    <p:extLst>
      <p:ext uri="{BB962C8B-B14F-4D97-AF65-F5344CB8AC3E}">
        <p14:creationId xmlns:p14="http://schemas.microsoft.com/office/powerpoint/2010/main" val="3800864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7E88599E-9964-4751-817F-1DACF66AE7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4684" cy="5902036"/>
          </a:xfrm>
          <a:prstGeom prst="rect">
            <a:avLst/>
          </a:prstGeom>
        </p:spPr>
      </p:pic>
      <p:sp>
        <p:nvSpPr>
          <p:cNvPr id="7" name="Suorakulmio">
            <a:extLst>
              <a:ext uri="{FF2B5EF4-FFF2-40B4-BE49-F238E27FC236}">
                <a16:creationId xmlns:a16="http://schemas.microsoft.com/office/drawing/2014/main" id="{6637BE56-4CD6-4070-BBD9-C80C3F476EE9}"/>
              </a:ext>
            </a:extLst>
          </p:cNvPr>
          <p:cNvSpPr/>
          <p:nvPr userDrawn="1"/>
        </p:nvSpPr>
        <p:spPr>
          <a:xfrm>
            <a:off x="0" y="3735477"/>
            <a:ext cx="12191996" cy="3122522"/>
          </a:xfrm>
          <a:custGeom>
            <a:avLst/>
            <a:gdLst>
              <a:gd name="connsiteX0" fmla="*/ 0 w 16367258"/>
              <a:gd name="connsiteY0" fmla="*/ 0 h 5314819"/>
              <a:gd name="connsiteX1" fmla="*/ 16367258 w 16367258"/>
              <a:gd name="connsiteY1" fmla="*/ 0 h 5314819"/>
              <a:gd name="connsiteX2" fmla="*/ 16367258 w 16367258"/>
              <a:gd name="connsiteY2" fmla="*/ 5314819 h 5314819"/>
              <a:gd name="connsiteX3" fmla="*/ 0 w 16367258"/>
              <a:gd name="connsiteY3" fmla="*/ 5314819 h 5314819"/>
              <a:gd name="connsiteX4" fmla="*/ 0 w 16367258"/>
              <a:gd name="connsiteY4" fmla="*/ 0 h 5314819"/>
              <a:gd name="connsiteX0" fmla="*/ 0 w 16367258"/>
              <a:gd name="connsiteY0" fmla="*/ 0 h 5314819"/>
              <a:gd name="connsiteX1" fmla="*/ 16367258 w 16367258"/>
              <a:gd name="connsiteY1" fmla="*/ 0 h 5314819"/>
              <a:gd name="connsiteX2" fmla="*/ 16367258 w 16367258"/>
              <a:gd name="connsiteY2" fmla="*/ 5314819 h 5314819"/>
              <a:gd name="connsiteX3" fmla="*/ 0 w 16367258"/>
              <a:gd name="connsiteY3" fmla="*/ 5314819 h 5314819"/>
              <a:gd name="connsiteX4" fmla="*/ 0 w 16367258"/>
              <a:gd name="connsiteY4" fmla="*/ 0 h 5314819"/>
              <a:gd name="connsiteX0" fmla="*/ 0 w 16367258"/>
              <a:gd name="connsiteY0" fmla="*/ 0 h 5314819"/>
              <a:gd name="connsiteX1" fmla="*/ 16367258 w 16367258"/>
              <a:gd name="connsiteY1" fmla="*/ 0 h 5314819"/>
              <a:gd name="connsiteX2" fmla="*/ 16367258 w 16367258"/>
              <a:gd name="connsiteY2" fmla="*/ 5314819 h 5314819"/>
              <a:gd name="connsiteX3" fmla="*/ 0 w 16367258"/>
              <a:gd name="connsiteY3" fmla="*/ 5314819 h 5314819"/>
              <a:gd name="connsiteX4" fmla="*/ 0 w 16367258"/>
              <a:gd name="connsiteY4" fmla="*/ 0 h 5314819"/>
              <a:gd name="connsiteX0" fmla="*/ 0 w 16384191"/>
              <a:gd name="connsiteY0" fmla="*/ 762000 h 5314819"/>
              <a:gd name="connsiteX1" fmla="*/ 16384191 w 16384191"/>
              <a:gd name="connsiteY1" fmla="*/ 0 h 5314819"/>
              <a:gd name="connsiteX2" fmla="*/ 16384191 w 16384191"/>
              <a:gd name="connsiteY2" fmla="*/ 5314819 h 5314819"/>
              <a:gd name="connsiteX3" fmla="*/ 16933 w 16384191"/>
              <a:gd name="connsiteY3" fmla="*/ 5314819 h 5314819"/>
              <a:gd name="connsiteX4" fmla="*/ 0 w 16384191"/>
              <a:gd name="connsiteY4" fmla="*/ 762000 h 5314819"/>
              <a:gd name="connsiteX0" fmla="*/ 0 w 16384191"/>
              <a:gd name="connsiteY0" fmla="*/ 762000 h 5314819"/>
              <a:gd name="connsiteX1" fmla="*/ 16384191 w 16384191"/>
              <a:gd name="connsiteY1" fmla="*/ 0 h 5314819"/>
              <a:gd name="connsiteX2" fmla="*/ 16384191 w 16384191"/>
              <a:gd name="connsiteY2" fmla="*/ 5314819 h 5314819"/>
              <a:gd name="connsiteX3" fmla="*/ 16933 w 16384191"/>
              <a:gd name="connsiteY3" fmla="*/ 5314819 h 5314819"/>
              <a:gd name="connsiteX4" fmla="*/ 0 w 16384191"/>
              <a:gd name="connsiteY4" fmla="*/ 762000 h 5314819"/>
              <a:gd name="connsiteX0" fmla="*/ 1630 w 16368888"/>
              <a:gd name="connsiteY0" fmla="*/ 1168400 h 5314819"/>
              <a:gd name="connsiteX1" fmla="*/ 16368888 w 16368888"/>
              <a:gd name="connsiteY1" fmla="*/ 0 h 5314819"/>
              <a:gd name="connsiteX2" fmla="*/ 16368888 w 16368888"/>
              <a:gd name="connsiteY2" fmla="*/ 5314819 h 5314819"/>
              <a:gd name="connsiteX3" fmla="*/ 1630 w 16368888"/>
              <a:gd name="connsiteY3" fmla="*/ 5314819 h 5314819"/>
              <a:gd name="connsiteX4" fmla="*/ 1630 w 16368888"/>
              <a:gd name="connsiteY4" fmla="*/ 1168400 h 5314819"/>
              <a:gd name="connsiteX0" fmla="*/ 1630 w 16368888"/>
              <a:gd name="connsiteY0" fmla="*/ 1168400 h 5314819"/>
              <a:gd name="connsiteX1" fmla="*/ 16368888 w 16368888"/>
              <a:gd name="connsiteY1" fmla="*/ 0 h 5314819"/>
              <a:gd name="connsiteX2" fmla="*/ 16368888 w 16368888"/>
              <a:gd name="connsiteY2" fmla="*/ 5314819 h 5314819"/>
              <a:gd name="connsiteX3" fmla="*/ 1630 w 16368888"/>
              <a:gd name="connsiteY3" fmla="*/ 5314819 h 5314819"/>
              <a:gd name="connsiteX4" fmla="*/ 1630 w 16368888"/>
              <a:gd name="connsiteY4" fmla="*/ 1168400 h 5314819"/>
              <a:gd name="connsiteX0" fmla="*/ 1630 w 16368888"/>
              <a:gd name="connsiteY0" fmla="*/ 1168400 h 5314819"/>
              <a:gd name="connsiteX1" fmla="*/ 16368888 w 16368888"/>
              <a:gd name="connsiteY1" fmla="*/ 0 h 5314819"/>
              <a:gd name="connsiteX2" fmla="*/ 16368888 w 16368888"/>
              <a:gd name="connsiteY2" fmla="*/ 5314819 h 5314819"/>
              <a:gd name="connsiteX3" fmla="*/ 1630 w 16368888"/>
              <a:gd name="connsiteY3" fmla="*/ 5314819 h 5314819"/>
              <a:gd name="connsiteX4" fmla="*/ 1630 w 16368888"/>
              <a:gd name="connsiteY4" fmla="*/ 1168400 h 5314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68888" h="5314819">
                <a:moveTo>
                  <a:pt x="1630" y="1168400"/>
                </a:moveTo>
                <a:cubicBezTo>
                  <a:pt x="7336982" y="2269068"/>
                  <a:pt x="14011935" y="541866"/>
                  <a:pt x="16368888" y="0"/>
                </a:cubicBezTo>
                <a:lnTo>
                  <a:pt x="16368888" y="5314819"/>
                </a:lnTo>
                <a:lnTo>
                  <a:pt x="1630" y="5314819"/>
                </a:lnTo>
                <a:cubicBezTo>
                  <a:pt x="-4014" y="3797213"/>
                  <a:pt x="7274" y="2686006"/>
                  <a:pt x="1630" y="1168400"/>
                </a:cubicBezTo>
                <a:close/>
              </a:path>
            </a:pathLst>
          </a:custGeom>
          <a:solidFill>
            <a:srgbClr val="7DBA00"/>
          </a:solidFill>
          <a:ln w="12700">
            <a:miter lim="400000"/>
          </a:ln>
        </p:spPr>
        <p:txBody>
          <a:bodyPr lIns="50800" tIns="50800" rIns="50800" bIns="50800" anchor="ctr"/>
          <a:lstStyle/>
          <a:p>
            <a:pPr>
              <a:defRPr sz="7600">
                <a:solidFill>
                  <a:srgbClr val="FFFFFF"/>
                </a:solidFill>
              </a:defRPr>
            </a:pPr>
            <a:endParaRPr/>
          </a:p>
        </p:txBody>
      </p:sp>
      <p:sp>
        <p:nvSpPr>
          <p:cNvPr id="2" name="Otsikko 1">
            <a:extLst>
              <a:ext uri="{FF2B5EF4-FFF2-40B4-BE49-F238E27FC236}">
                <a16:creationId xmlns:a16="http://schemas.microsoft.com/office/drawing/2014/main" id="{13822DC6-7F3B-4025-B74E-B450E5C88F0B}"/>
              </a:ext>
            </a:extLst>
          </p:cNvPr>
          <p:cNvSpPr>
            <a:spLocks noGrp="1"/>
          </p:cNvSpPr>
          <p:nvPr>
            <p:ph type="ctrTitle"/>
          </p:nvPr>
        </p:nvSpPr>
        <p:spPr>
          <a:xfrm>
            <a:off x="1524000" y="4922322"/>
            <a:ext cx="9144000" cy="748145"/>
          </a:xfrm>
        </p:spPr>
        <p:txBody>
          <a:bodyPr anchor="b">
            <a:noAutofit/>
          </a:bodyPr>
          <a:lstStyle>
            <a:lvl1pPr algn="ctr">
              <a:defRPr sz="4000" baseline="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6C8A758E-FA10-4C9E-A825-69D3279DCE33}"/>
              </a:ext>
            </a:extLst>
          </p:cNvPr>
          <p:cNvSpPr>
            <a:spLocks noGrp="1"/>
          </p:cNvSpPr>
          <p:nvPr>
            <p:ph type="subTitle" idx="1"/>
          </p:nvPr>
        </p:nvSpPr>
        <p:spPr>
          <a:xfrm>
            <a:off x="1524000" y="5670467"/>
            <a:ext cx="9144000" cy="118753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
        <p:nvSpPr>
          <p:cNvPr id="4" name="Päivämäärän paikkamerkki 3">
            <a:extLst>
              <a:ext uri="{FF2B5EF4-FFF2-40B4-BE49-F238E27FC236}">
                <a16:creationId xmlns:a16="http://schemas.microsoft.com/office/drawing/2014/main" id="{730F058E-FA39-4283-9023-58B539A08E41}"/>
              </a:ext>
            </a:extLst>
          </p:cNvPr>
          <p:cNvSpPr>
            <a:spLocks noGrp="1"/>
          </p:cNvSpPr>
          <p:nvPr>
            <p:ph type="dt" sz="half" idx="10"/>
          </p:nvPr>
        </p:nvSpPr>
        <p:spPr>
          <a:xfrm>
            <a:off x="10669340" y="6480998"/>
            <a:ext cx="1524000" cy="365125"/>
          </a:xfrm>
        </p:spPr>
        <p:txBody>
          <a:bodyPr/>
          <a:lstStyle>
            <a:lvl1pPr>
              <a:defRPr>
                <a:solidFill>
                  <a:schemeClr val="bg1"/>
                </a:solidFill>
              </a:defRPr>
            </a:lvl1pPr>
          </a:lstStyle>
          <a:p>
            <a:fld id="{1E3410C9-4FB5-4493-9003-82B1DCC7B8B2}" type="datetime1">
              <a:rPr lang="fi-FI" smtClean="0"/>
              <a:t>25.9.2020</a:t>
            </a:fld>
            <a:endParaRPr lang="fi-FI" dirty="0"/>
          </a:p>
        </p:txBody>
      </p:sp>
      <p:pic>
        <p:nvPicPr>
          <p:cNvPr id="6" name="Kuva 5">
            <a:extLst>
              <a:ext uri="{FF2B5EF4-FFF2-40B4-BE49-F238E27FC236}">
                <a16:creationId xmlns:a16="http://schemas.microsoft.com/office/drawing/2014/main" id="{7566D7DF-D749-4004-817B-95A0A93FBFA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0848" y="6189642"/>
            <a:ext cx="1885696" cy="867803"/>
          </a:xfrm>
          <a:prstGeom prst="rect">
            <a:avLst/>
          </a:prstGeom>
        </p:spPr>
      </p:pic>
      <p:pic>
        <p:nvPicPr>
          <p:cNvPr id="10" name="Kuva 9">
            <a:extLst>
              <a:ext uri="{FF2B5EF4-FFF2-40B4-BE49-F238E27FC236}">
                <a16:creationId xmlns:a16="http://schemas.microsoft.com/office/drawing/2014/main" id="{2641FA88-3497-4522-996F-E131B9A30E0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4824289"/>
            <a:ext cx="1521313" cy="852116"/>
          </a:xfrm>
          <a:prstGeom prst="rect">
            <a:avLst/>
          </a:prstGeom>
        </p:spPr>
      </p:pic>
    </p:spTree>
    <p:extLst>
      <p:ext uri="{BB962C8B-B14F-4D97-AF65-F5344CB8AC3E}">
        <p14:creationId xmlns:p14="http://schemas.microsoft.com/office/powerpoint/2010/main" val="1956299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Yksi_tekstipalsta_terveydenhoito">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4A174CA-1375-4C3D-8514-2E5E970E685F}"/>
              </a:ext>
            </a:extLst>
          </p:cNvPr>
          <p:cNvSpPr>
            <a:spLocks noGrp="1"/>
          </p:cNvSpPr>
          <p:nvPr>
            <p:ph type="title"/>
          </p:nvPr>
        </p:nvSpPr>
        <p:spPr>
          <a:xfrm>
            <a:off x="838200" y="1095458"/>
            <a:ext cx="7510153" cy="923348"/>
          </a:xfrm>
        </p:spPr>
        <p:txBody>
          <a:bodyPr>
            <a:normAutofit/>
          </a:bodyPr>
          <a:lstStyle>
            <a:lvl1pPr>
              <a:defRPr sz="32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Päivämäärän paikkamerkki 2">
            <a:extLst>
              <a:ext uri="{FF2B5EF4-FFF2-40B4-BE49-F238E27FC236}">
                <a16:creationId xmlns:a16="http://schemas.microsoft.com/office/drawing/2014/main" id="{05F4B0E9-EAAE-408F-A3A9-31CC2D1C1576}"/>
              </a:ext>
            </a:extLst>
          </p:cNvPr>
          <p:cNvSpPr>
            <a:spLocks noGrp="1"/>
          </p:cNvSpPr>
          <p:nvPr>
            <p:ph type="dt" sz="half" idx="10"/>
          </p:nvPr>
        </p:nvSpPr>
        <p:spPr/>
        <p:txBody>
          <a:bodyPr/>
          <a:lstStyle/>
          <a:p>
            <a:fld id="{CC31A684-ACD3-4E04-9EDE-057A13A50E19}" type="datetime1">
              <a:rPr lang="fi-FI" smtClean="0"/>
              <a:t>25.9.2020</a:t>
            </a:fld>
            <a:endParaRPr lang="fi-FI"/>
          </a:p>
        </p:txBody>
      </p:sp>
      <p:sp>
        <p:nvSpPr>
          <p:cNvPr id="4" name="Alatunnisteen paikkamerkki 3">
            <a:extLst>
              <a:ext uri="{FF2B5EF4-FFF2-40B4-BE49-F238E27FC236}">
                <a16:creationId xmlns:a16="http://schemas.microsoft.com/office/drawing/2014/main" id="{11C1D8F6-032E-4843-A7A8-484BF255E84E}"/>
              </a:ext>
            </a:extLst>
          </p:cNvPr>
          <p:cNvSpPr>
            <a:spLocks noGrp="1"/>
          </p:cNvSpPr>
          <p:nvPr>
            <p:ph type="ftr" sz="quarter" idx="11"/>
          </p:nvPr>
        </p:nvSpPr>
        <p:spPr>
          <a:xfrm>
            <a:off x="4038600" y="6356350"/>
            <a:ext cx="3900055" cy="365125"/>
          </a:xfrm>
        </p:spPr>
        <p:txBody>
          <a:bodyPr/>
          <a:lstStyle/>
          <a:p>
            <a:endParaRPr lang="fi-FI" dirty="0"/>
          </a:p>
        </p:txBody>
      </p:sp>
      <p:sp>
        <p:nvSpPr>
          <p:cNvPr id="5" name="Dian numeron paikkamerkki 4">
            <a:extLst>
              <a:ext uri="{FF2B5EF4-FFF2-40B4-BE49-F238E27FC236}">
                <a16:creationId xmlns:a16="http://schemas.microsoft.com/office/drawing/2014/main" id="{B8484B21-49FE-4887-A71E-728A0AC93585}"/>
              </a:ext>
            </a:extLst>
          </p:cNvPr>
          <p:cNvSpPr>
            <a:spLocks noGrp="1"/>
          </p:cNvSpPr>
          <p:nvPr>
            <p:ph type="sldNum" sz="quarter" idx="12"/>
          </p:nvPr>
        </p:nvSpPr>
        <p:spPr>
          <a:xfrm>
            <a:off x="8348353" y="6356350"/>
            <a:ext cx="1400780" cy="365125"/>
          </a:xfrm>
        </p:spPr>
        <p:txBody>
          <a:bodyPr/>
          <a:lstStyle/>
          <a:p>
            <a:fld id="{35321841-5EFB-47AD-8BCD-9A9EE57B4F2B}" type="slidenum">
              <a:rPr lang="fi-FI" smtClean="0"/>
              <a:t>‹#›</a:t>
            </a:fld>
            <a:endParaRPr lang="fi-FI" dirty="0"/>
          </a:p>
        </p:txBody>
      </p:sp>
      <p:sp>
        <p:nvSpPr>
          <p:cNvPr id="14" name="Sisällön paikkamerkki 2">
            <a:extLst>
              <a:ext uri="{FF2B5EF4-FFF2-40B4-BE49-F238E27FC236}">
                <a16:creationId xmlns:a16="http://schemas.microsoft.com/office/drawing/2014/main" id="{242413E9-3AE3-4F1A-AAAA-081569624492}"/>
              </a:ext>
            </a:extLst>
          </p:cNvPr>
          <p:cNvSpPr>
            <a:spLocks noGrp="1"/>
          </p:cNvSpPr>
          <p:nvPr>
            <p:ph sz="half" idx="1"/>
          </p:nvPr>
        </p:nvSpPr>
        <p:spPr>
          <a:xfrm>
            <a:off x="838200" y="2238499"/>
            <a:ext cx="7510153" cy="3938464"/>
          </a:xfrm>
        </p:spPr>
        <p:txBody>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7" name="Kuva 6">
            <a:extLst>
              <a:ext uri="{FF2B5EF4-FFF2-40B4-BE49-F238E27FC236}">
                <a16:creationId xmlns:a16="http://schemas.microsoft.com/office/drawing/2014/main" id="{15B1A659-3822-417F-957E-528BEBC4B2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43583" y="1126003"/>
            <a:ext cx="2903547" cy="187837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Kuva 7">
            <a:extLst>
              <a:ext uri="{FF2B5EF4-FFF2-40B4-BE49-F238E27FC236}">
                <a16:creationId xmlns:a16="http://schemas.microsoft.com/office/drawing/2014/main" id="{AD92C7EA-9B55-4812-86FA-2CB2EE2E131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90827" y="2867626"/>
            <a:ext cx="2903547" cy="193569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242269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Yksi_tekstipalsta_kaupunkikehitys">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4A174CA-1375-4C3D-8514-2E5E970E685F}"/>
              </a:ext>
            </a:extLst>
          </p:cNvPr>
          <p:cNvSpPr>
            <a:spLocks noGrp="1"/>
          </p:cNvSpPr>
          <p:nvPr>
            <p:ph type="title"/>
          </p:nvPr>
        </p:nvSpPr>
        <p:spPr>
          <a:xfrm>
            <a:off x="838200" y="1095458"/>
            <a:ext cx="7510153" cy="923348"/>
          </a:xfrm>
        </p:spPr>
        <p:txBody>
          <a:bodyPr>
            <a:normAutofit/>
          </a:bodyPr>
          <a:lstStyle>
            <a:lvl1pPr>
              <a:defRPr sz="32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Päivämäärän paikkamerkki 2">
            <a:extLst>
              <a:ext uri="{FF2B5EF4-FFF2-40B4-BE49-F238E27FC236}">
                <a16:creationId xmlns:a16="http://schemas.microsoft.com/office/drawing/2014/main" id="{05F4B0E9-EAAE-408F-A3A9-31CC2D1C1576}"/>
              </a:ext>
            </a:extLst>
          </p:cNvPr>
          <p:cNvSpPr>
            <a:spLocks noGrp="1"/>
          </p:cNvSpPr>
          <p:nvPr>
            <p:ph type="dt" sz="half" idx="10"/>
          </p:nvPr>
        </p:nvSpPr>
        <p:spPr/>
        <p:txBody>
          <a:bodyPr/>
          <a:lstStyle/>
          <a:p>
            <a:fld id="{AE7EE83A-C876-45CC-B777-AA7451E18F94}" type="datetime1">
              <a:rPr lang="fi-FI" smtClean="0"/>
              <a:t>25.9.2020</a:t>
            </a:fld>
            <a:endParaRPr lang="fi-FI"/>
          </a:p>
        </p:txBody>
      </p:sp>
      <p:sp>
        <p:nvSpPr>
          <p:cNvPr id="4" name="Alatunnisteen paikkamerkki 3">
            <a:extLst>
              <a:ext uri="{FF2B5EF4-FFF2-40B4-BE49-F238E27FC236}">
                <a16:creationId xmlns:a16="http://schemas.microsoft.com/office/drawing/2014/main" id="{11C1D8F6-032E-4843-A7A8-484BF255E84E}"/>
              </a:ext>
            </a:extLst>
          </p:cNvPr>
          <p:cNvSpPr>
            <a:spLocks noGrp="1"/>
          </p:cNvSpPr>
          <p:nvPr>
            <p:ph type="ftr" sz="quarter" idx="11"/>
          </p:nvPr>
        </p:nvSpPr>
        <p:spPr>
          <a:xfrm>
            <a:off x="4038600" y="6356350"/>
            <a:ext cx="3900055" cy="365125"/>
          </a:xfrm>
        </p:spPr>
        <p:txBody>
          <a:bodyPr/>
          <a:lstStyle/>
          <a:p>
            <a:endParaRPr lang="fi-FI" dirty="0"/>
          </a:p>
        </p:txBody>
      </p:sp>
      <p:sp>
        <p:nvSpPr>
          <p:cNvPr id="5" name="Dian numeron paikkamerkki 4">
            <a:extLst>
              <a:ext uri="{FF2B5EF4-FFF2-40B4-BE49-F238E27FC236}">
                <a16:creationId xmlns:a16="http://schemas.microsoft.com/office/drawing/2014/main" id="{B8484B21-49FE-4887-A71E-728A0AC93585}"/>
              </a:ext>
            </a:extLst>
          </p:cNvPr>
          <p:cNvSpPr>
            <a:spLocks noGrp="1"/>
          </p:cNvSpPr>
          <p:nvPr>
            <p:ph type="sldNum" sz="quarter" idx="12"/>
          </p:nvPr>
        </p:nvSpPr>
        <p:spPr>
          <a:xfrm>
            <a:off x="8348353" y="6356350"/>
            <a:ext cx="1400780" cy="365125"/>
          </a:xfrm>
        </p:spPr>
        <p:txBody>
          <a:bodyPr/>
          <a:lstStyle/>
          <a:p>
            <a:fld id="{35321841-5EFB-47AD-8BCD-9A9EE57B4F2B}" type="slidenum">
              <a:rPr lang="fi-FI" smtClean="0"/>
              <a:t>‹#›</a:t>
            </a:fld>
            <a:endParaRPr lang="fi-FI" dirty="0"/>
          </a:p>
        </p:txBody>
      </p:sp>
      <p:sp>
        <p:nvSpPr>
          <p:cNvPr id="14" name="Sisällön paikkamerkki 2">
            <a:extLst>
              <a:ext uri="{FF2B5EF4-FFF2-40B4-BE49-F238E27FC236}">
                <a16:creationId xmlns:a16="http://schemas.microsoft.com/office/drawing/2014/main" id="{242413E9-3AE3-4F1A-AAAA-081569624492}"/>
              </a:ext>
            </a:extLst>
          </p:cNvPr>
          <p:cNvSpPr>
            <a:spLocks noGrp="1"/>
          </p:cNvSpPr>
          <p:nvPr>
            <p:ph sz="half" idx="1"/>
          </p:nvPr>
        </p:nvSpPr>
        <p:spPr>
          <a:xfrm>
            <a:off x="838200" y="2238499"/>
            <a:ext cx="7510153" cy="3938464"/>
          </a:xfrm>
        </p:spPr>
        <p:txBody>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8" name="Kuva 7">
            <a:extLst>
              <a:ext uri="{FF2B5EF4-FFF2-40B4-BE49-F238E27FC236}">
                <a16:creationId xmlns:a16="http://schemas.microsoft.com/office/drawing/2014/main" id="{AD92C7EA-9B55-4812-86FA-2CB2EE2E13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21305" y="2867626"/>
            <a:ext cx="2642591" cy="193569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Kuva 6">
            <a:extLst>
              <a:ext uri="{FF2B5EF4-FFF2-40B4-BE49-F238E27FC236}">
                <a16:creationId xmlns:a16="http://schemas.microsoft.com/office/drawing/2014/main" id="{15B1A659-3822-417F-957E-528BEBC4B20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43583" y="1153293"/>
            <a:ext cx="2903547" cy="182379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396236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Yksi_tekstipalsta_tyo_yrittaminen">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4A174CA-1375-4C3D-8514-2E5E970E685F}"/>
              </a:ext>
            </a:extLst>
          </p:cNvPr>
          <p:cNvSpPr>
            <a:spLocks noGrp="1"/>
          </p:cNvSpPr>
          <p:nvPr>
            <p:ph type="title"/>
          </p:nvPr>
        </p:nvSpPr>
        <p:spPr>
          <a:xfrm>
            <a:off x="838200" y="1095458"/>
            <a:ext cx="7510153" cy="923348"/>
          </a:xfrm>
        </p:spPr>
        <p:txBody>
          <a:bodyPr>
            <a:normAutofit/>
          </a:bodyPr>
          <a:lstStyle>
            <a:lvl1pPr>
              <a:defRPr sz="32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Päivämäärän paikkamerkki 2">
            <a:extLst>
              <a:ext uri="{FF2B5EF4-FFF2-40B4-BE49-F238E27FC236}">
                <a16:creationId xmlns:a16="http://schemas.microsoft.com/office/drawing/2014/main" id="{05F4B0E9-EAAE-408F-A3A9-31CC2D1C1576}"/>
              </a:ext>
            </a:extLst>
          </p:cNvPr>
          <p:cNvSpPr>
            <a:spLocks noGrp="1"/>
          </p:cNvSpPr>
          <p:nvPr>
            <p:ph type="dt" sz="half" idx="10"/>
          </p:nvPr>
        </p:nvSpPr>
        <p:spPr/>
        <p:txBody>
          <a:bodyPr/>
          <a:lstStyle/>
          <a:p>
            <a:fld id="{95C05E56-F800-401A-AA1E-44701F0E251A}" type="datetime1">
              <a:rPr lang="fi-FI" smtClean="0"/>
              <a:t>25.9.2020</a:t>
            </a:fld>
            <a:endParaRPr lang="fi-FI"/>
          </a:p>
        </p:txBody>
      </p:sp>
      <p:sp>
        <p:nvSpPr>
          <p:cNvPr id="4" name="Alatunnisteen paikkamerkki 3">
            <a:extLst>
              <a:ext uri="{FF2B5EF4-FFF2-40B4-BE49-F238E27FC236}">
                <a16:creationId xmlns:a16="http://schemas.microsoft.com/office/drawing/2014/main" id="{11C1D8F6-032E-4843-A7A8-484BF255E84E}"/>
              </a:ext>
            </a:extLst>
          </p:cNvPr>
          <p:cNvSpPr>
            <a:spLocks noGrp="1"/>
          </p:cNvSpPr>
          <p:nvPr>
            <p:ph type="ftr" sz="quarter" idx="11"/>
          </p:nvPr>
        </p:nvSpPr>
        <p:spPr>
          <a:xfrm>
            <a:off x="4038600" y="6356350"/>
            <a:ext cx="3900055" cy="365125"/>
          </a:xfrm>
        </p:spPr>
        <p:txBody>
          <a:bodyPr/>
          <a:lstStyle/>
          <a:p>
            <a:endParaRPr lang="fi-FI" dirty="0"/>
          </a:p>
        </p:txBody>
      </p:sp>
      <p:sp>
        <p:nvSpPr>
          <p:cNvPr id="5" name="Dian numeron paikkamerkki 4">
            <a:extLst>
              <a:ext uri="{FF2B5EF4-FFF2-40B4-BE49-F238E27FC236}">
                <a16:creationId xmlns:a16="http://schemas.microsoft.com/office/drawing/2014/main" id="{B8484B21-49FE-4887-A71E-728A0AC93585}"/>
              </a:ext>
            </a:extLst>
          </p:cNvPr>
          <p:cNvSpPr>
            <a:spLocks noGrp="1"/>
          </p:cNvSpPr>
          <p:nvPr>
            <p:ph type="sldNum" sz="quarter" idx="12"/>
          </p:nvPr>
        </p:nvSpPr>
        <p:spPr>
          <a:xfrm>
            <a:off x="8348353" y="6356350"/>
            <a:ext cx="1400780" cy="365125"/>
          </a:xfrm>
        </p:spPr>
        <p:txBody>
          <a:bodyPr/>
          <a:lstStyle/>
          <a:p>
            <a:fld id="{35321841-5EFB-47AD-8BCD-9A9EE57B4F2B}" type="slidenum">
              <a:rPr lang="fi-FI" smtClean="0"/>
              <a:t>‹#›</a:t>
            </a:fld>
            <a:endParaRPr lang="fi-FI" dirty="0"/>
          </a:p>
        </p:txBody>
      </p:sp>
      <p:sp>
        <p:nvSpPr>
          <p:cNvPr id="14" name="Sisällön paikkamerkki 2">
            <a:extLst>
              <a:ext uri="{FF2B5EF4-FFF2-40B4-BE49-F238E27FC236}">
                <a16:creationId xmlns:a16="http://schemas.microsoft.com/office/drawing/2014/main" id="{242413E9-3AE3-4F1A-AAAA-081569624492}"/>
              </a:ext>
            </a:extLst>
          </p:cNvPr>
          <p:cNvSpPr>
            <a:spLocks noGrp="1"/>
          </p:cNvSpPr>
          <p:nvPr>
            <p:ph sz="half" idx="1"/>
          </p:nvPr>
        </p:nvSpPr>
        <p:spPr>
          <a:xfrm>
            <a:off x="838200" y="2238499"/>
            <a:ext cx="7510153" cy="3938464"/>
          </a:xfrm>
        </p:spPr>
        <p:txBody>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7" name="Kuva 6">
            <a:extLst>
              <a:ext uri="{FF2B5EF4-FFF2-40B4-BE49-F238E27FC236}">
                <a16:creationId xmlns:a16="http://schemas.microsoft.com/office/drawing/2014/main" id="{15B1A659-3822-417F-957E-528BEBC4B2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43583" y="1248846"/>
            <a:ext cx="2903547" cy="163268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Kuva 7">
            <a:extLst>
              <a:ext uri="{FF2B5EF4-FFF2-40B4-BE49-F238E27FC236}">
                <a16:creationId xmlns:a16="http://schemas.microsoft.com/office/drawing/2014/main" id="{AD92C7EA-9B55-4812-86FA-2CB2EE2E131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43456" y="2866417"/>
            <a:ext cx="2398288" cy="193811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67646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Otsikko_yksi_tekstipalsta_kuvilla">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4A174CA-1375-4C3D-8514-2E5E970E685F}"/>
              </a:ext>
            </a:extLst>
          </p:cNvPr>
          <p:cNvSpPr>
            <a:spLocks noGrp="1"/>
          </p:cNvSpPr>
          <p:nvPr>
            <p:ph type="title"/>
          </p:nvPr>
        </p:nvSpPr>
        <p:spPr>
          <a:xfrm>
            <a:off x="838200" y="1095458"/>
            <a:ext cx="5124443" cy="923348"/>
          </a:xfrm>
        </p:spPr>
        <p:txBody>
          <a:bodyPr>
            <a:normAutofit/>
          </a:bodyPr>
          <a:lstStyle>
            <a:lvl1pPr>
              <a:defRPr sz="32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Päivämäärän paikkamerkki 2">
            <a:extLst>
              <a:ext uri="{FF2B5EF4-FFF2-40B4-BE49-F238E27FC236}">
                <a16:creationId xmlns:a16="http://schemas.microsoft.com/office/drawing/2014/main" id="{05F4B0E9-EAAE-408F-A3A9-31CC2D1C1576}"/>
              </a:ext>
            </a:extLst>
          </p:cNvPr>
          <p:cNvSpPr>
            <a:spLocks noGrp="1"/>
          </p:cNvSpPr>
          <p:nvPr>
            <p:ph type="dt" sz="half" idx="10"/>
          </p:nvPr>
        </p:nvSpPr>
        <p:spPr/>
        <p:txBody>
          <a:bodyPr/>
          <a:lstStyle/>
          <a:p>
            <a:fld id="{289F5080-8410-41E7-8C7C-5F58F210F12F}" type="datetime1">
              <a:rPr lang="fi-FI" smtClean="0"/>
              <a:t>25.9.2020</a:t>
            </a:fld>
            <a:endParaRPr lang="fi-FI"/>
          </a:p>
        </p:txBody>
      </p:sp>
      <p:sp>
        <p:nvSpPr>
          <p:cNvPr id="4" name="Alatunnisteen paikkamerkki 3">
            <a:extLst>
              <a:ext uri="{FF2B5EF4-FFF2-40B4-BE49-F238E27FC236}">
                <a16:creationId xmlns:a16="http://schemas.microsoft.com/office/drawing/2014/main" id="{11C1D8F6-032E-4843-A7A8-484BF255E84E}"/>
              </a:ext>
            </a:extLst>
          </p:cNvPr>
          <p:cNvSpPr>
            <a:spLocks noGrp="1"/>
          </p:cNvSpPr>
          <p:nvPr>
            <p:ph type="ftr" sz="quarter" idx="11"/>
          </p:nvPr>
        </p:nvSpPr>
        <p:spPr>
          <a:xfrm>
            <a:off x="4038600" y="6356350"/>
            <a:ext cx="3900055" cy="365125"/>
          </a:xfrm>
        </p:spPr>
        <p:txBody>
          <a:bodyPr/>
          <a:lstStyle/>
          <a:p>
            <a:endParaRPr lang="fi-FI" dirty="0"/>
          </a:p>
        </p:txBody>
      </p:sp>
      <p:sp>
        <p:nvSpPr>
          <p:cNvPr id="5" name="Dian numeron paikkamerkki 4">
            <a:extLst>
              <a:ext uri="{FF2B5EF4-FFF2-40B4-BE49-F238E27FC236}">
                <a16:creationId xmlns:a16="http://schemas.microsoft.com/office/drawing/2014/main" id="{B8484B21-49FE-4887-A71E-728A0AC93585}"/>
              </a:ext>
            </a:extLst>
          </p:cNvPr>
          <p:cNvSpPr>
            <a:spLocks noGrp="1"/>
          </p:cNvSpPr>
          <p:nvPr>
            <p:ph type="sldNum" sz="quarter" idx="12"/>
          </p:nvPr>
        </p:nvSpPr>
        <p:spPr>
          <a:xfrm>
            <a:off x="8348353" y="6356350"/>
            <a:ext cx="1400780" cy="365125"/>
          </a:xfrm>
        </p:spPr>
        <p:txBody>
          <a:bodyPr/>
          <a:lstStyle/>
          <a:p>
            <a:fld id="{35321841-5EFB-47AD-8BCD-9A9EE57B4F2B}" type="slidenum">
              <a:rPr lang="fi-FI" smtClean="0"/>
              <a:t>‹#›</a:t>
            </a:fld>
            <a:endParaRPr lang="fi-FI" dirty="0"/>
          </a:p>
        </p:txBody>
      </p:sp>
      <p:sp>
        <p:nvSpPr>
          <p:cNvPr id="14" name="Sisällön paikkamerkki 2">
            <a:extLst>
              <a:ext uri="{FF2B5EF4-FFF2-40B4-BE49-F238E27FC236}">
                <a16:creationId xmlns:a16="http://schemas.microsoft.com/office/drawing/2014/main" id="{242413E9-3AE3-4F1A-AAAA-081569624492}"/>
              </a:ext>
            </a:extLst>
          </p:cNvPr>
          <p:cNvSpPr>
            <a:spLocks noGrp="1"/>
          </p:cNvSpPr>
          <p:nvPr>
            <p:ph sz="half" idx="1"/>
          </p:nvPr>
        </p:nvSpPr>
        <p:spPr>
          <a:xfrm>
            <a:off x="838200" y="2238499"/>
            <a:ext cx="5124443" cy="3938464"/>
          </a:xfrm>
        </p:spPr>
        <p:txBody>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0" name="Kuvan paikkamerkki 2">
            <a:extLst>
              <a:ext uri="{FF2B5EF4-FFF2-40B4-BE49-F238E27FC236}">
                <a16:creationId xmlns:a16="http://schemas.microsoft.com/office/drawing/2014/main" id="{F110AFD1-D6C3-4FC8-AAFE-EB560176C169}"/>
              </a:ext>
            </a:extLst>
          </p:cNvPr>
          <p:cNvSpPr>
            <a:spLocks noGrp="1"/>
          </p:cNvSpPr>
          <p:nvPr>
            <p:ph type="pic" idx="13"/>
          </p:nvPr>
        </p:nvSpPr>
        <p:spPr>
          <a:xfrm>
            <a:off x="5962643" y="1095457"/>
            <a:ext cx="6172200" cy="508150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dirty="0"/>
          </a:p>
        </p:txBody>
      </p:sp>
    </p:spTree>
    <p:extLst>
      <p:ext uri="{BB962C8B-B14F-4D97-AF65-F5344CB8AC3E}">
        <p14:creationId xmlns:p14="http://schemas.microsoft.com/office/powerpoint/2010/main" val="881177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9969E57-A840-4733-8332-4A18E5638875}"/>
              </a:ext>
            </a:extLst>
          </p:cNvPr>
          <p:cNvSpPr>
            <a:spLocks noGrp="1"/>
          </p:cNvSpPr>
          <p:nvPr>
            <p:ph type="title"/>
          </p:nvPr>
        </p:nvSpPr>
        <p:spPr>
          <a:xfrm>
            <a:off x="838200" y="1021278"/>
            <a:ext cx="10515600" cy="1215679"/>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E988AFA8-16A7-4C75-B545-25B116B0E400}"/>
              </a:ext>
            </a:extLst>
          </p:cNvPr>
          <p:cNvSpPr>
            <a:spLocks noGrp="1"/>
          </p:cNvSpPr>
          <p:nvPr>
            <p:ph sz="half" idx="1"/>
          </p:nvPr>
        </p:nvSpPr>
        <p:spPr>
          <a:xfrm>
            <a:off x="838200" y="2238499"/>
            <a:ext cx="5181600" cy="3938464"/>
          </a:xfrm>
        </p:spPr>
        <p:txBody>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a:extLst>
              <a:ext uri="{FF2B5EF4-FFF2-40B4-BE49-F238E27FC236}">
                <a16:creationId xmlns:a16="http://schemas.microsoft.com/office/drawing/2014/main" id="{B86652F6-8AC0-40AF-9B04-C21C8D110478}"/>
              </a:ext>
            </a:extLst>
          </p:cNvPr>
          <p:cNvSpPr>
            <a:spLocks noGrp="1"/>
          </p:cNvSpPr>
          <p:nvPr>
            <p:ph sz="half" idx="2"/>
          </p:nvPr>
        </p:nvSpPr>
        <p:spPr>
          <a:xfrm>
            <a:off x="6172200" y="2238499"/>
            <a:ext cx="5181600" cy="3938464"/>
          </a:xfrm>
        </p:spPr>
        <p:txBody>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4">
            <a:extLst>
              <a:ext uri="{FF2B5EF4-FFF2-40B4-BE49-F238E27FC236}">
                <a16:creationId xmlns:a16="http://schemas.microsoft.com/office/drawing/2014/main" id="{C0810113-4E7F-4D3A-B0EB-24C6AFBDFC66}"/>
              </a:ext>
            </a:extLst>
          </p:cNvPr>
          <p:cNvSpPr>
            <a:spLocks noGrp="1"/>
          </p:cNvSpPr>
          <p:nvPr>
            <p:ph type="dt" sz="half" idx="10"/>
          </p:nvPr>
        </p:nvSpPr>
        <p:spPr/>
        <p:txBody>
          <a:bodyPr/>
          <a:lstStyle/>
          <a:p>
            <a:fld id="{A71BDDF0-B76B-493F-8283-AC7CA012A525}" type="datetime1">
              <a:rPr lang="fi-FI" smtClean="0"/>
              <a:t>25.9.2020</a:t>
            </a:fld>
            <a:endParaRPr lang="fi-FI"/>
          </a:p>
        </p:txBody>
      </p:sp>
      <p:sp>
        <p:nvSpPr>
          <p:cNvPr id="6" name="Alatunnisteen paikkamerkki 5">
            <a:extLst>
              <a:ext uri="{FF2B5EF4-FFF2-40B4-BE49-F238E27FC236}">
                <a16:creationId xmlns:a16="http://schemas.microsoft.com/office/drawing/2014/main" id="{5C3E2ED3-139B-4804-97F2-6E1D8D68AA92}"/>
              </a:ext>
            </a:extLst>
          </p:cNvPr>
          <p:cNvSpPr>
            <a:spLocks noGrp="1"/>
          </p:cNvSpPr>
          <p:nvPr>
            <p:ph type="ftr" sz="quarter" idx="11"/>
          </p:nvPr>
        </p:nvSpPr>
        <p:spPr>
          <a:xfrm>
            <a:off x="4038600" y="6356350"/>
            <a:ext cx="4114800" cy="365125"/>
          </a:xfrm>
        </p:spPr>
        <p:txBody>
          <a:bodyPr/>
          <a:lstStyle/>
          <a:p>
            <a:endParaRPr lang="fi-FI" dirty="0"/>
          </a:p>
        </p:txBody>
      </p:sp>
      <p:sp>
        <p:nvSpPr>
          <p:cNvPr id="7" name="Dian numeron paikkamerkki 6">
            <a:extLst>
              <a:ext uri="{FF2B5EF4-FFF2-40B4-BE49-F238E27FC236}">
                <a16:creationId xmlns:a16="http://schemas.microsoft.com/office/drawing/2014/main" id="{59ADAA67-37B5-4471-92F5-45CA57223FF2}"/>
              </a:ext>
            </a:extLst>
          </p:cNvPr>
          <p:cNvSpPr>
            <a:spLocks noGrp="1"/>
          </p:cNvSpPr>
          <p:nvPr>
            <p:ph type="sldNum" sz="quarter" idx="12"/>
          </p:nvPr>
        </p:nvSpPr>
        <p:spPr/>
        <p:txBody>
          <a:bodyPr/>
          <a:lstStyle/>
          <a:p>
            <a:fld id="{35321841-5EFB-47AD-8BCD-9A9EE57B4F2B}" type="slidenum">
              <a:rPr lang="fi-FI" smtClean="0"/>
              <a:t>‹#›</a:t>
            </a:fld>
            <a:endParaRPr lang="fi-FI"/>
          </a:p>
        </p:txBody>
      </p:sp>
    </p:spTree>
    <p:extLst>
      <p:ext uri="{BB962C8B-B14F-4D97-AF65-F5344CB8AC3E}">
        <p14:creationId xmlns:p14="http://schemas.microsoft.com/office/powerpoint/2010/main" val="206440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9F6BA6B-6F5E-488C-A8BA-544AD8D52168}"/>
              </a:ext>
            </a:extLst>
          </p:cNvPr>
          <p:cNvSpPr>
            <a:spLocks noGrp="1"/>
          </p:cNvSpPr>
          <p:nvPr>
            <p:ph type="title"/>
          </p:nvPr>
        </p:nvSpPr>
        <p:spPr>
          <a:xfrm>
            <a:off x="839788" y="1068779"/>
            <a:ext cx="10515600" cy="1016146"/>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36230453-8592-4333-9E89-CEB829AD99F8}"/>
              </a:ext>
            </a:extLst>
          </p:cNvPr>
          <p:cNvSpPr>
            <a:spLocks noGrp="1"/>
          </p:cNvSpPr>
          <p:nvPr>
            <p:ph type="body" idx="1"/>
          </p:nvPr>
        </p:nvSpPr>
        <p:spPr>
          <a:xfrm>
            <a:off x="839788" y="2084925"/>
            <a:ext cx="5157787" cy="7709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a:t>
            </a:r>
          </a:p>
        </p:txBody>
      </p:sp>
      <p:sp>
        <p:nvSpPr>
          <p:cNvPr id="4" name="Sisällön paikkamerkki 3">
            <a:extLst>
              <a:ext uri="{FF2B5EF4-FFF2-40B4-BE49-F238E27FC236}">
                <a16:creationId xmlns:a16="http://schemas.microsoft.com/office/drawing/2014/main" id="{1B86774C-BA23-4263-9DF4-8769E17C0C91}"/>
              </a:ext>
            </a:extLst>
          </p:cNvPr>
          <p:cNvSpPr>
            <a:spLocks noGrp="1"/>
          </p:cNvSpPr>
          <p:nvPr>
            <p:ph sz="half" idx="2"/>
          </p:nvPr>
        </p:nvSpPr>
        <p:spPr>
          <a:xfrm>
            <a:off x="839788" y="2908837"/>
            <a:ext cx="5157787" cy="3447513"/>
          </a:xfrm>
        </p:spPr>
        <p:txBody>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Tekstin paikkamerkki 4">
            <a:extLst>
              <a:ext uri="{FF2B5EF4-FFF2-40B4-BE49-F238E27FC236}">
                <a16:creationId xmlns:a16="http://schemas.microsoft.com/office/drawing/2014/main" id="{CAA92CEB-8E90-482E-BE1A-8F1FA7063D55}"/>
              </a:ext>
            </a:extLst>
          </p:cNvPr>
          <p:cNvSpPr>
            <a:spLocks noGrp="1"/>
          </p:cNvSpPr>
          <p:nvPr>
            <p:ph type="body" sz="quarter" idx="3"/>
          </p:nvPr>
        </p:nvSpPr>
        <p:spPr>
          <a:xfrm>
            <a:off x="6172200" y="2084925"/>
            <a:ext cx="5183188" cy="7709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a:extLst>
              <a:ext uri="{FF2B5EF4-FFF2-40B4-BE49-F238E27FC236}">
                <a16:creationId xmlns:a16="http://schemas.microsoft.com/office/drawing/2014/main" id="{37B2963E-B133-44B2-8A9E-B3935A2EDE75}"/>
              </a:ext>
            </a:extLst>
          </p:cNvPr>
          <p:cNvSpPr>
            <a:spLocks noGrp="1"/>
          </p:cNvSpPr>
          <p:nvPr>
            <p:ph sz="quarter" idx="4"/>
          </p:nvPr>
        </p:nvSpPr>
        <p:spPr>
          <a:xfrm>
            <a:off x="6172200" y="2908837"/>
            <a:ext cx="5183188" cy="3447513"/>
          </a:xfrm>
        </p:spPr>
        <p:txBody>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Päivämäärän paikkamerkki 6">
            <a:extLst>
              <a:ext uri="{FF2B5EF4-FFF2-40B4-BE49-F238E27FC236}">
                <a16:creationId xmlns:a16="http://schemas.microsoft.com/office/drawing/2014/main" id="{029200E9-33A9-462F-802F-7FDEFF5AA148}"/>
              </a:ext>
            </a:extLst>
          </p:cNvPr>
          <p:cNvSpPr>
            <a:spLocks noGrp="1"/>
          </p:cNvSpPr>
          <p:nvPr>
            <p:ph type="dt" sz="half" idx="10"/>
          </p:nvPr>
        </p:nvSpPr>
        <p:spPr/>
        <p:txBody>
          <a:bodyPr/>
          <a:lstStyle/>
          <a:p>
            <a:fld id="{0CF5ED86-9AAF-45EF-A44C-147E5BF8876F}" type="datetime1">
              <a:rPr lang="fi-FI" smtClean="0"/>
              <a:t>25.9.2020</a:t>
            </a:fld>
            <a:endParaRPr lang="fi-FI"/>
          </a:p>
        </p:txBody>
      </p:sp>
      <p:sp>
        <p:nvSpPr>
          <p:cNvPr id="8" name="Alatunnisteen paikkamerkki 7">
            <a:extLst>
              <a:ext uri="{FF2B5EF4-FFF2-40B4-BE49-F238E27FC236}">
                <a16:creationId xmlns:a16="http://schemas.microsoft.com/office/drawing/2014/main" id="{CE1F790D-2313-48D5-9F54-B668A441DC40}"/>
              </a:ext>
            </a:extLst>
          </p:cNvPr>
          <p:cNvSpPr>
            <a:spLocks noGrp="1"/>
          </p:cNvSpPr>
          <p:nvPr>
            <p:ph type="ftr" sz="quarter" idx="11"/>
          </p:nvPr>
        </p:nvSpPr>
        <p:spPr/>
        <p:txBody>
          <a:bodyPr/>
          <a:lstStyle/>
          <a:p>
            <a:endParaRPr lang="fi-FI" dirty="0"/>
          </a:p>
        </p:txBody>
      </p:sp>
      <p:sp>
        <p:nvSpPr>
          <p:cNvPr id="9" name="Dian numeron paikkamerkki 8">
            <a:extLst>
              <a:ext uri="{FF2B5EF4-FFF2-40B4-BE49-F238E27FC236}">
                <a16:creationId xmlns:a16="http://schemas.microsoft.com/office/drawing/2014/main" id="{A010B0F9-0377-4550-9DFF-021B8018E258}"/>
              </a:ext>
            </a:extLst>
          </p:cNvPr>
          <p:cNvSpPr>
            <a:spLocks noGrp="1"/>
          </p:cNvSpPr>
          <p:nvPr>
            <p:ph type="sldNum" sz="quarter" idx="12"/>
          </p:nvPr>
        </p:nvSpPr>
        <p:spPr/>
        <p:txBody>
          <a:bodyPr/>
          <a:lstStyle/>
          <a:p>
            <a:fld id="{35321841-5EFB-47AD-8BCD-9A9EE57B4F2B}" type="slidenum">
              <a:rPr lang="fi-FI" smtClean="0"/>
              <a:t>‹#›</a:t>
            </a:fld>
            <a:endParaRPr lang="fi-FI" dirty="0"/>
          </a:p>
        </p:txBody>
      </p:sp>
    </p:spTree>
    <p:extLst>
      <p:ext uri="{BB962C8B-B14F-4D97-AF65-F5344CB8AC3E}">
        <p14:creationId xmlns:p14="http://schemas.microsoft.com/office/powerpoint/2010/main" val="3014901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2B005CA-085D-47E6-BA8E-B1D5F696C96D}"/>
              </a:ext>
            </a:extLst>
          </p:cNvPr>
          <p:cNvSpPr>
            <a:spLocks noGrp="1"/>
          </p:cNvSpPr>
          <p:nvPr>
            <p:ph type="dt" sz="half" idx="10"/>
          </p:nvPr>
        </p:nvSpPr>
        <p:spPr/>
        <p:txBody>
          <a:bodyPr/>
          <a:lstStyle/>
          <a:p>
            <a:fld id="{E93E55D2-5EE7-4AAA-B5AE-17869630DD83}" type="datetime1">
              <a:rPr lang="fi-FI" smtClean="0"/>
              <a:t>25.9.2020</a:t>
            </a:fld>
            <a:endParaRPr lang="fi-FI" dirty="0"/>
          </a:p>
        </p:txBody>
      </p:sp>
      <p:sp>
        <p:nvSpPr>
          <p:cNvPr id="3" name="Alatunnisteen paikkamerkki 2">
            <a:extLst>
              <a:ext uri="{FF2B5EF4-FFF2-40B4-BE49-F238E27FC236}">
                <a16:creationId xmlns:a16="http://schemas.microsoft.com/office/drawing/2014/main" id="{ABDEF69E-612D-430E-B89B-2590E708B2FD}"/>
              </a:ext>
            </a:extLst>
          </p:cNvPr>
          <p:cNvSpPr>
            <a:spLocks noGrp="1"/>
          </p:cNvSpPr>
          <p:nvPr>
            <p:ph type="ftr" sz="quarter" idx="11"/>
          </p:nvPr>
        </p:nvSpPr>
        <p:spPr/>
        <p:txBody>
          <a:bodyPr/>
          <a:lstStyle/>
          <a:p>
            <a:endParaRPr lang="fi-FI" dirty="0"/>
          </a:p>
        </p:txBody>
      </p:sp>
      <p:sp>
        <p:nvSpPr>
          <p:cNvPr id="4" name="Dian numeron paikkamerkki 3">
            <a:extLst>
              <a:ext uri="{FF2B5EF4-FFF2-40B4-BE49-F238E27FC236}">
                <a16:creationId xmlns:a16="http://schemas.microsoft.com/office/drawing/2014/main" id="{3EEF95F1-8105-48A1-BD60-414AF90DFDFC}"/>
              </a:ext>
            </a:extLst>
          </p:cNvPr>
          <p:cNvSpPr>
            <a:spLocks noGrp="1"/>
          </p:cNvSpPr>
          <p:nvPr>
            <p:ph type="sldNum" sz="quarter" idx="12"/>
          </p:nvPr>
        </p:nvSpPr>
        <p:spPr/>
        <p:txBody>
          <a:bodyPr/>
          <a:lstStyle/>
          <a:p>
            <a:fld id="{35321841-5EFB-47AD-8BCD-9A9EE57B4F2B}" type="slidenum">
              <a:rPr lang="fi-FI" smtClean="0"/>
              <a:t>‹#›</a:t>
            </a:fld>
            <a:endParaRPr lang="fi-FI" dirty="0"/>
          </a:p>
        </p:txBody>
      </p:sp>
    </p:spTree>
    <p:extLst>
      <p:ext uri="{BB962C8B-B14F-4D97-AF65-F5344CB8AC3E}">
        <p14:creationId xmlns:p14="http://schemas.microsoft.com/office/powerpoint/2010/main" val="72113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Yksi_tekstipalsta_logo_alhaalla">
    <p:bg>
      <p:bgPr>
        <a:solidFill>
          <a:schemeClr val="bg1"/>
        </a:solidFill>
        <a:effectLst/>
      </p:bgPr>
    </p:bg>
    <p:spTree>
      <p:nvGrpSpPr>
        <p:cNvPr id="1" name=""/>
        <p:cNvGrpSpPr/>
        <p:nvPr/>
      </p:nvGrpSpPr>
      <p:grpSpPr>
        <a:xfrm>
          <a:off x="0" y="0"/>
          <a:ext cx="0" cy="0"/>
          <a:chOff x="0" y="0"/>
          <a:chExt cx="0" cy="0"/>
        </a:xfrm>
      </p:grpSpPr>
      <p:sp>
        <p:nvSpPr>
          <p:cNvPr id="3" name="Päivämäärän paikkamerkki 2">
            <a:extLst>
              <a:ext uri="{FF2B5EF4-FFF2-40B4-BE49-F238E27FC236}">
                <a16:creationId xmlns:a16="http://schemas.microsoft.com/office/drawing/2014/main" id="{05F4B0E9-EAAE-408F-A3A9-31CC2D1C1576}"/>
              </a:ext>
            </a:extLst>
          </p:cNvPr>
          <p:cNvSpPr>
            <a:spLocks noGrp="1"/>
          </p:cNvSpPr>
          <p:nvPr>
            <p:ph type="dt" sz="half" idx="10"/>
          </p:nvPr>
        </p:nvSpPr>
        <p:spPr/>
        <p:txBody>
          <a:bodyPr/>
          <a:lstStyle/>
          <a:p>
            <a:fld id="{E54E8641-0741-44FE-9842-02D400834D4C}" type="datetime1">
              <a:rPr lang="fi-FI" smtClean="0"/>
              <a:t>25.9.2020</a:t>
            </a:fld>
            <a:endParaRPr lang="fi-FI"/>
          </a:p>
        </p:txBody>
      </p:sp>
      <p:sp>
        <p:nvSpPr>
          <p:cNvPr id="4" name="Alatunnisteen paikkamerkki 3">
            <a:extLst>
              <a:ext uri="{FF2B5EF4-FFF2-40B4-BE49-F238E27FC236}">
                <a16:creationId xmlns:a16="http://schemas.microsoft.com/office/drawing/2014/main" id="{11C1D8F6-032E-4843-A7A8-484BF255E84E}"/>
              </a:ext>
            </a:extLst>
          </p:cNvPr>
          <p:cNvSpPr>
            <a:spLocks noGrp="1"/>
          </p:cNvSpPr>
          <p:nvPr>
            <p:ph type="ftr" sz="quarter" idx="11"/>
          </p:nvPr>
        </p:nvSpPr>
        <p:spPr>
          <a:xfrm>
            <a:off x="4038600" y="6356350"/>
            <a:ext cx="3900055" cy="365125"/>
          </a:xfrm>
        </p:spPr>
        <p:txBody>
          <a:bodyPr/>
          <a:lstStyle/>
          <a:p>
            <a:endParaRPr lang="fi-FI" dirty="0"/>
          </a:p>
        </p:txBody>
      </p:sp>
      <p:sp>
        <p:nvSpPr>
          <p:cNvPr id="14" name="Sisällön paikkamerkki 2">
            <a:extLst>
              <a:ext uri="{FF2B5EF4-FFF2-40B4-BE49-F238E27FC236}">
                <a16:creationId xmlns:a16="http://schemas.microsoft.com/office/drawing/2014/main" id="{242413E9-3AE3-4F1A-AAAA-081569624492}"/>
              </a:ext>
            </a:extLst>
          </p:cNvPr>
          <p:cNvSpPr>
            <a:spLocks noGrp="1"/>
          </p:cNvSpPr>
          <p:nvPr>
            <p:ph sz="half" idx="1"/>
          </p:nvPr>
        </p:nvSpPr>
        <p:spPr>
          <a:xfrm>
            <a:off x="838201" y="1308193"/>
            <a:ext cx="9634016" cy="4868770"/>
          </a:xfrm>
        </p:spPr>
        <p:txBody>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Dian numeron paikkamerkki 4">
            <a:extLst>
              <a:ext uri="{FF2B5EF4-FFF2-40B4-BE49-F238E27FC236}">
                <a16:creationId xmlns:a16="http://schemas.microsoft.com/office/drawing/2014/main" id="{B8484B21-49FE-4887-A71E-728A0AC93585}"/>
              </a:ext>
            </a:extLst>
          </p:cNvPr>
          <p:cNvSpPr>
            <a:spLocks noGrp="1"/>
          </p:cNvSpPr>
          <p:nvPr>
            <p:ph type="sldNum" sz="quarter" idx="12"/>
          </p:nvPr>
        </p:nvSpPr>
        <p:spPr>
          <a:xfrm>
            <a:off x="8348353" y="6356350"/>
            <a:ext cx="1400780" cy="365125"/>
          </a:xfrm>
        </p:spPr>
        <p:txBody>
          <a:bodyPr/>
          <a:lstStyle/>
          <a:p>
            <a:fld id="{35321841-5EFB-47AD-8BCD-9A9EE57B4F2B}" type="slidenum">
              <a:rPr lang="fi-FI" smtClean="0"/>
              <a:t>‹#›</a:t>
            </a:fld>
            <a:endParaRPr lang="fi-FI" dirty="0"/>
          </a:p>
        </p:txBody>
      </p:sp>
      <p:pic>
        <p:nvPicPr>
          <p:cNvPr id="6" name="Kuva 5">
            <a:extLst>
              <a:ext uri="{FF2B5EF4-FFF2-40B4-BE49-F238E27FC236}">
                <a16:creationId xmlns:a16="http://schemas.microsoft.com/office/drawing/2014/main" id="{7F9533CD-E811-4BBC-9916-B461D0A707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78891" y="6196985"/>
            <a:ext cx="1925601" cy="886167"/>
          </a:xfrm>
          <a:prstGeom prst="rect">
            <a:avLst/>
          </a:prstGeom>
        </p:spPr>
      </p:pic>
      <p:pic>
        <p:nvPicPr>
          <p:cNvPr id="8" name="Kuva 7">
            <a:extLst>
              <a:ext uri="{FF2B5EF4-FFF2-40B4-BE49-F238E27FC236}">
                <a16:creationId xmlns:a16="http://schemas.microsoft.com/office/drawing/2014/main" id="{23A93952-3B2B-47BC-8FFF-742FBE3F4D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92736" y="4675523"/>
            <a:ext cx="1697918" cy="1137935"/>
          </a:xfrm>
          <a:prstGeom prst="rect">
            <a:avLst/>
          </a:prstGeom>
        </p:spPr>
      </p:pic>
      <p:sp>
        <p:nvSpPr>
          <p:cNvPr id="9" name="Otsikko 8">
            <a:extLst>
              <a:ext uri="{FF2B5EF4-FFF2-40B4-BE49-F238E27FC236}">
                <a16:creationId xmlns:a16="http://schemas.microsoft.com/office/drawing/2014/main" id="{3B677749-3080-44B9-B84B-9ACC2344CB3A}"/>
              </a:ext>
            </a:extLst>
          </p:cNvPr>
          <p:cNvSpPr>
            <a:spLocks noGrp="1"/>
          </p:cNvSpPr>
          <p:nvPr>
            <p:ph type="title"/>
          </p:nvPr>
        </p:nvSpPr>
        <p:spPr>
          <a:xfrm>
            <a:off x="838200" y="234430"/>
            <a:ext cx="9654536" cy="944090"/>
          </a:xfrm>
        </p:spPr>
        <p:txBody>
          <a:bodyPr/>
          <a:lstStyle/>
          <a:p>
            <a:r>
              <a:rPr lang="fi-FI"/>
              <a:t>Muokkaa ots. perustyyl. napsautt.</a:t>
            </a:r>
          </a:p>
        </p:txBody>
      </p:sp>
    </p:spTree>
    <p:extLst>
      <p:ext uri="{BB962C8B-B14F-4D97-AF65-F5344CB8AC3E}">
        <p14:creationId xmlns:p14="http://schemas.microsoft.com/office/powerpoint/2010/main" val="8082753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Yksi_tekstipalsta_logo alhaalla_ei_otsikkoa">
    <p:bg>
      <p:bgPr>
        <a:solidFill>
          <a:schemeClr val="bg1"/>
        </a:solidFill>
        <a:effectLst/>
      </p:bgPr>
    </p:bg>
    <p:spTree>
      <p:nvGrpSpPr>
        <p:cNvPr id="1" name=""/>
        <p:cNvGrpSpPr/>
        <p:nvPr/>
      </p:nvGrpSpPr>
      <p:grpSpPr>
        <a:xfrm>
          <a:off x="0" y="0"/>
          <a:ext cx="0" cy="0"/>
          <a:chOff x="0" y="0"/>
          <a:chExt cx="0" cy="0"/>
        </a:xfrm>
      </p:grpSpPr>
      <p:sp>
        <p:nvSpPr>
          <p:cNvPr id="3" name="Päivämäärän paikkamerkki 2">
            <a:extLst>
              <a:ext uri="{FF2B5EF4-FFF2-40B4-BE49-F238E27FC236}">
                <a16:creationId xmlns:a16="http://schemas.microsoft.com/office/drawing/2014/main" id="{05F4B0E9-EAAE-408F-A3A9-31CC2D1C1576}"/>
              </a:ext>
            </a:extLst>
          </p:cNvPr>
          <p:cNvSpPr>
            <a:spLocks noGrp="1"/>
          </p:cNvSpPr>
          <p:nvPr>
            <p:ph type="dt" sz="half" idx="10"/>
          </p:nvPr>
        </p:nvSpPr>
        <p:spPr/>
        <p:txBody>
          <a:bodyPr/>
          <a:lstStyle/>
          <a:p>
            <a:fld id="{E54E8641-0741-44FE-9842-02D400834D4C}" type="datetime1">
              <a:rPr lang="fi-FI" smtClean="0"/>
              <a:t>25.9.2020</a:t>
            </a:fld>
            <a:endParaRPr lang="fi-FI"/>
          </a:p>
        </p:txBody>
      </p:sp>
      <p:sp>
        <p:nvSpPr>
          <p:cNvPr id="4" name="Alatunnisteen paikkamerkki 3">
            <a:extLst>
              <a:ext uri="{FF2B5EF4-FFF2-40B4-BE49-F238E27FC236}">
                <a16:creationId xmlns:a16="http://schemas.microsoft.com/office/drawing/2014/main" id="{11C1D8F6-032E-4843-A7A8-484BF255E84E}"/>
              </a:ext>
            </a:extLst>
          </p:cNvPr>
          <p:cNvSpPr>
            <a:spLocks noGrp="1"/>
          </p:cNvSpPr>
          <p:nvPr>
            <p:ph type="ftr" sz="quarter" idx="11"/>
          </p:nvPr>
        </p:nvSpPr>
        <p:spPr>
          <a:xfrm>
            <a:off x="4038600" y="6356350"/>
            <a:ext cx="3900055" cy="365125"/>
          </a:xfrm>
        </p:spPr>
        <p:txBody>
          <a:bodyPr/>
          <a:lstStyle/>
          <a:p>
            <a:endParaRPr lang="fi-FI" dirty="0"/>
          </a:p>
        </p:txBody>
      </p:sp>
      <p:sp>
        <p:nvSpPr>
          <p:cNvPr id="14" name="Sisällön paikkamerkki 2">
            <a:extLst>
              <a:ext uri="{FF2B5EF4-FFF2-40B4-BE49-F238E27FC236}">
                <a16:creationId xmlns:a16="http://schemas.microsoft.com/office/drawing/2014/main" id="{242413E9-3AE3-4F1A-AAAA-081569624492}"/>
              </a:ext>
            </a:extLst>
          </p:cNvPr>
          <p:cNvSpPr>
            <a:spLocks noGrp="1"/>
          </p:cNvSpPr>
          <p:nvPr>
            <p:ph sz="half" idx="1"/>
          </p:nvPr>
        </p:nvSpPr>
        <p:spPr>
          <a:xfrm>
            <a:off x="838201" y="287001"/>
            <a:ext cx="9634016" cy="5889962"/>
          </a:xfrm>
        </p:spPr>
        <p:txBody>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Dian numeron paikkamerkki 4">
            <a:extLst>
              <a:ext uri="{FF2B5EF4-FFF2-40B4-BE49-F238E27FC236}">
                <a16:creationId xmlns:a16="http://schemas.microsoft.com/office/drawing/2014/main" id="{B8484B21-49FE-4887-A71E-728A0AC93585}"/>
              </a:ext>
            </a:extLst>
          </p:cNvPr>
          <p:cNvSpPr>
            <a:spLocks noGrp="1"/>
          </p:cNvSpPr>
          <p:nvPr>
            <p:ph type="sldNum" sz="quarter" idx="12"/>
          </p:nvPr>
        </p:nvSpPr>
        <p:spPr>
          <a:xfrm>
            <a:off x="8348353" y="6356350"/>
            <a:ext cx="1400780" cy="365125"/>
          </a:xfrm>
        </p:spPr>
        <p:txBody>
          <a:bodyPr/>
          <a:lstStyle/>
          <a:p>
            <a:fld id="{35321841-5EFB-47AD-8BCD-9A9EE57B4F2B}" type="slidenum">
              <a:rPr lang="fi-FI" smtClean="0"/>
              <a:t>‹#›</a:t>
            </a:fld>
            <a:endParaRPr lang="fi-FI" dirty="0"/>
          </a:p>
        </p:txBody>
      </p:sp>
      <p:pic>
        <p:nvPicPr>
          <p:cNvPr id="6" name="Kuva 5">
            <a:extLst>
              <a:ext uri="{FF2B5EF4-FFF2-40B4-BE49-F238E27FC236}">
                <a16:creationId xmlns:a16="http://schemas.microsoft.com/office/drawing/2014/main" id="{7F9533CD-E811-4BBC-9916-B461D0A707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78891" y="6196985"/>
            <a:ext cx="1925601" cy="886167"/>
          </a:xfrm>
          <a:prstGeom prst="rect">
            <a:avLst/>
          </a:prstGeom>
        </p:spPr>
      </p:pic>
      <p:pic>
        <p:nvPicPr>
          <p:cNvPr id="8" name="Kuva 7">
            <a:extLst>
              <a:ext uri="{FF2B5EF4-FFF2-40B4-BE49-F238E27FC236}">
                <a16:creationId xmlns:a16="http://schemas.microsoft.com/office/drawing/2014/main" id="{23A93952-3B2B-47BC-8FFF-742FBE3F4D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92736" y="4675523"/>
            <a:ext cx="1697918" cy="1137935"/>
          </a:xfrm>
          <a:prstGeom prst="rect">
            <a:avLst/>
          </a:prstGeom>
        </p:spPr>
      </p:pic>
    </p:spTree>
    <p:extLst>
      <p:ext uri="{BB962C8B-B14F-4D97-AF65-F5344CB8AC3E}">
        <p14:creationId xmlns:p14="http://schemas.microsoft.com/office/powerpoint/2010/main" val="29523429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Tyhjä_logo_alhaalla">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2B005CA-085D-47E6-BA8E-B1D5F696C96D}"/>
              </a:ext>
            </a:extLst>
          </p:cNvPr>
          <p:cNvSpPr>
            <a:spLocks noGrp="1"/>
          </p:cNvSpPr>
          <p:nvPr>
            <p:ph type="dt" sz="half" idx="10"/>
          </p:nvPr>
        </p:nvSpPr>
        <p:spPr/>
        <p:txBody>
          <a:bodyPr/>
          <a:lstStyle/>
          <a:p>
            <a:fld id="{E93E55D2-5EE7-4AAA-B5AE-17869630DD83}" type="datetime1">
              <a:rPr lang="fi-FI" smtClean="0"/>
              <a:t>25.9.2020</a:t>
            </a:fld>
            <a:endParaRPr lang="fi-FI" dirty="0"/>
          </a:p>
        </p:txBody>
      </p:sp>
      <p:sp>
        <p:nvSpPr>
          <p:cNvPr id="3" name="Alatunnisteen paikkamerkki 2">
            <a:extLst>
              <a:ext uri="{FF2B5EF4-FFF2-40B4-BE49-F238E27FC236}">
                <a16:creationId xmlns:a16="http://schemas.microsoft.com/office/drawing/2014/main" id="{ABDEF69E-612D-430E-B89B-2590E708B2FD}"/>
              </a:ext>
            </a:extLst>
          </p:cNvPr>
          <p:cNvSpPr>
            <a:spLocks noGrp="1"/>
          </p:cNvSpPr>
          <p:nvPr>
            <p:ph type="ftr" sz="quarter" idx="11"/>
          </p:nvPr>
        </p:nvSpPr>
        <p:spPr/>
        <p:txBody>
          <a:bodyPr/>
          <a:lstStyle/>
          <a:p>
            <a:endParaRPr lang="fi-FI" dirty="0"/>
          </a:p>
        </p:txBody>
      </p:sp>
      <p:sp>
        <p:nvSpPr>
          <p:cNvPr id="4" name="Dian numeron paikkamerkki 3">
            <a:extLst>
              <a:ext uri="{FF2B5EF4-FFF2-40B4-BE49-F238E27FC236}">
                <a16:creationId xmlns:a16="http://schemas.microsoft.com/office/drawing/2014/main" id="{3EEF95F1-8105-48A1-BD60-414AF90DFDFC}"/>
              </a:ext>
            </a:extLst>
          </p:cNvPr>
          <p:cNvSpPr>
            <a:spLocks noGrp="1"/>
          </p:cNvSpPr>
          <p:nvPr>
            <p:ph type="sldNum" sz="quarter" idx="12"/>
          </p:nvPr>
        </p:nvSpPr>
        <p:spPr/>
        <p:txBody>
          <a:bodyPr/>
          <a:lstStyle/>
          <a:p>
            <a:fld id="{35321841-5EFB-47AD-8BCD-9A9EE57B4F2B}" type="slidenum">
              <a:rPr lang="fi-FI" smtClean="0"/>
              <a:t>‹#›</a:t>
            </a:fld>
            <a:endParaRPr lang="fi-FI" dirty="0"/>
          </a:p>
        </p:txBody>
      </p:sp>
      <p:pic>
        <p:nvPicPr>
          <p:cNvPr id="5" name="Kuva 4">
            <a:extLst>
              <a:ext uri="{FF2B5EF4-FFF2-40B4-BE49-F238E27FC236}">
                <a16:creationId xmlns:a16="http://schemas.microsoft.com/office/drawing/2014/main" id="{6CD920A3-D9B7-4308-BC13-ED9082711A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78891" y="6196985"/>
            <a:ext cx="1925601" cy="886167"/>
          </a:xfrm>
          <a:prstGeom prst="rect">
            <a:avLst/>
          </a:prstGeom>
        </p:spPr>
      </p:pic>
      <p:pic>
        <p:nvPicPr>
          <p:cNvPr id="6" name="Kuva 5">
            <a:extLst>
              <a:ext uri="{FF2B5EF4-FFF2-40B4-BE49-F238E27FC236}">
                <a16:creationId xmlns:a16="http://schemas.microsoft.com/office/drawing/2014/main" id="{83523F37-2359-46D5-93CF-7239D7BB5C1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92736" y="4675523"/>
            <a:ext cx="1697918" cy="1137935"/>
          </a:xfrm>
          <a:prstGeom prst="rect">
            <a:avLst/>
          </a:prstGeom>
        </p:spPr>
      </p:pic>
    </p:spTree>
    <p:extLst>
      <p:ext uri="{BB962C8B-B14F-4D97-AF65-F5344CB8AC3E}">
        <p14:creationId xmlns:p14="http://schemas.microsoft.com/office/powerpoint/2010/main" val="1349071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Otsikkodia">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7E88599E-9964-4751-817F-1DACF66AE7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3953" cy="6163663"/>
          </a:xfrm>
          <a:prstGeom prst="rect">
            <a:avLst/>
          </a:prstGeom>
        </p:spPr>
      </p:pic>
      <p:sp>
        <p:nvSpPr>
          <p:cNvPr id="7" name="Suorakulmio">
            <a:extLst>
              <a:ext uri="{FF2B5EF4-FFF2-40B4-BE49-F238E27FC236}">
                <a16:creationId xmlns:a16="http://schemas.microsoft.com/office/drawing/2014/main" id="{6637BE56-4CD6-4070-BBD9-C80C3F476EE9}"/>
              </a:ext>
            </a:extLst>
          </p:cNvPr>
          <p:cNvSpPr/>
          <p:nvPr userDrawn="1"/>
        </p:nvSpPr>
        <p:spPr>
          <a:xfrm>
            <a:off x="-2684" y="3734789"/>
            <a:ext cx="12194684" cy="3123210"/>
          </a:xfrm>
          <a:custGeom>
            <a:avLst/>
            <a:gdLst>
              <a:gd name="connsiteX0" fmla="*/ 0 w 16367258"/>
              <a:gd name="connsiteY0" fmla="*/ 0 h 5314819"/>
              <a:gd name="connsiteX1" fmla="*/ 16367258 w 16367258"/>
              <a:gd name="connsiteY1" fmla="*/ 0 h 5314819"/>
              <a:gd name="connsiteX2" fmla="*/ 16367258 w 16367258"/>
              <a:gd name="connsiteY2" fmla="*/ 5314819 h 5314819"/>
              <a:gd name="connsiteX3" fmla="*/ 0 w 16367258"/>
              <a:gd name="connsiteY3" fmla="*/ 5314819 h 5314819"/>
              <a:gd name="connsiteX4" fmla="*/ 0 w 16367258"/>
              <a:gd name="connsiteY4" fmla="*/ 0 h 5314819"/>
              <a:gd name="connsiteX0" fmla="*/ 0 w 16367258"/>
              <a:gd name="connsiteY0" fmla="*/ 0 h 5314819"/>
              <a:gd name="connsiteX1" fmla="*/ 16367258 w 16367258"/>
              <a:gd name="connsiteY1" fmla="*/ 0 h 5314819"/>
              <a:gd name="connsiteX2" fmla="*/ 16367258 w 16367258"/>
              <a:gd name="connsiteY2" fmla="*/ 5314819 h 5314819"/>
              <a:gd name="connsiteX3" fmla="*/ 0 w 16367258"/>
              <a:gd name="connsiteY3" fmla="*/ 5314819 h 5314819"/>
              <a:gd name="connsiteX4" fmla="*/ 0 w 16367258"/>
              <a:gd name="connsiteY4" fmla="*/ 0 h 5314819"/>
              <a:gd name="connsiteX0" fmla="*/ 0 w 16367258"/>
              <a:gd name="connsiteY0" fmla="*/ 0 h 5314819"/>
              <a:gd name="connsiteX1" fmla="*/ 16367258 w 16367258"/>
              <a:gd name="connsiteY1" fmla="*/ 0 h 5314819"/>
              <a:gd name="connsiteX2" fmla="*/ 16367258 w 16367258"/>
              <a:gd name="connsiteY2" fmla="*/ 5314819 h 5314819"/>
              <a:gd name="connsiteX3" fmla="*/ 0 w 16367258"/>
              <a:gd name="connsiteY3" fmla="*/ 5314819 h 5314819"/>
              <a:gd name="connsiteX4" fmla="*/ 0 w 16367258"/>
              <a:gd name="connsiteY4" fmla="*/ 0 h 5314819"/>
              <a:gd name="connsiteX0" fmla="*/ 0 w 16384191"/>
              <a:gd name="connsiteY0" fmla="*/ 762000 h 5314819"/>
              <a:gd name="connsiteX1" fmla="*/ 16384191 w 16384191"/>
              <a:gd name="connsiteY1" fmla="*/ 0 h 5314819"/>
              <a:gd name="connsiteX2" fmla="*/ 16384191 w 16384191"/>
              <a:gd name="connsiteY2" fmla="*/ 5314819 h 5314819"/>
              <a:gd name="connsiteX3" fmla="*/ 16933 w 16384191"/>
              <a:gd name="connsiteY3" fmla="*/ 5314819 h 5314819"/>
              <a:gd name="connsiteX4" fmla="*/ 0 w 16384191"/>
              <a:gd name="connsiteY4" fmla="*/ 762000 h 5314819"/>
              <a:gd name="connsiteX0" fmla="*/ 0 w 16384191"/>
              <a:gd name="connsiteY0" fmla="*/ 762000 h 5314819"/>
              <a:gd name="connsiteX1" fmla="*/ 16384191 w 16384191"/>
              <a:gd name="connsiteY1" fmla="*/ 0 h 5314819"/>
              <a:gd name="connsiteX2" fmla="*/ 16384191 w 16384191"/>
              <a:gd name="connsiteY2" fmla="*/ 5314819 h 5314819"/>
              <a:gd name="connsiteX3" fmla="*/ 16933 w 16384191"/>
              <a:gd name="connsiteY3" fmla="*/ 5314819 h 5314819"/>
              <a:gd name="connsiteX4" fmla="*/ 0 w 16384191"/>
              <a:gd name="connsiteY4" fmla="*/ 762000 h 5314819"/>
              <a:gd name="connsiteX0" fmla="*/ 1630 w 16368888"/>
              <a:gd name="connsiteY0" fmla="*/ 1168400 h 5314819"/>
              <a:gd name="connsiteX1" fmla="*/ 16368888 w 16368888"/>
              <a:gd name="connsiteY1" fmla="*/ 0 h 5314819"/>
              <a:gd name="connsiteX2" fmla="*/ 16368888 w 16368888"/>
              <a:gd name="connsiteY2" fmla="*/ 5314819 h 5314819"/>
              <a:gd name="connsiteX3" fmla="*/ 1630 w 16368888"/>
              <a:gd name="connsiteY3" fmla="*/ 5314819 h 5314819"/>
              <a:gd name="connsiteX4" fmla="*/ 1630 w 16368888"/>
              <a:gd name="connsiteY4" fmla="*/ 1168400 h 5314819"/>
              <a:gd name="connsiteX0" fmla="*/ 1630 w 16368888"/>
              <a:gd name="connsiteY0" fmla="*/ 1168400 h 5314819"/>
              <a:gd name="connsiteX1" fmla="*/ 16368888 w 16368888"/>
              <a:gd name="connsiteY1" fmla="*/ 0 h 5314819"/>
              <a:gd name="connsiteX2" fmla="*/ 16368888 w 16368888"/>
              <a:gd name="connsiteY2" fmla="*/ 5314819 h 5314819"/>
              <a:gd name="connsiteX3" fmla="*/ 1630 w 16368888"/>
              <a:gd name="connsiteY3" fmla="*/ 5314819 h 5314819"/>
              <a:gd name="connsiteX4" fmla="*/ 1630 w 16368888"/>
              <a:gd name="connsiteY4" fmla="*/ 1168400 h 5314819"/>
              <a:gd name="connsiteX0" fmla="*/ 1630 w 16368888"/>
              <a:gd name="connsiteY0" fmla="*/ 1168400 h 5314819"/>
              <a:gd name="connsiteX1" fmla="*/ 16368888 w 16368888"/>
              <a:gd name="connsiteY1" fmla="*/ 0 h 5314819"/>
              <a:gd name="connsiteX2" fmla="*/ 16368888 w 16368888"/>
              <a:gd name="connsiteY2" fmla="*/ 5314819 h 5314819"/>
              <a:gd name="connsiteX3" fmla="*/ 1630 w 16368888"/>
              <a:gd name="connsiteY3" fmla="*/ 5314819 h 5314819"/>
              <a:gd name="connsiteX4" fmla="*/ 1630 w 16368888"/>
              <a:gd name="connsiteY4" fmla="*/ 1168400 h 5314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68888" h="5314819">
                <a:moveTo>
                  <a:pt x="1630" y="1168400"/>
                </a:moveTo>
                <a:cubicBezTo>
                  <a:pt x="7336982" y="2269068"/>
                  <a:pt x="14011935" y="541866"/>
                  <a:pt x="16368888" y="0"/>
                </a:cubicBezTo>
                <a:lnTo>
                  <a:pt x="16368888" y="5314819"/>
                </a:lnTo>
                <a:lnTo>
                  <a:pt x="1630" y="5314819"/>
                </a:lnTo>
                <a:cubicBezTo>
                  <a:pt x="-4014" y="3797213"/>
                  <a:pt x="7274" y="2686006"/>
                  <a:pt x="1630" y="1168400"/>
                </a:cubicBezTo>
                <a:close/>
              </a:path>
            </a:pathLst>
          </a:custGeom>
          <a:solidFill>
            <a:srgbClr val="7DBA00"/>
          </a:solidFill>
          <a:ln w="12700">
            <a:miter lim="400000"/>
          </a:ln>
        </p:spPr>
        <p:txBody>
          <a:bodyPr lIns="50800" tIns="50800" rIns="50800" bIns="50800" anchor="ctr"/>
          <a:lstStyle/>
          <a:p>
            <a:pPr>
              <a:defRPr sz="7600">
                <a:solidFill>
                  <a:srgbClr val="FFFFFF"/>
                </a:solidFill>
              </a:defRPr>
            </a:pPr>
            <a:endParaRPr/>
          </a:p>
        </p:txBody>
      </p:sp>
      <p:sp>
        <p:nvSpPr>
          <p:cNvPr id="2" name="Otsikko 1">
            <a:extLst>
              <a:ext uri="{FF2B5EF4-FFF2-40B4-BE49-F238E27FC236}">
                <a16:creationId xmlns:a16="http://schemas.microsoft.com/office/drawing/2014/main" id="{13822DC6-7F3B-4025-B74E-B450E5C88F0B}"/>
              </a:ext>
            </a:extLst>
          </p:cNvPr>
          <p:cNvSpPr>
            <a:spLocks noGrp="1"/>
          </p:cNvSpPr>
          <p:nvPr>
            <p:ph type="ctrTitle"/>
          </p:nvPr>
        </p:nvSpPr>
        <p:spPr>
          <a:xfrm>
            <a:off x="1524000" y="4922322"/>
            <a:ext cx="9144000" cy="748145"/>
          </a:xfrm>
        </p:spPr>
        <p:txBody>
          <a:bodyPr anchor="b">
            <a:noAutofit/>
          </a:bodyPr>
          <a:lstStyle>
            <a:lvl1pPr algn="ctr">
              <a:defRPr sz="4000" baseline="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6C8A758E-FA10-4C9E-A825-69D3279DCE33}"/>
              </a:ext>
            </a:extLst>
          </p:cNvPr>
          <p:cNvSpPr>
            <a:spLocks noGrp="1"/>
          </p:cNvSpPr>
          <p:nvPr>
            <p:ph type="subTitle" idx="1"/>
          </p:nvPr>
        </p:nvSpPr>
        <p:spPr>
          <a:xfrm>
            <a:off x="1524000" y="5670467"/>
            <a:ext cx="9144000" cy="118753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
        <p:nvSpPr>
          <p:cNvPr id="10" name="Päivämäärän paikkamerkki 3">
            <a:extLst>
              <a:ext uri="{FF2B5EF4-FFF2-40B4-BE49-F238E27FC236}">
                <a16:creationId xmlns:a16="http://schemas.microsoft.com/office/drawing/2014/main" id="{4794FCF2-3B5E-4A8B-9436-4665DCBA44FD}"/>
              </a:ext>
            </a:extLst>
          </p:cNvPr>
          <p:cNvSpPr>
            <a:spLocks noGrp="1"/>
          </p:cNvSpPr>
          <p:nvPr>
            <p:ph type="dt" sz="half" idx="10"/>
          </p:nvPr>
        </p:nvSpPr>
        <p:spPr>
          <a:xfrm>
            <a:off x="10669340" y="6480998"/>
            <a:ext cx="1524000" cy="365125"/>
          </a:xfrm>
        </p:spPr>
        <p:txBody>
          <a:bodyPr/>
          <a:lstStyle>
            <a:lvl1pPr>
              <a:defRPr>
                <a:solidFill>
                  <a:schemeClr val="bg1"/>
                </a:solidFill>
              </a:defRPr>
            </a:lvl1pPr>
          </a:lstStyle>
          <a:p>
            <a:fld id="{FA60D076-40E1-4BDD-B539-9D46CB8E678E}" type="datetime1">
              <a:rPr lang="fi-FI" smtClean="0"/>
              <a:t>25.9.2020</a:t>
            </a:fld>
            <a:endParaRPr lang="fi-FI" dirty="0"/>
          </a:p>
        </p:txBody>
      </p:sp>
      <p:pic>
        <p:nvPicPr>
          <p:cNvPr id="11" name="Kuva 10">
            <a:extLst>
              <a:ext uri="{FF2B5EF4-FFF2-40B4-BE49-F238E27FC236}">
                <a16:creationId xmlns:a16="http://schemas.microsoft.com/office/drawing/2014/main" id="{F892EA7E-4C42-4BF8-8BAD-0D4AA3004C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0848" y="6189642"/>
            <a:ext cx="1885696" cy="867803"/>
          </a:xfrm>
          <a:prstGeom prst="rect">
            <a:avLst/>
          </a:prstGeom>
        </p:spPr>
      </p:pic>
      <p:pic>
        <p:nvPicPr>
          <p:cNvPr id="12" name="Kuva 11">
            <a:extLst>
              <a:ext uri="{FF2B5EF4-FFF2-40B4-BE49-F238E27FC236}">
                <a16:creationId xmlns:a16="http://schemas.microsoft.com/office/drawing/2014/main" id="{F2D07372-D5AD-4C91-A4CB-49B3B2314B7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4824289"/>
            <a:ext cx="1521313" cy="852116"/>
          </a:xfrm>
          <a:prstGeom prst="rect">
            <a:avLst/>
          </a:prstGeom>
        </p:spPr>
      </p:pic>
    </p:spTree>
    <p:extLst>
      <p:ext uri="{BB962C8B-B14F-4D97-AF65-F5344CB8AC3E}">
        <p14:creationId xmlns:p14="http://schemas.microsoft.com/office/powerpoint/2010/main" val="30310983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1E8E00E-0249-41B5-AE20-4015C3849112}"/>
              </a:ext>
            </a:extLst>
          </p:cNvPr>
          <p:cNvSpPr>
            <a:spLocks noGrp="1"/>
          </p:cNvSpPr>
          <p:nvPr>
            <p:ph type="title"/>
          </p:nvPr>
        </p:nvSpPr>
        <p:spPr>
          <a:xfrm>
            <a:off x="839788" y="1062842"/>
            <a:ext cx="3932237" cy="1169718"/>
          </a:xfrm>
        </p:spPr>
        <p:txBody>
          <a:bodyPr anchor="b"/>
          <a:lstStyle>
            <a:lvl1pPr>
              <a:defRPr sz="32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FA9617A1-DACC-4993-BE13-38D4AED09D96}"/>
              </a:ext>
            </a:extLst>
          </p:cNvPr>
          <p:cNvSpPr>
            <a:spLocks noGrp="1"/>
          </p:cNvSpPr>
          <p:nvPr>
            <p:ph idx="1"/>
          </p:nvPr>
        </p:nvSpPr>
        <p:spPr>
          <a:xfrm>
            <a:off x="5183188" y="1062842"/>
            <a:ext cx="6172200" cy="47982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Tekstin paikkamerkki 3">
            <a:extLst>
              <a:ext uri="{FF2B5EF4-FFF2-40B4-BE49-F238E27FC236}">
                <a16:creationId xmlns:a16="http://schemas.microsoft.com/office/drawing/2014/main" id="{DF7331C3-ECC4-40BF-BC43-3DE6ED1A4772}"/>
              </a:ext>
            </a:extLst>
          </p:cNvPr>
          <p:cNvSpPr>
            <a:spLocks noGrp="1"/>
          </p:cNvSpPr>
          <p:nvPr>
            <p:ph type="body" sz="half" idx="2"/>
          </p:nvPr>
        </p:nvSpPr>
        <p:spPr>
          <a:xfrm>
            <a:off x="839788" y="2232560"/>
            <a:ext cx="3932237" cy="363642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a:t>
            </a:r>
          </a:p>
        </p:txBody>
      </p:sp>
      <p:sp>
        <p:nvSpPr>
          <p:cNvPr id="5" name="Päivämäärän paikkamerkki 4">
            <a:extLst>
              <a:ext uri="{FF2B5EF4-FFF2-40B4-BE49-F238E27FC236}">
                <a16:creationId xmlns:a16="http://schemas.microsoft.com/office/drawing/2014/main" id="{F208190D-8B47-4605-A1A2-8C91D2438475}"/>
              </a:ext>
            </a:extLst>
          </p:cNvPr>
          <p:cNvSpPr>
            <a:spLocks noGrp="1"/>
          </p:cNvSpPr>
          <p:nvPr>
            <p:ph type="dt" sz="half" idx="10"/>
          </p:nvPr>
        </p:nvSpPr>
        <p:spPr/>
        <p:txBody>
          <a:bodyPr/>
          <a:lstStyle/>
          <a:p>
            <a:fld id="{904025E0-0DBC-4502-AD47-E0DAC5FC1760}" type="datetime1">
              <a:rPr lang="fi-FI" smtClean="0"/>
              <a:t>25.9.2020</a:t>
            </a:fld>
            <a:endParaRPr lang="fi-FI" dirty="0"/>
          </a:p>
        </p:txBody>
      </p:sp>
      <p:sp>
        <p:nvSpPr>
          <p:cNvPr id="6" name="Alatunnisteen paikkamerkki 5">
            <a:extLst>
              <a:ext uri="{FF2B5EF4-FFF2-40B4-BE49-F238E27FC236}">
                <a16:creationId xmlns:a16="http://schemas.microsoft.com/office/drawing/2014/main" id="{2B59C911-3A1C-4E3E-826C-F8972241AFDB}"/>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7BA17497-84EA-4183-9CEC-C1BE9955B033}"/>
              </a:ext>
            </a:extLst>
          </p:cNvPr>
          <p:cNvSpPr>
            <a:spLocks noGrp="1"/>
          </p:cNvSpPr>
          <p:nvPr>
            <p:ph type="sldNum" sz="quarter" idx="12"/>
          </p:nvPr>
        </p:nvSpPr>
        <p:spPr/>
        <p:txBody>
          <a:bodyPr/>
          <a:lstStyle/>
          <a:p>
            <a:fld id="{35321841-5EFB-47AD-8BCD-9A9EE57B4F2B}" type="slidenum">
              <a:rPr lang="fi-FI" smtClean="0"/>
              <a:t>‹#›</a:t>
            </a:fld>
            <a:endParaRPr lang="fi-FI" dirty="0"/>
          </a:p>
        </p:txBody>
      </p:sp>
    </p:spTree>
    <p:extLst>
      <p:ext uri="{BB962C8B-B14F-4D97-AF65-F5344CB8AC3E}">
        <p14:creationId xmlns:p14="http://schemas.microsoft.com/office/powerpoint/2010/main" val="3126235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786285-38D5-4229-BADB-9DC072ED653F}"/>
              </a:ext>
            </a:extLst>
          </p:cNvPr>
          <p:cNvSpPr>
            <a:spLocks noGrp="1"/>
          </p:cNvSpPr>
          <p:nvPr>
            <p:ph type="title"/>
          </p:nvPr>
        </p:nvSpPr>
        <p:spPr>
          <a:xfrm>
            <a:off x="839788" y="1062842"/>
            <a:ext cx="3932237" cy="1181594"/>
          </a:xfrm>
        </p:spPr>
        <p:txBody>
          <a:bodyPr anchor="b"/>
          <a:lstStyle>
            <a:lvl1pPr>
              <a:defRPr sz="32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Kuvan paikkamerkki 2">
            <a:extLst>
              <a:ext uri="{FF2B5EF4-FFF2-40B4-BE49-F238E27FC236}">
                <a16:creationId xmlns:a16="http://schemas.microsoft.com/office/drawing/2014/main" id="{0F5FD3F3-F1E4-473E-AF35-F0CD3E8BD5F8}"/>
              </a:ext>
            </a:extLst>
          </p:cNvPr>
          <p:cNvSpPr>
            <a:spLocks noGrp="1"/>
          </p:cNvSpPr>
          <p:nvPr>
            <p:ph type="pic" idx="1"/>
          </p:nvPr>
        </p:nvSpPr>
        <p:spPr>
          <a:xfrm>
            <a:off x="5183188" y="1062842"/>
            <a:ext cx="6172200" cy="479820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77F32ADF-44E3-4F4C-8262-928923E46B43}"/>
              </a:ext>
            </a:extLst>
          </p:cNvPr>
          <p:cNvSpPr>
            <a:spLocks noGrp="1"/>
          </p:cNvSpPr>
          <p:nvPr>
            <p:ph type="body" sz="half" idx="2"/>
          </p:nvPr>
        </p:nvSpPr>
        <p:spPr>
          <a:xfrm>
            <a:off x="839788" y="2244436"/>
            <a:ext cx="3932237" cy="362455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4F09A852-C300-4B0D-ADFE-85F881B39B19}"/>
              </a:ext>
            </a:extLst>
          </p:cNvPr>
          <p:cNvSpPr>
            <a:spLocks noGrp="1"/>
          </p:cNvSpPr>
          <p:nvPr>
            <p:ph type="dt" sz="half" idx="10"/>
          </p:nvPr>
        </p:nvSpPr>
        <p:spPr/>
        <p:txBody>
          <a:bodyPr/>
          <a:lstStyle/>
          <a:p>
            <a:fld id="{153B1B36-0688-4949-BA4F-A81C12064E34}" type="datetime1">
              <a:rPr lang="fi-FI" smtClean="0"/>
              <a:t>25.9.2020</a:t>
            </a:fld>
            <a:endParaRPr lang="fi-FI"/>
          </a:p>
        </p:txBody>
      </p:sp>
      <p:sp>
        <p:nvSpPr>
          <p:cNvPr id="6" name="Alatunnisteen paikkamerkki 5">
            <a:extLst>
              <a:ext uri="{FF2B5EF4-FFF2-40B4-BE49-F238E27FC236}">
                <a16:creationId xmlns:a16="http://schemas.microsoft.com/office/drawing/2014/main" id="{D162F2FD-AA4F-467F-8D0E-789AEBB5B3CE}"/>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9F14E6A0-817E-4D9D-B87E-8226918A9578}"/>
              </a:ext>
            </a:extLst>
          </p:cNvPr>
          <p:cNvSpPr>
            <a:spLocks noGrp="1"/>
          </p:cNvSpPr>
          <p:nvPr>
            <p:ph type="sldNum" sz="quarter" idx="12"/>
          </p:nvPr>
        </p:nvSpPr>
        <p:spPr/>
        <p:txBody>
          <a:bodyPr/>
          <a:lstStyle/>
          <a:p>
            <a:fld id="{35321841-5EFB-47AD-8BCD-9A9EE57B4F2B}" type="slidenum">
              <a:rPr lang="fi-FI" smtClean="0"/>
              <a:t>‹#›</a:t>
            </a:fld>
            <a:endParaRPr lang="fi-FI" dirty="0"/>
          </a:p>
        </p:txBody>
      </p:sp>
    </p:spTree>
    <p:extLst>
      <p:ext uri="{BB962C8B-B14F-4D97-AF65-F5344CB8AC3E}">
        <p14:creationId xmlns:p14="http://schemas.microsoft.com/office/powerpoint/2010/main" val="20556553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Kiitokset_loppudia">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4A174CA-1375-4C3D-8514-2E5E970E685F}"/>
              </a:ext>
            </a:extLst>
          </p:cNvPr>
          <p:cNvSpPr>
            <a:spLocks noGrp="1"/>
          </p:cNvSpPr>
          <p:nvPr>
            <p:ph type="title"/>
          </p:nvPr>
        </p:nvSpPr>
        <p:spPr>
          <a:xfrm>
            <a:off x="813288" y="395655"/>
            <a:ext cx="10565423" cy="2919046"/>
          </a:xfrm>
        </p:spPr>
        <p:txBody>
          <a:bodyPr>
            <a:normAutofit/>
          </a:bodyPr>
          <a:lstStyle>
            <a:lvl1pPr algn="ctr">
              <a:defRPr sz="44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pic>
        <p:nvPicPr>
          <p:cNvPr id="7" name="Kuva 6">
            <a:extLst>
              <a:ext uri="{FF2B5EF4-FFF2-40B4-BE49-F238E27FC236}">
                <a16:creationId xmlns:a16="http://schemas.microsoft.com/office/drawing/2014/main" id="{C3F5124F-33CA-4040-A0EA-8018B396D8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9418" y="3384861"/>
            <a:ext cx="5273164" cy="3534047"/>
          </a:xfrm>
          <a:prstGeom prst="rect">
            <a:avLst/>
          </a:prstGeom>
        </p:spPr>
      </p:pic>
    </p:spTree>
    <p:extLst>
      <p:ext uri="{BB962C8B-B14F-4D97-AF65-F5344CB8AC3E}">
        <p14:creationId xmlns:p14="http://schemas.microsoft.com/office/powerpoint/2010/main" val="9088516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52B6B57-9AB5-4CBB-A5FE-F697A6B7D70B}"/>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BDD8F719-77A5-4109-A1CB-7834213404B3}"/>
              </a:ext>
            </a:extLst>
          </p:cNvPr>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FC2704B1-7EC4-4AB6-92B0-E8F2A5A50306}"/>
              </a:ext>
            </a:extLst>
          </p:cNvPr>
          <p:cNvSpPr>
            <a:spLocks noGrp="1"/>
          </p:cNvSpPr>
          <p:nvPr>
            <p:ph type="dt" sz="half" idx="10"/>
          </p:nvPr>
        </p:nvSpPr>
        <p:spPr/>
        <p:txBody>
          <a:bodyPr/>
          <a:lstStyle/>
          <a:p>
            <a:fld id="{23D20E8E-13BC-4269-856A-5E1B7EAAD741}" type="datetime1">
              <a:rPr lang="fi-FI" smtClean="0"/>
              <a:t>25.9.2020</a:t>
            </a:fld>
            <a:endParaRPr lang="fi-FI"/>
          </a:p>
        </p:txBody>
      </p:sp>
      <p:sp>
        <p:nvSpPr>
          <p:cNvPr id="5" name="Alatunnisteen paikkamerkki 4">
            <a:extLst>
              <a:ext uri="{FF2B5EF4-FFF2-40B4-BE49-F238E27FC236}">
                <a16:creationId xmlns:a16="http://schemas.microsoft.com/office/drawing/2014/main" id="{5FD66574-0FF5-4CDF-A4D6-5BC330B1487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D67EF6A-84CA-43B8-814B-09FA6AAD629F}"/>
              </a:ext>
            </a:extLst>
          </p:cNvPr>
          <p:cNvSpPr>
            <a:spLocks noGrp="1"/>
          </p:cNvSpPr>
          <p:nvPr>
            <p:ph type="sldNum" sz="quarter" idx="12"/>
          </p:nvPr>
        </p:nvSpPr>
        <p:spPr/>
        <p:txBody>
          <a:bodyPr/>
          <a:lstStyle/>
          <a:p>
            <a:fld id="{35321841-5EFB-47AD-8BCD-9A9EE57B4F2B}" type="slidenum">
              <a:rPr lang="fi-FI" smtClean="0"/>
              <a:t>‹#›</a:t>
            </a:fld>
            <a:endParaRPr lang="fi-FI"/>
          </a:p>
        </p:txBody>
      </p:sp>
    </p:spTree>
    <p:extLst>
      <p:ext uri="{BB962C8B-B14F-4D97-AF65-F5344CB8AC3E}">
        <p14:creationId xmlns:p14="http://schemas.microsoft.com/office/powerpoint/2010/main" val="23772726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8340CAF5-B0EB-48F4-9395-82496854EAAA}"/>
              </a:ext>
            </a:extLst>
          </p:cNvPr>
          <p:cNvSpPr>
            <a:spLocks noGrp="1"/>
          </p:cNvSpPr>
          <p:nvPr>
            <p:ph type="title" orient="vert"/>
          </p:nvPr>
        </p:nvSpPr>
        <p:spPr>
          <a:xfrm>
            <a:off x="8724900" y="997527"/>
            <a:ext cx="2628900" cy="5811838"/>
          </a:xfrm>
        </p:spPr>
        <p:txBody>
          <a:bodyPr vert="eaVert"/>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Pystysuoran tekstin paikkamerkki 2">
            <a:extLst>
              <a:ext uri="{FF2B5EF4-FFF2-40B4-BE49-F238E27FC236}">
                <a16:creationId xmlns:a16="http://schemas.microsoft.com/office/drawing/2014/main" id="{E4C05B9B-D47D-4AF8-8B5A-EAD60EF23A16}"/>
              </a:ext>
            </a:extLst>
          </p:cNvPr>
          <p:cNvSpPr>
            <a:spLocks noGrp="1"/>
          </p:cNvSpPr>
          <p:nvPr>
            <p:ph type="body" orient="vert" idx="1"/>
          </p:nvPr>
        </p:nvSpPr>
        <p:spPr>
          <a:xfrm>
            <a:off x="838200" y="997527"/>
            <a:ext cx="7734300" cy="5179436"/>
          </a:xfrm>
        </p:spPr>
        <p:txBody>
          <a:bodyPr vert="eaVert"/>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CB24AC94-B32A-4B20-A3AD-1AEB428944DC}"/>
              </a:ext>
            </a:extLst>
          </p:cNvPr>
          <p:cNvSpPr>
            <a:spLocks noGrp="1"/>
          </p:cNvSpPr>
          <p:nvPr>
            <p:ph type="dt" sz="half" idx="10"/>
          </p:nvPr>
        </p:nvSpPr>
        <p:spPr/>
        <p:txBody>
          <a:bodyPr/>
          <a:lstStyle/>
          <a:p>
            <a:fld id="{ABB3F280-A878-481D-8E49-3C2DCD0180E6}" type="datetime1">
              <a:rPr lang="fi-FI" smtClean="0"/>
              <a:t>25.9.2020</a:t>
            </a:fld>
            <a:endParaRPr lang="fi-FI"/>
          </a:p>
        </p:txBody>
      </p:sp>
      <p:sp>
        <p:nvSpPr>
          <p:cNvPr id="5" name="Alatunnisteen paikkamerkki 4">
            <a:extLst>
              <a:ext uri="{FF2B5EF4-FFF2-40B4-BE49-F238E27FC236}">
                <a16:creationId xmlns:a16="http://schemas.microsoft.com/office/drawing/2014/main" id="{4C5138FA-5B96-4D6F-85BE-7C160927852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E71FBA8-2CA9-45E1-AB3F-60711D134E7F}"/>
              </a:ext>
            </a:extLst>
          </p:cNvPr>
          <p:cNvSpPr>
            <a:spLocks noGrp="1"/>
          </p:cNvSpPr>
          <p:nvPr>
            <p:ph type="sldNum" sz="quarter" idx="12"/>
          </p:nvPr>
        </p:nvSpPr>
        <p:spPr/>
        <p:txBody>
          <a:bodyPr/>
          <a:lstStyle/>
          <a:p>
            <a:fld id="{35321841-5EFB-47AD-8BCD-9A9EE57B4F2B}" type="slidenum">
              <a:rPr lang="fi-FI" smtClean="0"/>
              <a:t>‹#›</a:t>
            </a:fld>
            <a:endParaRPr lang="fi-FI"/>
          </a:p>
        </p:txBody>
      </p:sp>
    </p:spTree>
    <p:extLst>
      <p:ext uri="{BB962C8B-B14F-4D97-AF65-F5344CB8AC3E}">
        <p14:creationId xmlns:p14="http://schemas.microsoft.com/office/powerpoint/2010/main" val="4177954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Otsikkodia">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7E88599E-9964-4751-817F-1DACF66AE7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3953" cy="5168140"/>
          </a:xfrm>
          <a:prstGeom prst="rect">
            <a:avLst/>
          </a:prstGeom>
        </p:spPr>
      </p:pic>
      <p:sp>
        <p:nvSpPr>
          <p:cNvPr id="7" name="Suorakulmio">
            <a:extLst>
              <a:ext uri="{FF2B5EF4-FFF2-40B4-BE49-F238E27FC236}">
                <a16:creationId xmlns:a16="http://schemas.microsoft.com/office/drawing/2014/main" id="{6637BE56-4CD6-4070-BBD9-C80C3F476EE9}"/>
              </a:ext>
            </a:extLst>
          </p:cNvPr>
          <p:cNvSpPr/>
          <p:nvPr userDrawn="1"/>
        </p:nvSpPr>
        <p:spPr>
          <a:xfrm>
            <a:off x="-2684" y="3734789"/>
            <a:ext cx="12194684" cy="3123210"/>
          </a:xfrm>
          <a:custGeom>
            <a:avLst/>
            <a:gdLst>
              <a:gd name="connsiteX0" fmla="*/ 0 w 16367258"/>
              <a:gd name="connsiteY0" fmla="*/ 0 h 5314819"/>
              <a:gd name="connsiteX1" fmla="*/ 16367258 w 16367258"/>
              <a:gd name="connsiteY1" fmla="*/ 0 h 5314819"/>
              <a:gd name="connsiteX2" fmla="*/ 16367258 w 16367258"/>
              <a:gd name="connsiteY2" fmla="*/ 5314819 h 5314819"/>
              <a:gd name="connsiteX3" fmla="*/ 0 w 16367258"/>
              <a:gd name="connsiteY3" fmla="*/ 5314819 h 5314819"/>
              <a:gd name="connsiteX4" fmla="*/ 0 w 16367258"/>
              <a:gd name="connsiteY4" fmla="*/ 0 h 5314819"/>
              <a:gd name="connsiteX0" fmla="*/ 0 w 16367258"/>
              <a:gd name="connsiteY0" fmla="*/ 0 h 5314819"/>
              <a:gd name="connsiteX1" fmla="*/ 16367258 w 16367258"/>
              <a:gd name="connsiteY1" fmla="*/ 0 h 5314819"/>
              <a:gd name="connsiteX2" fmla="*/ 16367258 w 16367258"/>
              <a:gd name="connsiteY2" fmla="*/ 5314819 h 5314819"/>
              <a:gd name="connsiteX3" fmla="*/ 0 w 16367258"/>
              <a:gd name="connsiteY3" fmla="*/ 5314819 h 5314819"/>
              <a:gd name="connsiteX4" fmla="*/ 0 w 16367258"/>
              <a:gd name="connsiteY4" fmla="*/ 0 h 5314819"/>
              <a:gd name="connsiteX0" fmla="*/ 0 w 16367258"/>
              <a:gd name="connsiteY0" fmla="*/ 0 h 5314819"/>
              <a:gd name="connsiteX1" fmla="*/ 16367258 w 16367258"/>
              <a:gd name="connsiteY1" fmla="*/ 0 h 5314819"/>
              <a:gd name="connsiteX2" fmla="*/ 16367258 w 16367258"/>
              <a:gd name="connsiteY2" fmla="*/ 5314819 h 5314819"/>
              <a:gd name="connsiteX3" fmla="*/ 0 w 16367258"/>
              <a:gd name="connsiteY3" fmla="*/ 5314819 h 5314819"/>
              <a:gd name="connsiteX4" fmla="*/ 0 w 16367258"/>
              <a:gd name="connsiteY4" fmla="*/ 0 h 5314819"/>
              <a:gd name="connsiteX0" fmla="*/ 0 w 16384191"/>
              <a:gd name="connsiteY0" fmla="*/ 762000 h 5314819"/>
              <a:gd name="connsiteX1" fmla="*/ 16384191 w 16384191"/>
              <a:gd name="connsiteY1" fmla="*/ 0 h 5314819"/>
              <a:gd name="connsiteX2" fmla="*/ 16384191 w 16384191"/>
              <a:gd name="connsiteY2" fmla="*/ 5314819 h 5314819"/>
              <a:gd name="connsiteX3" fmla="*/ 16933 w 16384191"/>
              <a:gd name="connsiteY3" fmla="*/ 5314819 h 5314819"/>
              <a:gd name="connsiteX4" fmla="*/ 0 w 16384191"/>
              <a:gd name="connsiteY4" fmla="*/ 762000 h 5314819"/>
              <a:gd name="connsiteX0" fmla="*/ 0 w 16384191"/>
              <a:gd name="connsiteY0" fmla="*/ 762000 h 5314819"/>
              <a:gd name="connsiteX1" fmla="*/ 16384191 w 16384191"/>
              <a:gd name="connsiteY1" fmla="*/ 0 h 5314819"/>
              <a:gd name="connsiteX2" fmla="*/ 16384191 w 16384191"/>
              <a:gd name="connsiteY2" fmla="*/ 5314819 h 5314819"/>
              <a:gd name="connsiteX3" fmla="*/ 16933 w 16384191"/>
              <a:gd name="connsiteY3" fmla="*/ 5314819 h 5314819"/>
              <a:gd name="connsiteX4" fmla="*/ 0 w 16384191"/>
              <a:gd name="connsiteY4" fmla="*/ 762000 h 5314819"/>
              <a:gd name="connsiteX0" fmla="*/ 1630 w 16368888"/>
              <a:gd name="connsiteY0" fmla="*/ 1168400 h 5314819"/>
              <a:gd name="connsiteX1" fmla="*/ 16368888 w 16368888"/>
              <a:gd name="connsiteY1" fmla="*/ 0 h 5314819"/>
              <a:gd name="connsiteX2" fmla="*/ 16368888 w 16368888"/>
              <a:gd name="connsiteY2" fmla="*/ 5314819 h 5314819"/>
              <a:gd name="connsiteX3" fmla="*/ 1630 w 16368888"/>
              <a:gd name="connsiteY3" fmla="*/ 5314819 h 5314819"/>
              <a:gd name="connsiteX4" fmla="*/ 1630 w 16368888"/>
              <a:gd name="connsiteY4" fmla="*/ 1168400 h 5314819"/>
              <a:gd name="connsiteX0" fmla="*/ 1630 w 16368888"/>
              <a:gd name="connsiteY0" fmla="*/ 1168400 h 5314819"/>
              <a:gd name="connsiteX1" fmla="*/ 16368888 w 16368888"/>
              <a:gd name="connsiteY1" fmla="*/ 0 h 5314819"/>
              <a:gd name="connsiteX2" fmla="*/ 16368888 w 16368888"/>
              <a:gd name="connsiteY2" fmla="*/ 5314819 h 5314819"/>
              <a:gd name="connsiteX3" fmla="*/ 1630 w 16368888"/>
              <a:gd name="connsiteY3" fmla="*/ 5314819 h 5314819"/>
              <a:gd name="connsiteX4" fmla="*/ 1630 w 16368888"/>
              <a:gd name="connsiteY4" fmla="*/ 1168400 h 5314819"/>
              <a:gd name="connsiteX0" fmla="*/ 1630 w 16368888"/>
              <a:gd name="connsiteY0" fmla="*/ 1168400 h 5314819"/>
              <a:gd name="connsiteX1" fmla="*/ 16368888 w 16368888"/>
              <a:gd name="connsiteY1" fmla="*/ 0 h 5314819"/>
              <a:gd name="connsiteX2" fmla="*/ 16368888 w 16368888"/>
              <a:gd name="connsiteY2" fmla="*/ 5314819 h 5314819"/>
              <a:gd name="connsiteX3" fmla="*/ 1630 w 16368888"/>
              <a:gd name="connsiteY3" fmla="*/ 5314819 h 5314819"/>
              <a:gd name="connsiteX4" fmla="*/ 1630 w 16368888"/>
              <a:gd name="connsiteY4" fmla="*/ 1168400 h 5314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68888" h="5314819">
                <a:moveTo>
                  <a:pt x="1630" y="1168400"/>
                </a:moveTo>
                <a:cubicBezTo>
                  <a:pt x="7336982" y="2269068"/>
                  <a:pt x="14011935" y="541866"/>
                  <a:pt x="16368888" y="0"/>
                </a:cubicBezTo>
                <a:lnTo>
                  <a:pt x="16368888" y="5314819"/>
                </a:lnTo>
                <a:lnTo>
                  <a:pt x="1630" y="5314819"/>
                </a:lnTo>
                <a:cubicBezTo>
                  <a:pt x="-4014" y="3797213"/>
                  <a:pt x="7274" y="2686006"/>
                  <a:pt x="1630" y="1168400"/>
                </a:cubicBezTo>
                <a:close/>
              </a:path>
            </a:pathLst>
          </a:custGeom>
          <a:solidFill>
            <a:srgbClr val="7DBA00"/>
          </a:solidFill>
          <a:ln w="12700">
            <a:miter lim="400000"/>
          </a:ln>
        </p:spPr>
        <p:txBody>
          <a:bodyPr lIns="50800" tIns="50800" rIns="50800" bIns="50800" anchor="ctr"/>
          <a:lstStyle/>
          <a:p>
            <a:pPr>
              <a:defRPr sz="7600">
                <a:solidFill>
                  <a:srgbClr val="FFFFFF"/>
                </a:solidFill>
              </a:defRPr>
            </a:pPr>
            <a:endParaRPr/>
          </a:p>
        </p:txBody>
      </p:sp>
      <p:sp>
        <p:nvSpPr>
          <p:cNvPr id="2" name="Otsikko 1">
            <a:extLst>
              <a:ext uri="{FF2B5EF4-FFF2-40B4-BE49-F238E27FC236}">
                <a16:creationId xmlns:a16="http://schemas.microsoft.com/office/drawing/2014/main" id="{13822DC6-7F3B-4025-B74E-B450E5C88F0B}"/>
              </a:ext>
            </a:extLst>
          </p:cNvPr>
          <p:cNvSpPr>
            <a:spLocks noGrp="1"/>
          </p:cNvSpPr>
          <p:nvPr>
            <p:ph type="ctrTitle"/>
          </p:nvPr>
        </p:nvSpPr>
        <p:spPr>
          <a:xfrm>
            <a:off x="1524000" y="4922322"/>
            <a:ext cx="9144000" cy="748145"/>
          </a:xfrm>
        </p:spPr>
        <p:txBody>
          <a:bodyPr anchor="b">
            <a:noAutofit/>
          </a:bodyPr>
          <a:lstStyle>
            <a:lvl1pPr algn="ctr">
              <a:defRPr sz="4000" baseline="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6C8A758E-FA10-4C9E-A825-69D3279DCE33}"/>
              </a:ext>
            </a:extLst>
          </p:cNvPr>
          <p:cNvSpPr>
            <a:spLocks noGrp="1"/>
          </p:cNvSpPr>
          <p:nvPr>
            <p:ph type="subTitle" idx="1"/>
          </p:nvPr>
        </p:nvSpPr>
        <p:spPr>
          <a:xfrm>
            <a:off x="1524000" y="5670467"/>
            <a:ext cx="9144000" cy="118753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
        <p:nvSpPr>
          <p:cNvPr id="10" name="Päivämäärän paikkamerkki 3">
            <a:extLst>
              <a:ext uri="{FF2B5EF4-FFF2-40B4-BE49-F238E27FC236}">
                <a16:creationId xmlns:a16="http://schemas.microsoft.com/office/drawing/2014/main" id="{3E926D81-43A5-405D-BEE5-A88E1F9AEE3E}"/>
              </a:ext>
            </a:extLst>
          </p:cNvPr>
          <p:cNvSpPr>
            <a:spLocks noGrp="1"/>
          </p:cNvSpPr>
          <p:nvPr>
            <p:ph type="dt" sz="half" idx="10"/>
          </p:nvPr>
        </p:nvSpPr>
        <p:spPr>
          <a:xfrm>
            <a:off x="10669340" y="6480998"/>
            <a:ext cx="1524000" cy="365125"/>
          </a:xfrm>
        </p:spPr>
        <p:txBody>
          <a:bodyPr/>
          <a:lstStyle>
            <a:lvl1pPr>
              <a:defRPr>
                <a:solidFill>
                  <a:schemeClr val="bg1"/>
                </a:solidFill>
              </a:defRPr>
            </a:lvl1pPr>
          </a:lstStyle>
          <a:p>
            <a:fld id="{DEB0E071-B054-49CE-8661-E307A6E9E1B8}" type="datetime1">
              <a:rPr lang="fi-FI" smtClean="0"/>
              <a:t>25.9.2020</a:t>
            </a:fld>
            <a:endParaRPr lang="fi-FI" dirty="0"/>
          </a:p>
        </p:txBody>
      </p:sp>
      <p:pic>
        <p:nvPicPr>
          <p:cNvPr id="11" name="Kuva 10">
            <a:extLst>
              <a:ext uri="{FF2B5EF4-FFF2-40B4-BE49-F238E27FC236}">
                <a16:creationId xmlns:a16="http://schemas.microsoft.com/office/drawing/2014/main" id="{F98407E0-4B51-4EBD-8E6C-364C6A5F3B5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0848" y="6189642"/>
            <a:ext cx="1885696" cy="867803"/>
          </a:xfrm>
          <a:prstGeom prst="rect">
            <a:avLst/>
          </a:prstGeom>
        </p:spPr>
      </p:pic>
      <p:pic>
        <p:nvPicPr>
          <p:cNvPr id="12" name="Kuva 11">
            <a:extLst>
              <a:ext uri="{FF2B5EF4-FFF2-40B4-BE49-F238E27FC236}">
                <a16:creationId xmlns:a16="http://schemas.microsoft.com/office/drawing/2014/main" id="{F33DDDF9-5C9A-4D12-826E-870ACFA91A1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4824289"/>
            <a:ext cx="1521313" cy="852116"/>
          </a:xfrm>
          <a:prstGeom prst="rect">
            <a:avLst/>
          </a:prstGeom>
        </p:spPr>
      </p:pic>
    </p:spTree>
    <p:extLst>
      <p:ext uri="{BB962C8B-B14F-4D97-AF65-F5344CB8AC3E}">
        <p14:creationId xmlns:p14="http://schemas.microsoft.com/office/powerpoint/2010/main" val="2842881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3_Otsikkodia">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7E88599E-9964-4751-817F-1DACF66AE7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0502"/>
            <a:ext cx="12193953" cy="4987136"/>
          </a:xfrm>
          <a:prstGeom prst="rect">
            <a:avLst/>
          </a:prstGeom>
        </p:spPr>
      </p:pic>
      <p:sp>
        <p:nvSpPr>
          <p:cNvPr id="7" name="Suorakulmio">
            <a:extLst>
              <a:ext uri="{FF2B5EF4-FFF2-40B4-BE49-F238E27FC236}">
                <a16:creationId xmlns:a16="http://schemas.microsoft.com/office/drawing/2014/main" id="{6637BE56-4CD6-4070-BBD9-C80C3F476EE9}"/>
              </a:ext>
            </a:extLst>
          </p:cNvPr>
          <p:cNvSpPr/>
          <p:nvPr userDrawn="1"/>
        </p:nvSpPr>
        <p:spPr>
          <a:xfrm>
            <a:off x="-2684" y="3734789"/>
            <a:ext cx="12194684" cy="3123210"/>
          </a:xfrm>
          <a:custGeom>
            <a:avLst/>
            <a:gdLst>
              <a:gd name="connsiteX0" fmla="*/ 0 w 16367258"/>
              <a:gd name="connsiteY0" fmla="*/ 0 h 5314819"/>
              <a:gd name="connsiteX1" fmla="*/ 16367258 w 16367258"/>
              <a:gd name="connsiteY1" fmla="*/ 0 h 5314819"/>
              <a:gd name="connsiteX2" fmla="*/ 16367258 w 16367258"/>
              <a:gd name="connsiteY2" fmla="*/ 5314819 h 5314819"/>
              <a:gd name="connsiteX3" fmla="*/ 0 w 16367258"/>
              <a:gd name="connsiteY3" fmla="*/ 5314819 h 5314819"/>
              <a:gd name="connsiteX4" fmla="*/ 0 w 16367258"/>
              <a:gd name="connsiteY4" fmla="*/ 0 h 5314819"/>
              <a:gd name="connsiteX0" fmla="*/ 0 w 16367258"/>
              <a:gd name="connsiteY0" fmla="*/ 0 h 5314819"/>
              <a:gd name="connsiteX1" fmla="*/ 16367258 w 16367258"/>
              <a:gd name="connsiteY1" fmla="*/ 0 h 5314819"/>
              <a:gd name="connsiteX2" fmla="*/ 16367258 w 16367258"/>
              <a:gd name="connsiteY2" fmla="*/ 5314819 h 5314819"/>
              <a:gd name="connsiteX3" fmla="*/ 0 w 16367258"/>
              <a:gd name="connsiteY3" fmla="*/ 5314819 h 5314819"/>
              <a:gd name="connsiteX4" fmla="*/ 0 w 16367258"/>
              <a:gd name="connsiteY4" fmla="*/ 0 h 5314819"/>
              <a:gd name="connsiteX0" fmla="*/ 0 w 16367258"/>
              <a:gd name="connsiteY0" fmla="*/ 0 h 5314819"/>
              <a:gd name="connsiteX1" fmla="*/ 16367258 w 16367258"/>
              <a:gd name="connsiteY1" fmla="*/ 0 h 5314819"/>
              <a:gd name="connsiteX2" fmla="*/ 16367258 w 16367258"/>
              <a:gd name="connsiteY2" fmla="*/ 5314819 h 5314819"/>
              <a:gd name="connsiteX3" fmla="*/ 0 w 16367258"/>
              <a:gd name="connsiteY3" fmla="*/ 5314819 h 5314819"/>
              <a:gd name="connsiteX4" fmla="*/ 0 w 16367258"/>
              <a:gd name="connsiteY4" fmla="*/ 0 h 5314819"/>
              <a:gd name="connsiteX0" fmla="*/ 0 w 16384191"/>
              <a:gd name="connsiteY0" fmla="*/ 762000 h 5314819"/>
              <a:gd name="connsiteX1" fmla="*/ 16384191 w 16384191"/>
              <a:gd name="connsiteY1" fmla="*/ 0 h 5314819"/>
              <a:gd name="connsiteX2" fmla="*/ 16384191 w 16384191"/>
              <a:gd name="connsiteY2" fmla="*/ 5314819 h 5314819"/>
              <a:gd name="connsiteX3" fmla="*/ 16933 w 16384191"/>
              <a:gd name="connsiteY3" fmla="*/ 5314819 h 5314819"/>
              <a:gd name="connsiteX4" fmla="*/ 0 w 16384191"/>
              <a:gd name="connsiteY4" fmla="*/ 762000 h 5314819"/>
              <a:gd name="connsiteX0" fmla="*/ 0 w 16384191"/>
              <a:gd name="connsiteY0" fmla="*/ 762000 h 5314819"/>
              <a:gd name="connsiteX1" fmla="*/ 16384191 w 16384191"/>
              <a:gd name="connsiteY1" fmla="*/ 0 h 5314819"/>
              <a:gd name="connsiteX2" fmla="*/ 16384191 w 16384191"/>
              <a:gd name="connsiteY2" fmla="*/ 5314819 h 5314819"/>
              <a:gd name="connsiteX3" fmla="*/ 16933 w 16384191"/>
              <a:gd name="connsiteY3" fmla="*/ 5314819 h 5314819"/>
              <a:gd name="connsiteX4" fmla="*/ 0 w 16384191"/>
              <a:gd name="connsiteY4" fmla="*/ 762000 h 5314819"/>
              <a:gd name="connsiteX0" fmla="*/ 1630 w 16368888"/>
              <a:gd name="connsiteY0" fmla="*/ 1168400 h 5314819"/>
              <a:gd name="connsiteX1" fmla="*/ 16368888 w 16368888"/>
              <a:gd name="connsiteY1" fmla="*/ 0 h 5314819"/>
              <a:gd name="connsiteX2" fmla="*/ 16368888 w 16368888"/>
              <a:gd name="connsiteY2" fmla="*/ 5314819 h 5314819"/>
              <a:gd name="connsiteX3" fmla="*/ 1630 w 16368888"/>
              <a:gd name="connsiteY3" fmla="*/ 5314819 h 5314819"/>
              <a:gd name="connsiteX4" fmla="*/ 1630 w 16368888"/>
              <a:gd name="connsiteY4" fmla="*/ 1168400 h 5314819"/>
              <a:gd name="connsiteX0" fmla="*/ 1630 w 16368888"/>
              <a:gd name="connsiteY0" fmla="*/ 1168400 h 5314819"/>
              <a:gd name="connsiteX1" fmla="*/ 16368888 w 16368888"/>
              <a:gd name="connsiteY1" fmla="*/ 0 h 5314819"/>
              <a:gd name="connsiteX2" fmla="*/ 16368888 w 16368888"/>
              <a:gd name="connsiteY2" fmla="*/ 5314819 h 5314819"/>
              <a:gd name="connsiteX3" fmla="*/ 1630 w 16368888"/>
              <a:gd name="connsiteY3" fmla="*/ 5314819 h 5314819"/>
              <a:gd name="connsiteX4" fmla="*/ 1630 w 16368888"/>
              <a:gd name="connsiteY4" fmla="*/ 1168400 h 5314819"/>
              <a:gd name="connsiteX0" fmla="*/ 1630 w 16368888"/>
              <a:gd name="connsiteY0" fmla="*/ 1168400 h 5314819"/>
              <a:gd name="connsiteX1" fmla="*/ 16368888 w 16368888"/>
              <a:gd name="connsiteY1" fmla="*/ 0 h 5314819"/>
              <a:gd name="connsiteX2" fmla="*/ 16368888 w 16368888"/>
              <a:gd name="connsiteY2" fmla="*/ 5314819 h 5314819"/>
              <a:gd name="connsiteX3" fmla="*/ 1630 w 16368888"/>
              <a:gd name="connsiteY3" fmla="*/ 5314819 h 5314819"/>
              <a:gd name="connsiteX4" fmla="*/ 1630 w 16368888"/>
              <a:gd name="connsiteY4" fmla="*/ 1168400 h 5314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68888" h="5314819">
                <a:moveTo>
                  <a:pt x="1630" y="1168400"/>
                </a:moveTo>
                <a:cubicBezTo>
                  <a:pt x="7336982" y="2269068"/>
                  <a:pt x="14011935" y="541866"/>
                  <a:pt x="16368888" y="0"/>
                </a:cubicBezTo>
                <a:lnTo>
                  <a:pt x="16368888" y="5314819"/>
                </a:lnTo>
                <a:lnTo>
                  <a:pt x="1630" y="5314819"/>
                </a:lnTo>
                <a:cubicBezTo>
                  <a:pt x="-4014" y="3797213"/>
                  <a:pt x="7274" y="2686006"/>
                  <a:pt x="1630" y="1168400"/>
                </a:cubicBezTo>
                <a:close/>
              </a:path>
            </a:pathLst>
          </a:custGeom>
          <a:solidFill>
            <a:srgbClr val="7DBA00"/>
          </a:solidFill>
          <a:ln w="12700">
            <a:miter lim="400000"/>
          </a:ln>
        </p:spPr>
        <p:txBody>
          <a:bodyPr lIns="50800" tIns="50800" rIns="50800" bIns="50800" anchor="ctr"/>
          <a:lstStyle/>
          <a:p>
            <a:pPr>
              <a:defRPr sz="7600">
                <a:solidFill>
                  <a:srgbClr val="FFFFFF"/>
                </a:solidFill>
              </a:defRPr>
            </a:pPr>
            <a:endParaRPr/>
          </a:p>
        </p:txBody>
      </p:sp>
      <p:sp>
        <p:nvSpPr>
          <p:cNvPr id="2" name="Otsikko 1">
            <a:extLst>
              <a:ext uri="{FF2B5EF4-FFF2-40B4-BE49-F238E27FC236}">
                <a16:creationId xmlns:a16="http://schemas.microsoft.com/office/drawing/2014/main" id="{13822DC6-7F3B-4025-B74E-B450E5C88F0B}"/>
              </a:ext>
            </a:extLst>
          </p:cNvPr>
          <p:cNvSpPr>
            <a:spLocks noGrp="1"/>
          </p:cNvSpPr>
          <p:nvPr>
            <p:ph type="ctrTitle"/>
          </p:nvPr>
        </p:nvSpPr>
        <p:spPr>
          <a:xfrm>
            <a:off x="1524000" y="4922322"/>
            <a:ext cx="9144000" cy="748145"/>
          </a:xfrm>
        </p:spPr>
        <p:txBody>
          <a:bodyPr anchor="b">
            <a:noAutofit/>
          </a:bodyPr>
          <a:lstStyle>
            <a:lvl1pPr algn="ctr">
              <a:defRPr sz="4000" baseline="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6C8A758E-FA10-4C9E-A825-69D3279DCE33}"/>
              </a:ext>
            </a:extLst>
          </p:cNvPr>
          <p:cNvSpPr>
            <a:spLocks noGrp="1"/>
          </p:cNvSpPr>
          <p:nvPr>
            <p:ph type="subTitle" idx="1"/>
          </p:nvPr>
        </p:nvSpPr>
        <p:spPr>
          <a:xfrm>
            <a:off x="1524000" y="5670467"/>
            <a:ext cx="9144000" cy="118753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
        <p:nvSpPr>
          <p:cNvPr id="10" name="Päivämäärän paikkamerkki 3">
            <a:extLst>
              <a:ext uri="{FF2B5EF4-FFF2-40B4-BE49-F238E27FC236}">
                <a16:creationId xmlns:a16="http://schemas.microsoft.com/office/drawing/2014/main" id="{90AD59B8-D2EB-4235-9F52-79CF99219365}"/>
              </a:ext>
            </a:extLst>
          </p:cNvPr>
          <p:cNvSpPr>
            <a:spLocks noGrp="1"/>
          </p:cNvSpPr>
          <p:nvPr>
            <p:ph type="dt" sz="half" idx="10"/>
          </p:nvPr>
        </p:nvSpPr>
        <p:spPr>
          <a:xfrm>
            <a:off x="10669340" y="6480998"/>
            <a:ext cx="1524000" cy="365125"/>
          </a:xfrm>
        </p:spPr>
        <p:txBody>
          <a:bodyPr/>
          <a:lstStyle>
            <a:lvl1pPr>
              <a:defRPr>
                <a:solidFill>
                  <a:schemeClr val="bg1"/>
                </a:solidFill>
              </a:defRPr>
            </a:lvl1pPr>
          </a:lstStyle>
          <a:p>
            <a:fld id="{9F5C6326-8538-4E4B-AD47-9CC64879C799}" type="datetime1">
              <a:rPr lang="fi-FI" smtClean="0"/>
              <a:t>25.9.2020</a:t>
            </a:fld>
            <a:endParaRPr lang="fi-FI" dirty="0"/>
          </a:p>
        </p:txBody>
      </p:sp>
      <p:pic>
        <p:nvPicPr>
          <p:cNvPr id="11" name="Kuva 10">
            <a:extLst>
              <a:ext uri="{FF2B5EF4-FFF2-40B4-BE49-F238E27FC236}">
                <a16:creationId xmlns:a16="http://schemas.microsoft.com/office/drawing/2014/main" id="{B7C5D09D-4398-4831-B32C-B13BA911E7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0848" y="6189642"/>
            <a:ext cx="1885696" cy="867803"/>
          </a:xfrm>
          <a:prstGeom prst="rect">
            <a:avLst/>
          </a:prstGeom>
        </p:spPr>
      </p:pic>
      <p:pic>
        <p:nvPicPr>
          <p:cNvPr id="12" name="Kuva 11">
            <a:extLst>
              <a:ext uri="{FF2B5EF4-FFF2-40B4-BE49-F238E27FC236}">
                <a16:creationId xmlns:a16="http://schemas.microsoft.com/office/drawing/2014/main" id="{00EE8D43-DD96-488F-BB3F-973447CBFF6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4824289"/>
            <a:ext cx="1521313" cy="852116"/>
          </a:xfrm>
          <a:prstGeom prst="rect">
            <a:avLst/>
          </a:prstGeom>
        </p:spPr>
      </p:pic>
    </p:spTree>
    <p:extLst>
      <p:ext uri="{BB962C8B-B14F-4D97-AF65-F5344CB8AC3E}">
        <p14:creationId xmlns:p14="http://schemas.microsoft.com/office/powerpoint/2010/main" val="817458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Otsikko_Tyhjä">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281CC886-D1CA-46F0-AD2A-4072436D0E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6304" y="1016503"/>
            <a:ext cx="7199391" cy="4824994"/>
          </a:xfrm>
          <a:prstGeom prst="rect">
            <a:avLst/>
          </a:prstGeom>
        </p:spPr>
      </p:pic>
    </p:spTree>
    <p:extLst>
      <p:ext uri="{BB962C8B-B14F-4D97-AF65-F5344CB8AC3E}">
        <p14:creationId xmlns:p14="http://schemas.microsoft.com/office/powerpoint/2010/main" val="1470847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_yksi_tekstipalsta">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4A174CA-1375-4C3D-8514-2E5E970E685F}"/>
              </a:ext>
            </a:extLst>
          </p:cNvPr>
          <p:cNvSpPr>
            <a:spLocks noGrp="1"/>
          </p:cNvSpPr>
          <p:nvPr>
            <p:ph type="title"/>
          </p:nvPr>
        </p:nvSpPr>
        <p:spPr>
          <a:xfrm>
            <a:off x="838200" y="1095458"/>
            <a:ext cx="9634016" cy="923348"/>
          </a:xfrm>
        </p:spPr>
        <p:txBody>
          <a:bodyPr>
            <a:normAutofit/>
          </a:bodyPr>
          <a:lstStyle>
            <a:lvl1pPr>
              <a:defRPr sz="32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Päivämäärän paikkamerkki 2">
            <a:extLst>
              <a:ext uri="{FF2B5EF4-FFF2-40B4-BE49-F238E27FC236}">
                <a16:creationId xmlns:a16="http://schemas.microsoft.com/office/drawing/2014/main" id="{05F4B0E9-EAAE-408F-A3A9-31CC2D1C1576}"/>
              </a:ext>
            </a:extLst>
          </p:cNvPr>
          <p:cNvSpPr>
            <a:spLocks noGrp="1"/>
          </p:cNvSpPr>
          <p:nvPr>
            <p:ph type="dt" sz="half" idx="10"/>
          </p:nvPr>
        </p:nvSpPr>
        <p:spPr/>
        <p:txBody>
          <a:bodyPr/>
          <a:lstStyle/>
          <a:p>
            <a:fld id="{E54E8641-0741-44FE-9842-02D400834D4C}" type="datetime1">
              <a:rPr lang="fi-FI" smtClean="0"/>
              <a:t>25.9.2020</a:t>
            </a:fld>
            <a:endParaRPr lang="fi-FI"/>
          </a:p>
        </p:txBody>
      </p:sp>
      <p:sp>
        <p:nvSpPr>
          <p:cNvPr id="4" name="Alatunnisteen paikkamerkki 3">
            <a:extLst>
              <a:ext uri="{FF2B5EF4-FFF2-40B4-BE49-F238E27FC236}">
                <a16:creationId xmlns:a16="http://schemas.microsoft.com/office/drawing/2014/main" id="{11C1D8F6-032E-4843-A7A8-484BF255E84E}"/>
              </a:ext>
            </a:extLst>
          </p:cNvPr>
          <p:cNvSpPr>
            <a:spLocks noGrp="1"/>
          </p:cNvSpPr>
          <p:nvPr>
            <p:ph type="ftr" sz="quarter" idx="11"/>
          </p:nvPr>
        </p:nvSpPr>
        <p:spPr>
          <a:xfrm>
            <a:off x="4038600" y="6356350"/>
            <a:ext cx="3900055" cy="365125"/>
          </a:xfrm>
        </p:spPr>
        <p:txBody>
          <a:bodyPr/>
          <a:lstStyle/>
          <a:p>
            <a:endParaRPr lang="fi-FI" dirty="0"/>
          </a:p>
        </p:txBody>
      </p:sp>
      <p:sp>
        <p:nvSpPr>
          <p:cNvPr id="5" name="Dian numeron paikkamerkki 4">
            <a:extLst>
              <a:ext uri="{FF2B5EF4-FFF2-40B4-BE49-F238E27FC236}">
                <a16:creationId xmlns:a16="http://schemas.microsoft.com/office/drawing/2014/main" id="{B8484B21-49FE-4887-A71E-728A0AC93585}"/>
              </a:ext>
            </a:extLst>
          </p:cNvPr>
          <p:cNvSpPr>
            <a:spLocks noGrp="1"/>
          </p:cNvSpPr>
          <p:nvPr>
            <p:ph type="sldNum" sz="quarter" idx="12"/>
          </p:nvPr>
        </p:nvSpPr>
        <p:spPr>
          <a:xfrm>
            <a:off x="8348353" y="6356350"/>
            <a:ext cx="1400780" cy="365125"/>
          </a:xfrm>
        </p:spPr>
        <p:txBody>
          <a:bodyPr/>
          <a:lstStyle/>
          <a:p>
            <a:fld id="{35321841-5EFB-47AD-8BCD-9A9EE57B4F2B}" type="slidenum">
              <a:rPr lang="fi-FI" smtClean="0"/>
              <a:t>‹#›</a:t>
            </a:fld>
            <a:endParaRPr lang="fi-FI" dirty="0"/>
          </a:p>
        </p:txBody>
      </p:sp>
      <p:sp>
        <p:nvSpPr>
          <p:cNvPr id="14" name="Sisällön paikkamerkki 2">
            <a:extLst>
              <a:ext uri="{FF2B5EF4-FFF2-40B4-BE49-F238E27FC236}">
                <a16:creationId xmlns:a16="http://schemas.microsoft.com/office/drawing/2014/main" id="{242413E9-3AE3-4F1A-AAAA-081569624492}"/>
              </a:ext>
            </a:extLst>
          </p:cNvPr>
          <p:cNvSpPr>
            <a:spLocks noGrp="1"/>
          </p:cNvSpPr>
          <p:nvPr>
            <p:ph sz="half" idx="1"/>
          </p:nvPr>
        </p:nvSpPr>
        <p:spPr>
          <a:xfrm>
            <a:off x="838200" y="2238499"/>
            <a:ext cx="9634016" cy="3938464"/>
          </a:xfrm>
        </p:spPr>
        <p:txBody>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3058642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Yksi_tekstipalsta_ei_otsikkoa">
    <p:bg>
      <p:bgPr>
        <a:solidFill>
          <a:schemeClr val="bg1"/>
        </a:solidFill>
        <a:effectLst/>
      </p:bgPr>
    </p:bg>
    <p:spTree>
      <p:nvGrpSpPr>
        <p:cNvPr id="1" name=""/>
        <p:cNvGrpSpPr/>
        <p:nvPr/>
      </p:nvGrpSpPr>
      <p:grpSpPr>
        <a:xfrm>
          <a:off x="0" y="0"/>
          <a:ext cx="0" cy="0"/>
          <a:chOff x="0" y="0"/>
          <a:chExt cx="0" cy="0"/>
        </a:xfrm>
      </p:grpSpPr>
      <p:sp>
        <p:nvSpPr>
          <p:cNvPr id="3" name="Päivämäärän paikkamerkki 2">
            <a:extLst>
              <a:ext uri="{FF2B5EF4-FFF2-40B4-BE49-F238E27FC236}">
                <a16:creationId xmlns:a16="http://schemas.microsoft.com/office/drawing/2014/main" id="{05F4B0E9-EAAE-408F-A3A9-31CC2D1C1576}"/>
              </a:ext>
            </a:extLst>
          </p:cNvPr>
          <p:cNvSpPr>
            <a:spLocks noGrp="1"/>
          </p:cNvSpPr>
          <p:nvPr>
            <p:ph type="dt" sz="half" idx="10"/>
          </p:nvPr>
        </p:nvSpPr>
        <p:spPr/>
        <p:txBody>
          <a:bodyPr/>
          <a:lstStyle/>
          <a:p>
            <a:fld id="{E54E8641-0741-44FE-9842-02D400834D4C}" type="datetime1">
              <a:rPr lang="fi-FI" smtClean="0"/>
              <a:t>25.9.2020</a:t>
            </a:fld>
            <a:endParaRPr lang="fi-FI"/>
          </a:p>
        </p:txBody>
      </p:sp>
      <p:sp>
        <p:nvSpPr>
          <p:cNvPr id="4" name="Alatunnisteen paikkamerkki 3">
            <a:extLst>
              <a:ext uri="{FF2B5EF4-FFF2-40B4-BE49-F238E27FC236}">
                <a16:creationId xmlns:a16="http://schemas.microsoft.com/office/drawing/2014/main" id="{11C1D8F6-032E-4843-A7A8-484BF255E84E}"/>
              </a:ext>
            </a:extLst>
          </p:cNvPr>
          <p:cNvSpPr>
            <a:spLocks noGrp="1"/>
          </p:cNvSpPr>
          <p:nvPr>
            <p:ph type="ftr" sz="quarter" idx="11"/>
          </p:nvPr>
        </p:nvSpPr>
        <p:spPr>
          <a:xfrm>
            <a:off x="4038600" y="6356350"/>
            <a:ext cx="3900055" cy="365125"/>
          </a:xfrm>
        </p:spPr>
        <p:txBody>
          <a:bodyPr/>
          <a:lstStyle/>
          <a:p>
            <a:endParaRPr lang="fi-FI" dirty="0"/>
          </a:p>
        </p:txBody>
      </p:sp>
      <p:sp>
        <p:nvSpPr>
          <p:cNvPr id="14" name="Sisällön paikkamerkki 2">
            <a:extLst>
              <a:ext uri="{FF2B5EF4-FFF2-40B4-BE49-F238E27FC236}">
                <a16:creationId xmlns:a16="http://schemas.microsoft.com/office/drawing/2014/main" id="{242413E9-3AE3-4F1A-AAAA-081569624492}"/>
              </a:ext>
            </a:extLst>
          </p:cNvPr>
          <p:cNvSpPr>
            <a:spLocks noGrp="1"/>
          </p:cNvSpPr>
          <p:nvPr>
            <p:ph sz="half" idx="1"/>
          </p:nvPr>
        </p:nvSpPr>
        <p:spPr>
          <a:xfrm>
            <a:off x="838201" y="1095458"/>
            <a:ext cx="9634016" cy="5081505"/>
          </a:xfrm>
        </p:spPr>
        <p:txBody>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Dian numeron paikkamerkki 4">
            <a:extLst>
              <a:ext uri="{FF2B5EF4-FFF2-40B4-BE49-F238E27FC236}">
                <a16:creationId xmlns:a16="http://schemas.microsoft.com/office/drawing/2014/main" id="{B8484B21-49FE-4887-A71E-728A0AC93585}"/>
              </a:ext>
            </a:extLst>
          </p:cNvPr>
          <p:cNvSpPr>
            <a:spLocks noGrp="1"/>
          </p:cNvSpPr>
          <p:nvPr>
            <p:ph type="sldNum" sz="quarter" idx="12"/>
          </p:nvPr>
        </p:nvSpPr>
        <p:spPr>
          <a:xfrm>
            <a:off x="8348353" y="6356350"/>
            <a:ext cx="1400780" cy="365125"/>
          </a:xfrm>
        </p:spPr>
        <p:txBody>
          <a:bodyPr/>
          <a:lstStyle/>
          <a:p>
            <a:fld id="{35321841-5EFB-47AD-8BCD-9A9EE57B4F2B}" type="slidenum">
              <a:rPr lang="fi-FI" smtClean="0"/>
              <a:t>‹#›</a:t>
            </a:fld>
            <a:endParaRPr lang="fi-FI" dirty="0"/>
          </a:p>
        </p:txBody>
      </p:sp>
    </p:spTree>
    <p:extLst>
      <p:ext uri="{BB962C8B-B14F-4D97-AF65-F5344CB8AC3E}">
        <p14:creationId xmlns:p14="http://schemas.microsoft.com/office/powerpoint/2010/main" val="2539466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Yksi_tekstipalsta_lapsiperhe">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4A174CA-1375-4C3D-8514-2E5E970E685F}"/>
              </a:ext>
            </a:extLst>
          </p:cNvPr>
          <p:cNvSpPr>
            <a:spLocks noGrp="1"/>
          </p:cNvSpPr>
          <p:nvPr>
            <p:ph type="title"/>
          </p:nvPr>
        </p:nvSpPr>
        <p:spPr>
          <a:xfrm>
            <a:off x="838200" y="1095458"/>
            <a:ext cx="7510153" cy="923348"/>
          </a:xfrm>
        </p:spPr>
        <p:txBody>
          <a:bodyPr>
            <a:normAutofit/>
          </a:bodyPr>
          <a:lstStyle>
            <a:lvl1pPr>
              <a:defRPr sz="32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Päivämäärän paikkamerkki 2">
            <a:extLst>
              <a:ext uri="{FF2B5EF4-FFF2-40B4-BE49-F238E27FC236}">
                <a16:creationId xmlns:a16="http://schemas.microsoft.com/office/drawing/2014/main" id="{05F4B0E9-EAAE-408F-A3A9-31CC2D1C1576}"/>
              </a:ext>
            </a:extLst>
          </p:cNvPr>
          <p:cNvSpPr>
            <a:spLocks noGrp="1"/>
          </p:cNvSpPr>
          <p:nvPr>
            <p:ph type="dt" sz="half" idx="10"/>
          </p:nvPr>
        </p:nvSpPr>
        <p:spPr/>
        <p:txBody>
          <a:bodyPr/>
          <a:lstStyle/>
          <a:p>
            <a:fld id="{3F158AB2-2745-4DB3-97F1-283112189459}" type="datetime1">
              <a:rPr lang="fi-FI" smtClean="0"/>
              <a:t>25.9.2020</a:t>
            </a:fld>
            <a:endParaRPr lang="fi-FI"/>
          </a:p>
        </p:txBody>
      </p:sp>
      <p:sp>
        <p:nvSpPr>
          <p:cNvPr id="4" name="Alatunnisteen paikkamerkki 3">
            <a:extLst>
              <a:ext uri="{FF2B5EF4-FFF2-40B4-BE49-F238E27FC236}">
                <a16:creationId xmlns:a16="http://schemas.microsoft.com/office/drawing/2014/main" id="{11C1D8F6-032E-4843-A7A8-484BF255E84E}"/>
              </a:ext>
            </a:extLst>
          </p:cNvPr>
          <p:cNvSpPr>
            <a:spLocks noGrp="1"/>
          </p:cNvSpPr>
          <p:nvPr>
            <p:ph type="ftr" sz="quarter" idx="11"/>
          </p:nvPr>
        </p:nvSpPr>
        <p:spPr>
          <a:xfrm>
            <a:off x="4038600" y="6356350"/>
            <a:ext cx="3900055" cy="365125"/>
          </a:xfrm>
        </p:spPr>
        <p:txBody>
          <a:bodyPr/>
          <a:lstStyle/>
          <a:p>
            <a:endParaRPr lang="fi-FI" dirty="0"/>
          </a:p>
        </p:txBody>
      </p:sp>
      <p:sp>
        <p:nvSpPr>
          <p:cNvPr id="5" name="Dian numeron paikkamerkki 4">
            <a:extLst>
              <a:ext uri="{FF2B5EF4-FFF2-40B4-BE49-F238E27FC236}">
                <a16:creationId xmlns:a16="http://schemas.microsoft.com/office/drawing/2014/main" id="{B8484B21-49FE-4887-A71E-728A0AC93585}"/>
              </a:ext>
            </a:extLst>
          </p:cNvPr>
          <p:cNvSpPr>
            <a:spLocks noGrp="1"/>
          </p:cNvSpPr>
          <p:nvPr>
            <p:ph type="sldNum" sz="quarter" idx="12"/>
          </p:nvPr>
        </p:nvSpPr>
        <p:spPr>
          <a:xfrm>
            <a:off x="8348353" y="6356350"/>
            <a:ext cx="1400780" cy="365125"/>
          </a:xfrm>
        </p:spPr>
        <p:txBody>
          <a:bodyPr/>
          <a:lstStyle/>
          <a:p>
            <a:fld id="{35321841-5EFB-47AD-8BCD-9A9EE57B4F2B}" type="slidenum">
              <a:rPr lang="fi-FI" smtClean="0"/>
              <a:t>‹#›</a:t>
            </a:fld>
            <a:endParaRPr lang="fi-FI" dirty="0"/>
          </a:p>
        </p:txBody>
      </p:sp>
      <p:sp>
        <p:nvSpPr>
          <p:cNvPr id="14" name="Sisällön paikkamerkki 2">
            <a:extLst>
              <a:ext uri="{FF2B5EF4-FFF2-40B4-BE49-F238E27FC236}">
                <a16:creationId xmlns:a16="http://schemas.microsoft.com/office/drawing/2014/main" id="{242413E9-3AE3-4F1A-AAAA-081569624492}"/>
              </a:ext>
            </a:extLst>
          </p:cNvPr>
          <p:cNvSpPr>
            <a:spLocks noGrp="1"/>
          </p:cNvSpPr>
          <p:nvPr>
            <p:ph sz="half" idx="1"/>
          </p:nvPr>
        </p:nvSpPr>
        <p:spPr>
          <a:xfrm>
            <a:off x="838200" y="2238499"/>
            <a:ext cx="7510153" cy="3938464"/>
          </a:xfrm>
        </p:spPr>
        <p:txBody>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7" name="Kuva 6">
            <a:extLst>
              <a:ext uri="{FF2B5EF4-FFF2-40B4-BE49-F238E27FC236}">
                <a16:creationId xmlns:a16="http://schemas.microsoft.com/office/drawing/2014/main" id="{15B1A659-3822-417F-957E-528BEBC4B2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43583" y="1095458"/>
            <a:ext cx="2903547" cy="19394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Kuva 7">
            <a:extLst>
              <a:ext uri="{FF2B5EF4-FFF2-40B4-BE49-F238E27FC236}">
                <a16:creationId xmlns:a16="http://schemas.microsoft.com/office/drawing/2014/main" id="{AD92C7EA-9B55-4812-86FA-2CB2EE2E131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90827" y="2842882"/>
            <a:ext cx="2903547" cy="198518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521174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Yksi_tekstipalsta_hyva_arki">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4A174CA-1375-4C3D-8514-2E5E970E685F}"/>
              </a:ext>
            </a:extLst>
          </p:cNvPr>
          <p:cNvSpPr>
            <a:spLocks noGrp="1"/>
          </p:cNvSpPr>
          <p:nvPr>
            <p:ph type="title"/>
          </p:nvPr>
        </p:nvSpPr>
        <p:spPr>
          <a:xfrm>
            <a:off x="838200" y="1095458"/>
            <a:ext cx="7510153" cy="923348"/>
          </a:xfrm>
        </p:spPr>
        <p:txBody>
          <a:bodyPr>
            <a:normAutofit/>
          </a:bodyPr>
          <a:lstStyle>
            <a:lvl1pPr>
              <a:defRPr sz="32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Päivämäärän paikkamerkki 2">
            <a:extLst>
              <a:ext uri="{FF2B5EF4-FFF2-40B4-BE49-F238E27FC236}">
                <a16:creationId xmlns:a16="http://schemas.microsoft.com/office/drawing/2014/main" id="{05F4B0E9-EAAE-408F-A3A9-31CC2D1C1576}"/>
              </a:ext>
            </a:extLst>
          </p:cNvPr>
          <p:cNvSpPr>
            <a:spLocks noGrp="1"/>
          </p:cNvSpPr>
          <p:nvPr>
            <p:ph type="dt" sz="half" idx="10"/>
          </p:nvPr>
        </p:nvSpPr>
        <p:spPr/>
        <p:txBody>
          <a:bodyPr/>
          <a:lstStyle/>
          <a:p>
            <a:fld id="{17C05E75-6C57-48F8-B1AF-68D74C6FF343}" type="datetime1">
              <a:rPr lang="fi-FI" smtClean="0"/>
              <a:t>25.9.2020</a:t>
            </a:fld>
            <a:endParaRPr lang="fi-FI" dirty="0"/>
          </a:p>
        </p:txBody>
      </p:sp>
      <p:sp>
        <p:nvSpPr>
          <p:cNvPr id="4" name="Alatunnisteen paikkamerkki 3">
            <a:extLst>
              <a:ext uri="{FF2B5EF4-FFF2-40B4-BE49-F238E27FC236}">
                <a16:creationId xmlns:a16="http://schemas.microsoft.com/office/drawing/2014/main" id="{11C1D8F6-032E-4843-A7A8-484BF255E84E}"/>
              </a:ext>
            </a:extLst>
          </p:cNvPr>
          <p:cNvSpPr>
            <a:spLocks noGrp="1"/>
          </p:cNvSpPr>
          <p:nvPr>
            <p:ph type="ftr" sz="quarter" idx="11"/>
          </p:nvPr>
        </p:nvSpPr>
        <p:spPr>
          <a:xfrm>
            <a:off x="4038600" y="6356350"/>
            <a:ext cx="3900055" cy="365125"/>
          </a:xfrm>
        </p:spPr>
        <p:txBody>
          <a:bodyPr/>
          <a:lstStyle/>
          <a:p>
            <a:endParaRPr lang="fi-FI" dirty="0"/>
          </a:p>
        </p:txBody>
      </p:sp>
      <p:sp>
        <p:nvSpPr>
          <p:cNvPr id="5" name="Dian numeron paikkamerkki 4">
            <a:extLst>
              <a:ext uri="{FF2B5EF4-FFF2-40B4-BE49-F238E27FC236}">
                <a16:creationId xmlns:a16="http://schemas.microsoft.com/office/drawing/2014/main" id="{B8484B21-49FE-4887-A71E-728A0AC93585}"/>
              </a:ext>
            </a:extLst>
          </p:cNvPr>
          <p:cNvSpPr>
            <a:spLocks noGrp="1"/>
          </p:cNvSpPr>
          <p:nvPr>
            <p:ph type="sldNum" sz="quarter" idx="12"/>
          </p:nvPr>
        </p:nvSpPr>
        <p:spPr>
          <a:xfrm>
            <a:off x="8348353" y="6356350"/>
            <a:ext cx="1400780" cy="365125"/>
          </a:xfrm>
        </p:spPr>
        <p:txBody>
          <a:bodyPr/>
          <a:lstStyle/>
          <a:p>
            <a:fld id="{35321841-5EFB-47AD-8BCD-9A9EE57B4F2B}" type="slidenum">
              <a:rPr lang="fi-FI" smtClean="0"/>
              <a:t>‹#›</a:t>
            </a:fld>
            <a:endParaRPr lang="fi-FI" dirty="0"/>
          </a:p>
        </p:txBody>
      </p:sp>
      <p:sp>
        <p:nvSpPr>
          <p:cNvPr id="14" name="Sisällön paikkamerkki 2">
            <a:extLst>
              <a:ext uri="{FF2B5EF4-FFF2-40B4-BE49-F238E27FC236}">
                <a16:creationId xmlns:a16="http://schemas.microsoft.com/office/drawing/2014/main" id="{242413E9-3AE3-4F1A-AAAA-081569624492}"/>
              </a:ext>
            </a:extLst>
          </p:cNvPr>
          <p:cNvSpPr>
            <a:spLocks noGrp="1"/>
          </p:cNvSpPr>
          <p:nvPr>
            <p:ph sz="half" idx="1"/>
          </p:nvPr>
        </p:nvSpPr>
        <p:spPr>
          <a:xfrm>
            <a:off x="838200" y="2238499"/>
            <a:ext cx="7510153" cy="3938464"/>
          </a:xfrm>
        </p:spPr>
        <p:txBody>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7" name="Kuva 6">
            <a:extLst>
              <a:ext uri="{FF2B5EF4-FFF2-40B4-BE49-F238E27FC236}">
                <a16:creationId xmlns:a16="http://schemas.microsoft.com/office/drawing/2014/main" id="{15B1A659-3822-417F-957E-528BEBC4B2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43583" y="1109741"/>
            <a:ext cx="2903547" cy="191089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Kuva 7">
            <a:extLst>
              <a:ext uri="{FF2B5EF4-FFF2-40B4-BE49-F238E27FC236}">
                <a16:creationId xmlns:a16="http://schemas.microsoft.com/office/drawing/2014/main" id="{AD92C7EA-9B55-4812-86FA-2CB2EE2E131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90827" y="2866417"/>
            <a:ext cx="2903547" cy="193811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773959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FC251372-1F7F-4495-84B2-7BDD74BBEC5F}"/>
              </a:ext>
            </a:extLst>
          </p:cNvPr>
          <p:cNvSpPr>
            <a:spLocks noGrp="1"/>
          </p:cNvSpPr>
          <p:nvPr>
            <p:ph type="title"/>
          </p:nvPr>
        </p:nvSpPr>
        <p:spPr>
          <a:xfrm>
            <a:off x="838200" y="1015340"/>
            <a:ext cx="10515600" cy="944090"/>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7E7829D5-B674-49B8-82E8-42ABA35907AA}"/>
              </a:ext>
            </a:extLst>
          </p:cNvPr>
          <p:cNvSpPr>
            <a:spLocks noGrp="1"/>
          </p:cNvSpPr>
          <p:nvPr>
            <p:ph type="body" idx="1"/>
          </p:nvPr>
        </p:nvSpPr>
        <p:spPr>
          <a:xfrm>
            <a:off x="838200" y="1959429"/>
            <a:ext cx="10515600" cy="4217534"/>
          </a:xfrm>
          <a:prstGeom prst="rect">
            <a:avLst/>
          </a:prstGeom>
        </p:spPr>
        <p:txBody>
          <a:bodyPr vert="horz" lIns="91440" tIns="45720" rIns="91440" bIns="45720" rtlCol="0">
            <a:norm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EF2BEE6D-086A-4FD6-A169-CB37624378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D0BE8-F6BC-4396-8411-4077CD27C816}" type="datetime1">
              <a:rPr lang="fi-FI" smtClean="0"/>
              <a:t>25.9.2020</a:t>
            </a:fld>
            <a:endParaRPr lang="fi-FI" dirty="0"/>
          </a:p>
        </p:txBody>
      </p:sp>
      <p:sp>
        <p:nvSpPr>
          <p:cNvPr id="5" name="Alatunnisteen paikkamerkki 4">
            <a:extLst>
              <a:ext uri="{FF2B5EF4-FFF2-40B4-BE49-F238E27FC236}">
                <a16:creationId xmlns:a16="http://schemas.microsoft.com/office/drawing/2014/main" id="{5AE87C67-9478-4C71-BA7D-829787924A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
        <p:nvSpPr>
          <p:cNvPr id="6" name="Dian numeron paikkamerkki 5">
            <a:extLst>
              <a:ext uri="{FF2B5EF4-FFF2-40B4-BE49-F238E27FC236}">
                <a16:creationId xmlns:a16="http://schemas.microsoft.com/office/drawing/2014/main" id="{FD15709A-06B4-43A7-9642-306852E901CC}"/>
              </a:ext>
            </a:extLst>
          </p:cNvPr>
          <p:cNvSpPr>
            <a:spLocks noGrp="1"/>
          </p:cNvSpPr>
          <p:nvPr>
            <p:ph type="sldNum" sz="quarter" idx="4"/>
          </p:nvPr>
        </p:nvSpPr>
        <p:spPr>
          <a:xfrm>
            <a:off x="8610601" y="6356350"/>
            <a:ext cx="112716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321841-5EFB-47AD-8BCD-9A9EE57B4F2B}" type="slidenum">
              <a:rPr lang="fi-FI" smtClean="0"/>
              <a:t>‹#›</a:t>
            </a:fld>
            <a:endParaRPr lang="fi-FI" dirty="0"/>
          </a:p>
        </p:txBody>
      </p:sp>
      <p:pic>
        <p:nvPicPr>
          <p:cNvPr id="8" name="Kuva 7">
            <a:extLst>
              <a:ext uri="{FF2B5EF4-FFF2-40B4-BE49-F238E27FC236}">
                <a16:creationId xmlns:a16="http://schemas.microsoft.com/office/drawing/2014/main" id="{D36D3D19-A2B7-40C4-B788-DA62DF35C879}"/>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9619012" y="5847165"/>
            <a:ext cx="2891135" cy="1330509"/>
          </a:xfrm>
          <a:prstGeom prst="rect">
            <a:avLst/>
          </a:prstGeom>
        </p:spPr>
      </p:pic>
      <p:pic>
        <p:nvPicPr>
          <p:cNvPr id="10" name="Kuva 9">
            <a:extLst>
              <a:ext uri="{FF2B5EF4-FFF2-40B4-BE49-F238E27FC236}">
                <a16:creationId xmlns:a16="http://schemas.microsoft.com/office/drawing/2014/main" id="{5A09AFE8-D441-41E3-9403-8FEDB853574E}"/>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838199" y="11623"/>
            <a:ext cx="1614055" cy="1081731"/>
          </a:xfrm>
          <a:prstGeom prst="rect">
            <a:avLst/>
          </a:prstGeom>
        </p:spPr>
      </p:pic>
    </p:spTree>
    <p:extLst>
      <p:ext uri="{BB962C8B-B14F-4D97-AF65-F5344CB8AC3E}">
        <p14:creationId xmlns:p14="http://schemas.microsoft.com/office/powerpoint/2010/main" val="1965116059"/>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66" r:id="rId4"/>
    <p:sldLayoutId id="2147483655" r:id="rId5"/>
    <p:sldLayoutId id="2147483654" r:id="rId6"/>
    <p:sldLayoutId id="2147483677" r:id="rId7"/>
    <p:sldLayoutId id="2147483669" r:id="rId8"/>
    <p:sldLayoutId id="2147483671" r:id="rId9"/>
    <p:sldLayoutId id="2147483673" r:id="rId10"/>
    <p:sldLayoutId id="2147483674" r:id="rId11"/>
    <p:sldLayoutId id="2147483672" r:id="rId12"/>
    <p:sldLayoutId id="2147483670" r:id="rId13"/>
    <p:sldLayoutId id="2147483652" r:id="rId14"/>
    <p:sldLayoutId id="2147483653" r:id="rId15"/>
    <p:sldLayoutId id="2147483675" r:id="rId16"/>
    <p:sldLayoutId id="2147483680" r:id="rId17"/>
    <p:sldLayoutId id="2147483681" r:id="rId18"/>
    <p:sldLayoutId id="2147483682" r:id="rId19"/>
    <p:sldLayoutId id="2147483656" r:id="rId20"/>
    <p:sldLayoutId id="2147483657" r:id="rId21"/>
    <p:sldLayoutId id="2147483676" r:id="rId22"/>
    <p:sldLayoutId id="2147483658" r:id="rId23"/>
    <p:sldLayoutId id="2147483659" r:id="rId24"/>
  </p:sldLayoutIdLst>
  <p:hf hdr="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AF1493C-7527-4CDE-93B7-A6EB4A0D7A87}"/>
              </a:ext>
            </a:extLst>
          </p:cNvPr>
          <p:cNvSpPr>
            <a:spLocks noGrp="1"/>
          </p:cNvSpPr>
          <p:nvPr>
            <p:ph type="ctrTitle"/>
          </p:nvPr>
        </p:nvSpPr>
        <p:spPr/>
        <p:txBody>
          <a:bodyPr/>
          <a:lstStyle/>
          <a:p>
            <a:r>
              <a:rPr lang="fi-FI" dirty="0"/>
              <a:t>Esi- ja perusopetuksen tasa-arvo- ja koronahankkeet 2020-2021</a:t>
            </a:r>
          </a:p>
        </p:txBody>
      </p:sp>
      <p:sp>
        <p:nvSpPr>
          <p:cNvPr id="3" name="Alaotsikko 2">
            <a:extLst>
              <a:ext uri="{FF2B5EF4-FFF2-40B4-BE49-F238E27FC236}">
                <a16:creationId xmlns:a16="http://schemas.microsoft.com/office/drawing/2014/main" id="{C144E11E-5633-48B7-A359-168939063BC5}"/>
              </a:ext>
            </a:extLst>
          </p:cNvPr>
          <p:cNvSpPr>
            <a:spLocks noGrp="1"/>
          </p:cNvSpPr>
          <p:nvPr>
            <p:ph type="subTitle" idx="1"/>
          </p:nvPr>
        </p:nvSpPr>
        <p:spPr/>
        <p:txBody>
          <a:bodyPr/>
          <a:lstStyle/>
          <a:p>
            <a:endParaRPr lang="fi-FI"/>
          </a:p>
        </p:txBody>
      </p:sp>
      <p:sp>
        <p:nvSpPr>
          <p:cNvPr id="4" name="Päivämäärän paikkamerkki 3">
            <a:extLst>
              <a:ext uri="{FF2B5EF4-FFF2-40B4-BE49-F238E27FC236}">
                <a16:creationId xmlns:a16="http://schemas.microsoft.com/office/drawing/2014/main" id="{947FB3B0-6844-4E28-BE83-7DB0092CC4B6}"/>
              </a:ext>
            </a:extLst>
          </p:cNvPr>
          <p:cNvSpPr>
            <a:spLocks noGrp="1"/>
          </p:cNvSpPr>
          <p:nvPr>
            <p:ph type="dt" sz="half" idx="10"/>
          </p:nvPr>
        </p:nvSpPr>
        <p:spPr/>
        <p:txBody>
          <a:bodyPr/>
          <a:lstStyle/>
          <a:p>
            <a:fld id="{DEB0E071-B054-49CE-8661-E307A6E9E1B8}" type="datetime1">
              <a:rPr lang="fi-FI" smtClean="0"/>
              <a:t>25.9.2020</a:t>
            </a:fld>
            <a:endParaRPr lang="fi-FI" dirty="0"/>
          </a:p>
        </p:txBody>
      </p:sp>
    </p:spTree>
    <p:extLst>
      <p:ext uri="{BB962C8B-B14F-4D97-AF65-F5344CB8AC3E}">
        <p14:creationId xmlns:p14="http://schemas.microsoft.com/office/powerpoint/2010/main" val="3674884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F90853E-69F0-451E-A7DE-9049DCBB9656}"/>
              </a:ext>
            </a:extLst>
          </p:cNvPr>
          <p:cNvSpPr>
            <a:spLocks noGrp="1"/>
          </p:cNvSpPr>
          <p:nvPr>
            <p:ph type="title"/>
          </p:nvPr>
        </p:nvSpPr>
        <p:spPr>
          <a:xfrm>
            <a:off x="838200" y="1481090"/>
            <a:ext cx="7510153" cy="923348"/>
          </a:xfrm>
        </p:spPr>
        <p:txBody>
          <a:bodyPr>
            <a:noAutofit/>
          </a:bodyPr>
          <a:lstStyle/>
          <a:p>
            <a:r>
              <a:rPr lang="fi-FI" sz="2000" b="1" dirty="0"/>
              <a:t>Valtion erityisavustus esi- ja perusopetuksen tasa-arvoa edistäviin toimenpiteisiin 2020 ja </a:t>
            </a:r>
            <a:r>
              <a:rPr lang="fi-FI" sz="2000" b="1" i="0" u="none" strike="noStrike" baseline="0" dirty="0">
                <a:latin typeface="ArialUnicodeMS"/>
              </a:rPr>
              <a:t>Valtion erityisavustus esi- ja perusopetukseen koronaviruksen (COVID-19) aiheuttamien poikkeusolojen vaikutusten tasoittamiseksi </a:t>
            </a:r>
            <a:endParaRPr lang="fi-FI" sz="2000" b="1" dirty="0"/>
          </a:p>
        </p:txBody>
      </p:sp>
      <p:sp>
        <p:nvSpPr>
          <p:cNvPr id="3" name="Päivämäärän paikkamerkki 2">
            <a:extLst>
              <a:ext uri="{FF2B5EF4-FFF2-40B4-BE49-F238E27FC236}">
                <a16:creationId xmlns:a16="http://schemas.microsoft.com/office/drawing/2014/main" id="{A4EBDA9F-CB87-4587-AB9B-296BB6B4EC2F}"/>
              </a:ext>
            </a:extLst>
          </p:cNvPr>
          <p:cNvSpPr>
            <a:spLocks noGrp="1"/>
          </p:cNvSpPr>
          <p:nvPr>
            <p:ph type="dt" sz="half" idx="10"/>
          </p:nvPr>
        </p:nvSpPr>
        <p:spPr/>
        <p:txBody>
          <a:bodyPr/>
          <a:lstStyle/>
          <a:p>
            <a:fld id="{3F158AB2-2745-4DB3-97F1-283112189459}" type="datetime1">
              <a:rPr lang="fi-FI" smtClean="0"/>
              <a:t>25.9.2020</a:t>
            </a:fld>
            <a:endParaRPr lang="fi-FI"/>
          </a:p>
        </p:txBody>
      </p:sp>
      <p:sp>
        <p:nvSpPr>
          <p:cNvPr id="4" name="Alatunnisteen paikkamerkki 3">
            <a:extLst>
              <a:ext uri="{FF2B5EF4-FFF2-40B4-BE49-F238E27FC236}">
                <a16:creationId xmlns:a16="http://schemas.microsoft.com/office/drawing/2014/main" id="{923FC36D-5A41-4164-972D-1170D52AE3D8}"/>
              </a:ext>
            </a:extLst>
          </p:cNvPr>
          <p:cNvSpPr>
            <a:spLocks noGrp="1"/>
          </p:cNvSpPr>
          <p:nvPr>
            <p:ph type="ftr" sz="quarter" idx="11"/>
          </p:nvPr>
        </p:nvSpPr>
        <p:spPr/>
        <p:txBody>
          <a:bodyPr/>
          <a:lstStyle/>
          <a:p>
            <a:endParaRPr lang="fi-FI" dirty="0"/>
          </a:p>
        </p:txBody>
      </p:sp>
      <p:sp>
        <p:nvSpPr>
          <p:cNvPr id="5" name="Dian numeron paikkamerkki 4">
            <a:extLst>
              <a:ext uri="{FF2B5EF4-FFF2-40B4-BE49-F238E27FC236}">
                <a16:creationId xmlns:a16="http://schemas.microsoft.com/office/drawing/2014/main" id="{8F3F54D0-99A9-4933-9B7D-4464050CFFB1}"/>
              </a:ext>
            </a:extLst>
          </p:cNvPr>
          <p:cNvSpPr>
            <a:spLocks noGrp="1"/>
          </p:cNvSpPr>
          <p:nvPr>
            <p:ph type="sldNum" sz="quarter" idx="12"/>
          </p:nvPr>
        </p:nvSpPr>
        <p:spPr/>
        <p:txBody>
          <a:bodyPr/>
          <a:lstStyle/>
          <a:p>
            <a:fld id="{35321841-5EFB-47AD-8BCD-9A9EE57B4F2B}" type="slidenum">
              <a:rPr lang="fi-FI" smtClean="0"/>
              <a:t>2</a:t>
            </a:fld>
            <a:endParaRPr lang="fi-FI" dirty="0"/>
          </a:p>
        </p:txBody>
      </p:sp>
      <p:sp>
        <p:nvSpPr>
          <p:cNvPr id="6" name="Sisällön paikkamerkki 5">
            <a:extLst>
              <a:ext uri="{FF2B5EF4-FFF2-40B4-BE49-F238E27FC236}">
                <a16:creationId xmlns:a16="http://schemas.microsoft.com/office/drawing/2014/main" id="{6623B671-5F5D-45D2-B72B-7FD4CE272CCD}"/>
              </a:ext>
            </a:extLst>
          </p:cNvPr>
          <p:cNvSpPr>
            <a:spLocks noGrp="1"/>
          </p:cNvSpPr>
          <p:nvPr>
            <p:ph sz="half" idx="1"/>
          </p:nvPr>
        </p:nvSpPr>
        <p:spPr>
          <a:xfrm>
            <a:off x="838200" y="2829342"/>
            <a:ext cx="7510153" cy="2178756"/>
          </a:xfrm>
        </p:spPr>
        <p:txBody>
          <a:bodyPr>
            <a:noAutofit/>
          </a:bodyPr>
          <a:lstStyle/>
          <a:p>
            <a:pPr algn="l"/>
            <a:r>
              <a:rPr lang="fi-FI" sz="1600" b="0" i="0" u="none" strike="noStrike" baseline="0" dirty="0">
                <a:latin typeface="ArialUnicodeMS"/>
              </a:rPr>
              <a:t>Äänekoskella lasten perhetaustasta johtuvat erot vaikuttavat merkittävästi lasten oppimiseen ja hyvinvointiin. Meillä on lapsia ja perheitä, joilla on hyvä tilanne ja toisaalta taas niitä, joiden avun tarve on suuri. Tämä tuo haasteita kasvatuksen ja opetuksen toteuttamiseen. </a:t>
            </a:r>
          </a:p>
          <a:p>
            <a:pPr algn="l"/>
            <a:r>
              <a:rPr lang="fi-FI" sz="1600" b="0" i="0" u="none" strike="noStrike" baseline="0" dirty="0">
                <a:latin typeface="ArialUnicodeMS"/>
              </a:rPr>
              <a:t>Poikkeusolot aiheuttivat sen, että turvallisen oppimisympäristön luomiseen, eriyttämiseen ja yksilöllisen tukeen on suuri tarve. </a:t>
            </a:r>
          </a:p>
          <a:p>
            <a:pPr algn="l"/>
            <a:r>
              <a:rPr lang="fi-FI" sz="1600" b="0" i="0" u="none" strike="noStrike" baseline="0" dirty="0">
                <a:latin typeface="ArialUnicodeMS"/>
              </a:rPr>
              <a:t>Varhainen tuen tarpeiden havaitseminen ja tuen tuottaminen jo alkuvaiheessa ehkäisee ongelmien monimuotoistumista ja tarjoaa näin yhdenvertaisempaa mahdollisuutta niin lapselle kuin perheellekin kokea olevansa tärkeä osa yhteisöä. Tukitoimien oikea-aikaisuus ja oikea vahvuus vahvistavat lapsen minäpystyvyyden tunnetta.</a:t>
            </a:r>
          </a:p>
          <a:p>
            <a:pPr algn="l"/>
            <a:r>
              <a:rPr lang="fi-FI" sz="1600" b="0" i="0" u="none" strike="noStrike" baseline="0" dirty="0">
                <a:latin typeface="ArialUnicodeMS"/>
              </a:rPr>
              <a:t>Poikkeusoloaikana vahvimmin tuen tarpeessa olevat eivät saaneet tarvitsemaansa tukea riittävästi. Tämä on näkynyt mm. lisääntyneenä lastensuojelun ja oppilashuollon palveluiden tarpeena.</a:t>
            </a:r>
            <a:endParaRPr lang="fi-FI" sz="1600" dirty="0"/>
          </a:p>
          <a:p>
            <a:pPr marL="0" indent="0">
              <a:buNone/>
            </a:pPr>
            <a:r>
              <a:rPr lang="fi-FI" sz="1600" dirty="0"/>
              <a:t> </a:t>
            </a:r>
          </a:p>
        </p:txBody>
      </p:sp>
    </p:spTree>
    <p:extLst>
      <p:ext uri="{BB962C8B-B14F-4D97-AF65-F5344CB8AC3E}">
        <p14:creationId xmlns:p14="http://schemas.microsoft.com/office/powerpoint/2010/main" val="3606860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DA80FD7-B76A-433F-8FE9-35D8B2BF95D0}"/>
              </a:ext>
            </a:extLst>
          </p:cNvPr>
          <p:cNvSpPr>
            <a:spLocks noGrp="1"/>
          </p:cNvSpPr>
          <p:nvPr>
            <p:ph type="title"/>
          </p:nvPr>
        </p:nvSpPr>
        <p:spPr>
          <a:xfrm>
            <a:off x="2599267" y="832992"/>
            <a:ext cx="7510153" cy="923348"/>
          </a:xfrm>
        </p:spPr>
        <p:txBody>
          <a:bodyPr>
            <a:normAutofit fontScale="90000"/>
          </a:bodyPr>
          <a:lstStyle/>
          <a:p>
            <a:br>
              <a:rPr lang="fi-FI" dirty="0"/>
            </a:br>
            <a:r>
              <a:rPr lang="fi-FI" dirty="0"/>
              <a:t>Tasa-arvo-hanke</a:t>
            </a:r>
            <a:br>
              <a:rPr lang="fi-FI" dirty="0"/>
            </a:br>
            <a:br>
              <a:rPr lang="fi-FI" dirty="0"/>
            </a:br>
            <a:endParaRPr lang="fi-FI" dirty="0"/>
          </a:p>
        </p:txBody>
      </p:sp>
      <p:sp>
        <p:nvSpPr>
          <p:cNvPr id="3" name="Päivämäärän paikkamerkki 2">
            <a:extLst>
              <a:ext uri="{FF2B5EF4-FFF2-40B4-BE49-F238E27FC236}">
                <a16:creationId xmlns:a16="http://schemas.microsoft.com/office/drawing/2014/main" id="{239394F7-2683-42CB-8AC0-C28E7CA37615}"/>
              </a:ext>
            </a:extLst>
          </p:cNvPr>
          <p:cNvSpPr>
            <a:spLocks noGrp="1"/>
          </p:cNvSpPr>
          <p:nvPr>
            <p:ph type="dt" sz="half" idx="10"/>
          </p:nvPr>
        </p:nvSpPr>
        <p:spPr/>
        <p:txBody>
          <a:bodyPr/>
          <a:lstStyle/>
          <a:p>
            <a:fld id="{3F158AB2-2745-4DB3-97F1-283112189459}" type="datetime1">
              <a:rPr lang="fi-FI" smtClean="0"/>
              <a:t>25.9.2020</a:t>
            </a:fld>
            <a:endParaRPr lang="fi-FI"/>
          </a:p>
        </p:txBody>
      </p:sp>
      <p:sp>
        <p:nvSpPr>
          <p:cNvPr id="4" name="Alatunnisteen paikkamerkki 3">
            <a:extLst>
              <a:ext uri="{FF2B5EF4-FFF2-40B4-BE49-F238E27FC236}">
                <a16:creationId xmlns:a16="http://schemas.microsoft.com/office/drawing/2014/main" id="{E9A60388-F4EA-4B38-81E3-8B0810C5A259}"/>
              </a:ext>
            </a:extLst>
          </p:cNvPr>
          <p:cNvSpPr>
            <a:spLocks noGrp="1"/>
          </p:cNvSpPr>
          <p:nvPr>
            <p:ph type="ftr" sz="quarter" idx="11"/>
          </p:nvPr>
        </p:nvSpPr>
        <p:spPr/>
        <p:txBody>
          <a:bodyPr/>
          <a:lstStyle/>
          <a:p>
            <a:endParaRPr lang="fi-FI" dirty="0"/>
          </a:p>
        </p:txBody>
      </p:sp>
      <p:sp>
        <p:nvSpPr>
          <p:cNvPr id="5" name="Dian numeron paikkamerkki 4">
            <a:extLst>
              <a:ext uri="{FF2B5EF4-FFF2-40B4-BE49-F238E27FC236}">
                <a16:creationId xmlns:a16="http://schemas.microsoft.com/office/drawing/2014/main" id="{9BAB22BA-ADE8-453B-8017-A874805566B4}"/>
              </a:ext>
            </a:extLst>
          </p:cNvPr>
          <p:cNvSpPr>
            <a:spLocks noGrp="1"/>
          </p:cNvSpPr>
          <p:nvPr>
            <p:ph type="sldNum" sz="quarter" idx="12"/>
          </p:nvPr>
        </p:nvSpPr>
        <p:spPr/>
        <p:txBody>
          <a:bodyPr/>
          <a:lstStyle/>
          <a:p>
            <a:fld id="{35321841-5EFB-47AD-8BCD-9A9EE57B4F2B}" type="slidenum">
              <a:rPr lang="fi-FI" smtClean="0"/>
              <a:t>3</a:t>
            </a:fld>
            <a:endParaRPr lang="fi-FI" dirty="0"/>
          </a:p>
        </p:txBody>
      </p:sp>
      <p:sp>
        <p:nvSpPr>
          <p:cNvPr id="6" name="Sisällön paikkamerkki 5">
            <a:extLst>
              <a:ext uri="{FF2B5EF4-FFF2-40B4-BE49-F238E27FC236}">
                <a16:creationId xmlns:a16="http://schemas.microsoft.com/office/drawing/2014/main" id="{753DA66F-CD6A-48C7-A42D-0A742A67553B}"/>
              </a:ext>
            </a:extLst>
          </p:cNvPr>
          <p:cNvSpPr>
            <a:spLocks noGrp="1"/>
          </p:cNvSpPr>
          <p:nvPr>
            <p:ph sz="half" idx="1"/>
          </p:nvPr>
        </p:nvSpPr>
        <p:spPr>
          <a:xfrm>
            <a:off x="838200" y="1575582"/>
            <a:ext cx="7510153" cy="4601381"/>
          </a:xfrm>
        </p:spPr>
        <p:txBody>
          <a:bodyPr>
            <a:noAutofit/>
          </a:bodyPr>
          <a:lstStyle/>
          <a:p>
            <a:r>
              <a:rPr lang="fi-FI" sz="1800" dirty="0"/>
              <a:t>Opetus ja tuki pyritään järjestämään perusopetuksen ryhmissä samanaikaisopettajuuden avulla ja koulunkäynninohjaajien tuella. Luokkien opetusta voidaan </a:t>
            </a:r>
            <a:r>
              <a:rPr lang="fi-FI" sz="1800" dirty="0" err="1"/>
              <a:t>palkittaa</a:t>
            </a:r>
            <a:r>
              <a:rPr lang="fi-FI" sz="1800" dirty="0"/>
              <a:t> joustaviksi opetusryhmiksi siten, että samanaikaisopettaja ja ohjaaja pystyy avustamaan kerralla suurempaa oppilasryhmää. Näin pyritään takaamaan lähikouluperiaate ja tukemaan oppilaita omaa luokkaansa. Oppimista tuetaan eriyttävän kirjallisen materiaalin, erilaisten sähköisten </a:t>
            </a:r>
            <a:r>
              <a:rPr lang="fi-FI" sz="1800" dirty="0" err="1"/>
              <a:t>tvt</a:t>
            </a:r>
            <a:r>
              <a:rPr lang="fi-FI" sz="1800" dirty="0"/>
              <a:t>-sovellusten sekä ryhmille suunniteltavan oman arviointimateriaalin avulla. Arviointia kehitetään entistä monipuolisemmaksi, koekeskeisyyttä vähennetään ja oppilaan oikeahetkisen osaamisen näyttämisen mahdollisuuksia parannetaan jatkuvalla seurannalla.</a:t>
            </a:r>
          </a:p>
          <a:p>
            <a:r>
              <a:rPr lang="fi-FI" sz="1800" dirty="0"/>
              <a:t>Joustavaa rakennetta esi- ja alkuopetuksen välillä tuetaan ja kehitetään mm. alkuluokka-ajattelua, yhteistä toimintaa ja joustavia ryhmittelyjä yli luokkarajojen. Rahoituksella jatketaan aiemmalla rahoituksella </a:t>
            </a:r>
            <a:r>
              <a:rPr lang="fi-FI" sz="1800" dirty="0" err="1"/>
              <a:t>hyväksihavaittua</a:t>
            </a:r>
            <a:r>
              <a:rPr lang="fi-FI" sz="1800" dirty="0"/>
              <a:t>, tasa-arvoa edistävää toimintamallia</a:t>
            </a:r>
            <a:r>
              <a:rPr lang="fi-FI" sz="2000" dirty="0"/>
              <a:t>.</a:t>
            </a:r>
          </a:p>
        </p:txBody>
      </p:sp>
    </p:spTree>
    <p:extLst>
      <p:ext uri="{BB962C8B-B14F-4D97-AF65-F5344CB8AC3E}">
        <p14:creationId xmlns:p14="http://schemas.microsoft.com/office/powerpoint/2010/main" val="2409268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8C92B72-6688-48DB-BE6D-18F15C2AE75E}"/>
              </a:ext>
            </a:extLst>
          </p:cNvPr>
          <p:cNvSpPr>
            <a:spLocks noGrp="1"/>
          </p:cNvSpPr>
          <p:nvPr>
            <p:ph type="title"/>
          </p:nvPr>
        </p:nvSpPr>
        <p:spPr/>
        <p:txBody>
          <a:bodyPr/>
          <a:lstStyle/>
          <a:p>
            <a:r>
              <a:rPr lang="fi-FI" dirty="0"/>
              <a:t>Korona-hanke</a:t>
            </a:r>
          </a:p>
        </p:txBody>
      </p:sp>
      <p:sp>
        <p:nvSpPr>
          <p:cNvPr id="3" name="Päivämäärän paikkamerkki 2">
            <a:extLst>
              <a:ext uri="{FF2B5EF4-FFF2-40B4-BE49-F238E27FC236}">
                <a16:creationId xmlns:a16="http://schemas.microsoft.com/office/drawing/2014/main" id="{390A7FC2-6FD3-40D6-8309-7E7B110BE072}"/>
              </a:ext>
            </a:extLst>
          </p:cNvPr>
          <p:cNvSpPr>
            <a:spLocks noGrp="1"/>
          </p:cNvSpPr>
          <p:nvPr>
            <p:ph type="dt" sz="half" idx="10"/>
          </p:nvPr>
        </p:nvSpPr>
        <p:spPr/>
        <p:txBody>
          <a:bodyPr/>
          <a:lstStyle/>
          <a:p>
            <a:fld id="{E54E8641-0741-44FE-9842-02D400834D4C}" type="datetime1">
              <a:rPr lang="fi-FI" smtClean="0"/>
              <a:t>25.9.2020</a:t>
            </a:fld>
            <a:endParaRPr lang="fi-FI"/>
          </a:p>
        </p:txBody>
      </p:sp>
      <p:sp>
        <p:nvSpPr>
          <p:cNvPr id="4" name="Alatunnisteen paikkamerkki 3">
            <a:extLst>
              <a:ext uri="{FF2B5EF4-FFF2-40B4-BE49-F238E27FC236}">
                <a16:creationId xmlns:a16="http://schemas.microsoft.com/office/drawing/2014/main" id="{08317DA4-E35B-4609-8442-433AC440EA2A}"/>
              </a:ext>
            </a:extLst>
          </p:cNvPr>
          <p:cNvSpPr>
            <a:spLocks noGrp="1"/>
          </p:cNvSpPr>
          <p:nvPr>
            <p:ph type="ftr" sz="quarter" idx="11"/>
          </p:nvPr>
        </p:nvSpPr>
        <p:spPr/>
        <p:txBody>
          <a:bodyPr/>
          <a:lstStyle/>
          <a:p>
            <a:endParaRPr lang="fi-FI" dirty="0"/>
          </a:p>
        </p:txBody>
      </p:sp>
      <p:sp>
        <p:nvSpPr>
          <p:cNvPr id="5" name="Dian numeron paikkamerkki 4">
            <a:extLst>
              <a:ext uri="{FF2B5EF4-FFF2-40B4-BE49-F238E27FC236}">
                <a16:creationId xmlns:a16="http://schemas.microsoft.com/office/drawing/2014/main" id="{D7AB3398-A439-4D04-A312-2EC6BDF2C317}"/>
              </a:ext>
            </a:extLst>
          </p:cNvPr>
          <p:cNvSpPr>
            <a:spLocks noGrp="1"/>
          </p:cNvSpPr>
          <p:nvPr>
            <p:ph type="sldNum" sz="quarter" idx="12"/>
          </p:nvPr>
        </p:nvSpPr>
        <p:spPr/>
        <p:txBody>
          <a:bodyPr/>
          <a:lstStyle/>
          <a:p>
            <a:fld id="{35321841-5EFB-47AD-8BCD-9A9EE57B4F2B}" type="slidenum">
              <a:rPr lang="fi-FI" smtClean="0"/>
              <a:t>4</a:t>
            </a:fld>
            <a:endParaRPr lang="fi-FI" dirty="0"/>
          </a:p>
        </p:txBody>
      </p:sp>
      <p:sp>
        <p:nvSpPr>
          <p:cNvPr id="6" name="Sisällön paikkamerkki 5">
            <a:extLst>
              <a:ext uri="{FF2B5EF4-FFF2-40B4-BE49-F238E27FC236}">
                <a16:creationId xmlns:a16="http://schemas.microsoft.com/office/drawing/2014/main" id="{F09FEEC9-EAE2-490E-B2E1-8F904A789E26}"/>
              </a:ext>
            </a:extLst>
          </p:cNvPr>
          <p:cNvSpPr>
            <a:spLocks noGrp="1"/>
          </p:cNvSpPr>
          <p:nvPr>
            <p:ph sz="half" idx="1"/>
          </p:nvPr>
        </p:nvSpPr>
        <p:spPr/>
        <p:txBody>
          <a:bodyPr>
            <a:normAutofit fontScale="92500" lnSpcReduction="10000"/>
          </a:bodyPr>
          <a:lstStyle/>
          <a:p>
            <a:pPr algn="l"/>
            <a:r>
              <a:rPr lang="fi-FI" sz="1800" b="0" i="0" u="none" strike="noStrike" baseline="0" dirty="0">
                <a:latin typeface="ArialUnicodeMS"/>
              </a:rPr>
              <a:t>Poikkeusolojen aiheuttaman tuen tarpeiden lisääntymisen vuoksi kasvatus, opetus ja tuki pyritään järjestämään esi- ja perusopetuksen ryhmissä samanaikaisopettajien ja koulunkäynninohjaajien tuella tai lisäämällä jakotunteja. Näin pyritään takaamaan lähikouluperiaate ja tukemaan oppilaita omaan ryhmäänsä. Kasvua ja oppimista tuetaan yksilöllisellä ohjauksella, pienryhmätoiminnalla, osa-aikaisellaerityisopetuksella, joustavin ryhmittelyin sekä eriyttämällä. Tärkeänä osana on turvallisen oppimisympäristönluominen, jossa riittävä määrä aikuisia pystyy vastaamaan kaikkien lasten yksilöllisiin tarpeisiin. </a:t>
            </a:r>
          </a:p>
          <a:p>
            <a:pPr algn="l"/>
            <a:r>
              <a:rPr lang="fi-FI" sz="1800" b="0" i="0" u="none" strike="noStrike" baseline="0" dirty="0">
                <a:latin typeface="ArialUnicodeMS"/>
              </a:rPr>
              <a:t>Tavoitteena on taata jokaiselle oppilaalle oikea-aikainen ja riittävän vahva tuki asuinpaikasta riippumatta. Laadukas ja tasa-arvoinen varhaiskasvatus, esi- ja perusopetus mahdollistuu siten, että hankkeen avulla palkattavaa henkilöstöä hyödyntämällä voidaan tukea vahvemmin mm. niitä oppilaita, jotka eivät kotoa saa riittävää tukea. Hankkeen avulla voidaan myös pienentää eriarvoistumiskehitystä koulujen ja alueiden välillä, sukupuolten välisissä </a:t>
            </a:r>
            <a:r>
              <a:rPr lang="fi-FI" sz="1800" b="0" i="0" u="none" strike="noStrike" baseline="0" dirty="0" err="1">
                <a:latin typeface="ArialUnicodeMS"/>
              </a:rPr>
              <a:t>osaamiseroissasekä</a:t>
            </a:r>
            <a:r>
              <a:rPr lang="fi-FI" sz="1800" b="0" i="0" u="none" strike="noStrike" baseline="0" dirty="0">
                <a:latin typeface="ArialUnicodeMS"/>
              </a:rPr>
              <a:t> maahanmuuttajataustaisten lasten ja nuorten kohdalla.</a:t>
            </a:r>
          </a:p>
          <a:p>
            <a:pPr algn="l"/>
            <a:r>
              <a:rPr lang="fi-FI" sz="1800" b="0" i="0" u="none" strike="noStrike" baseline="0" dirty="0">
                <a:latin typeface="ArialUnicodeMS"/>
              </a:rPr>
              <a:t>Avustuksen käyttöä koordinoi ohjausryhmä. Lähtökohtana on oppilaiden tuen tarve.</a:t>
            </a:r>
          </a:p>
          <a:p>
            <a:pPr algn="l"/>
            <a:r>
              <a:rPr lang="fi-FI" sz="1800" b="0" i="0" u="none" strike="noStrike" baseline="0" dirty="0">
                <a:latin typeface="ArialUnicodeMS"/>
              </a:rPr>
              <a:t>Toimintaa suunnitellaan ja kehitetään jatkuvasti.</a:t>
            </a:r>
            <a:endParaRPr lang="fi-FI" dirty="0"/>
          </a:p>
        </p:txBody>
      </p:sp>
    </p:spTree>
    <p:extLst>
      <p:ext uri="{BB962C8B-B14F-4D97-AF65-F5344CB8AC3E}">
        <p14:creationId xmlns:p14="http://schemas.microsoft.com/office/powerpoint/2010/main" val="2021036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530918C-135C-4890-928C-010838F20904}"/>
              </a:ext>
            </a:extLst>
          </p:cNvPr>
          <p:cNvSpPr>
            <a:spLocks noGrp="1"/>
          </p:cNvSpPr>
          <p:nvPr>
            <p:ph type="title"/>
          </p:nvPr>
        </p:nvSpPr>
        <p:spPr/>
        <p:txBody>
          <a:bodyPr/>
          <a:lstStyle/>
          <a:p>
            <a:r>
              <a:rPr lang="fi-FI" dirty="0"/>
              <a:t>Toiminta korona-hankkeessa</a:t>
            </a:r>
          </a:p>
        </p:txBody>
      </p:sp>
      <p:sp>
        <p:nvSpPr>
          <p:cNvPr id="3" name="Päivämäärän paikkamerkki 2">
            <a:extLst>
              <a:ext uri="{FF2B5EF4-FFF2-40B4-BE49-F238E27FC236}">
                <a16:creationId xmlns:a16="http://schemas.microsoft.com/office/drawing/2014/main" id="{AA516AD6-FA02-4034-AB8A-6E50E300FEEE}"/>
              </a:ext>
            </a:extLst>
          </p:cNvPr>
          <p:cNvSpPr>
            <a:spLocks noGrp="1"/>
          </p:cNvSpPr>
          <p:nvPr>
            <p:ph type="dt" sz="half" idx="10"/>
          </p:nvPr>
        </p:nvSpPr>
        <p:spPr/>
        <p:txBody>
          <a:bodyPr/>
          <a:lstStyle/>
          <a:p>
            <a:fld id="{E54E8641-0741-44FE-9842-02D400834D4C}" type="datetime1">
              <a:rPr lang="fi-FI" smtClean="0"/>
              <a:t>25.9.2020</a:t>
            </a:fld>
            <a:endParaRPr lang="fi-FI"/>
          </a:p>
        </p:txBody>
      </p:sp>
      <p:sp>
        <p:nvSpPr>
          <p:cNvPr id="4" name="Alatunnisteen paikkamerkki 3">
            <a:extLst>
              <a:ext uri="{FF2B5EF4-FFF2-40B4-BE49-F238E27FC236}">
                <a16:creationId xmlns:a16="http://schemas.microsoft.com/office/drawing/2014/main" id="{6D6E48E7-7EF0-4A1A-8E59-4EBC0A6FE426}"/>
              </a:ext>
            </a:extLst>
          </p:cNvPr>
          <p:cNvSpPr>
            <a:spLocks noGrp="1"/>
          </p:cNvSpPr>
          <p:nvPr>
            <p:ph type="ftr" sz="quarter" idx="11"/>
          </p:nvPr>
        </p:nvSpPr>
        <p:spPr/>
        <p:txBody>
          <a:bodyPr/>
          <a:lstStyle/>
          <a:p>
            <a:endParaRPr lang="fi-FI" dirty="0"/>
          </a:p>
        </p:txBody>
      </p:sp>
      <p:sp>
        <p:nvSpPr>
          <p:cNvPr id="5" name="Dian numeron paikkamerkki 4">
            <a:extLst>
              <a:ext uri="{FF2B5EF4-FFF2-40B4-BE49-F238E27FC236}">
                <a16:creationId xmlns:a16="http://schemas.microsoft.com/office/drawing/2014/main" id="{0BD72E83-3ADE-4D96-BA98-63BC5118E0E6}"/>
              </a:ext>
            </a:extLst>
          </p:cNvPr>
          <p:cNvSpPr>
            <a:spLocks noGrp="1"/>
          </p:cNvSpPr>
          <p:nvPr>
            <p:ph type="sldNum" sz="quarter" idx="12"/>
          </p:nvPr>
        </p:nvSpPr>
        <p:spPr/>
        <p:txBody>
          <a:bodyPr/>
          <a:lstStyle/>
          <a:p>
            <a:fld id="{35321841-5EFB-47AD-8BCD-9A9EE57B4F2B}" type="slidenum">
              <a:rPr lang="fi-FI" smtClean="0"/>
              <a:t>5</a:t>
            </a:fld>
            <a:endParaRPr lang="fi-FI" dirty="0"/>
          </a:p>
        </p:txBody>
      </p:sp>
      <p:sp>
        <p:nvSpPr>
          <p:cNvPr id="6" name="Sisällön paikkamerkki 5">
            <a:extLst>
              <a:ext uri="{FF2B5EF4-FFF2-40B4-BE49-F238E27FC236}">
                <a16:creationId xmlns:a16="http://schemas.microsoft.com/office/drawing/2014/main" id="{6C04C614-D301-4692-862C-EFDEB46A77FA}"/>
              </a:ext>
            </a:extLst>
          </p:cNvPr>
          <p:cNvSpPr>
            <a:spLocks noGrp="1"/>
          </p:cNvSpPr>
          <p:nvPr>
            <p:ph sz="half" idx="1"/>
          </p:nvPr>
        </p:nvSpPr>
        <p:spPr/>
        <p:txBody>
          <a:bodyPr>
            <a:normAutofit fontScale="25000" lnSpcReduction="20000"/>
          </a:bodyPr>
          <a:lstStyle/>
          <a:p>
            <a:pPr marL="0" lvl="0" indent="0">
              <a:lnSpc>
                <a:spcPct val="107000"/>
              </a:lnSpc>
              <a:buNone/>
            </a:pPr>
            <a:r>
              <a:rPr lang="fi-FI" sz="6400" dirty="0">
                <a:latin typeface="Trebuchet MS" panose="020B0603020202020204" pitchFamily="34" charset="0"/>
                <a:ea typeface="Calibri" panose="020F0502020204030204" pitchFamily="34" charset="0"/>
                <a:cs typeface="Times New Roman" panose="02020603050405020304" pitchFamily="18" charset="0"/>
              </a:rPr>
              <a:t>Toiminta oppilaiden kanssa:</a:t>
            </a:r>
            <a:endParaRPr lang="fi-FI" sz="6400" dirty="0">
              <a:effectLst/>
              <a:latin typeface="Trebuchet MS" panose="020B0603020202020204" pitchFamily="34" charset="0"/>
              <a:ea typeface="Calibri" panose="020F0502020204030204" pitchFamily="34" charset="0"/>
              <a:cs typeface="Times New Roman" panose="02020603050405020304" pitchFamily="18" charset="0"/>
            </a:endParaRPr>
          </a:p>
          <a:p>
            <a:pPr marL="0" lvl="0" indent="0">
              <a:lnSpc>
                <a:spcPct val="107000"/>
              </a:lnSpc>
              <a:buNone/>
            </a:pPr>
            <a:r>
              <a:rPr lang="fi-FI" sz="6400" dirty="0">
                <a:effectLst/>
                <a:latin typeface="Trebuchet MS" panose="020B0603020202020204" pitchFamily="34" charset="0"/>
                <a:ea typeface="Calibri" panose="020F0502020204030204" pitchFamily="34" charset="0"/>
                <a:cs typeface="Times New Roman" panose="02020603050405020304" pitchFamily="18" charset="0"/>
              </a:rPr>
              <a:t>Kasvun ja oppimisen tuen vahvistaminen</a:t>
            </a:r>
          </a:p>
          <a:p>
            <a:pPr marL="742950" lvl="1" indent="-285750">
              <a:lnSpc>
                <a:spcPct val="107000"/>
              </a:lnSpc>
              <a:buFont typeface="Courier New" panose="02070309020205020404" pitchFamily="49" charset="0"/>
              <a:buChar char="o"/>
            </a:pPr>
            <a:r>
              <a:rPr lang="fi-FI" sz="6400" dirty="0">
                <a:effectLst/>
                <a:latin typeface="Trebuchet MS" panose="020B0603020202020204" pitchFamily="34" charset="0"/>
                <a:ea typeface="Calibri" panose="020F0502020204030204" pitchFamily="34" charset="0"/>
                <a:cs typeface="Times New Roman" panose="02020603050405020304" pitchFamily="18" charset="0"/>
              </a:rPr>
              <a:t>samanaikaisopettajuus, sen hyödyntäminen</a:t>
            </a:r>
          </a:p>
          <a:p>
            <a:pPr marL="742950" lvl="1" indent="-285750">
              <a:lnSpc>
                <a:spcPct val="107000"/>
              </a:lnSpc>
              <a:buFont typeface="Courier New" panose="02070309020205020404" pitchFamily="49" charset="0"/>
              <a:buChar char="o"/>
            </a:pPr>
            <a:r>
              <a:rPr lang="fi-FI" sz="6400" dirty="0">
                <a:latin typeface="Trebuchet MS" panose="020B0603020202020204" pitchFamily="34" charset="0"/>
                <a:ea typeface="Calibri" panose="020F0502020204030204" pitchFamily="34" charset="0"/>
                <a:cs typeface="Times New Roman" panose="02020603050405020304" pitchFamily="18" charset="0"/>
              </a:rPr>
              <a:t>oppiainekohtainen tuki</a:t>
            </a:r>
            <a:endParaRPr lang="fi-FI" sz="6400" dirty="0">
              <a:effectLst/>
              <a:latin typeface="Trebuchet MS" panose="020B060302020202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fi-FI" sz="6400" dirty="0">
                <a:effectLst/>
                <a:latin typeface="Trebuchet MS" panose="020B0603020202020204" pitchFamily="34" charset="0"/>
                <a:ea typeface="Calibri" panose="020F0502020204030204" pitchFamily="34" charset="0"/>
                <a:cs typeface="Times New Roman" panose="02020603050405020304" pitchFamily="18" charset="0"/>
              </a:rPr>
              <a:t>konsultointi</a:t>
            </a:r>
          </a:p>
          <a:p>
            <a:pPr marL="0" indent="0">
              <a:lnSpc>
                <a:spcPct val="107000"/>
              </a:lnSpc>
              <a:spcAft>
                <a:spcPts val="800"/>
              </a:spcAft>
              <a:buNone/>
            </a:pPr>
            <a:r>
              <a:rPr lang="fi-FI" sz="6400" dirty="0">
                <a:effectLst/>
                <a:latin typeface="Trebuchet MS" panose="020B0603020202020204" pitchFamily="34" charset="0"/>
                <a:ea typeface="Calibri" panose="020F0502020204030204" pitchFamily="34" charset="0"/>
                <a:cs typeface="Times New Roman" panose="02020603050405020304" pitchFamily="18" charset="0"/>
              </a:rPr>
              <a:t>Sosiaalinen tuki</a:t>
            </a:r>
          </a:p>
          <a:p>
            <a:pPr marL="742950" lvl="1" indent="-285750">
              <a:lnSpc>
                <a:spcPct val="107000"/>
              </a:lnSpc>
              <a:buFont typeface="Courier New" panose="02070309020205020404" pitchFamily="49" charset="0"/>
              <a:buChar char="o"/>
            </a:pPr>
            <a:r>
              <a:rPr lang="fi-FI" sz="6400" dirty="0">
                <a:latin typeface="Trebuchet MS" panose="020B0603020202020204" pitchFamily="34" charset="0"/>
                <a:ea typeface="Calibri" panose="020F0502020204030204" pitchFamily="34" charset="0"/>
                <a:cs typeface="Times New Roman" panose="02020603050405020304" pitchFamily="18" charset="0"/>
              </a:rPr>
              <a:t>Oppilaiden (ja heidän perheidensä) sosiaalinen</a:t>
            </a:r>
            <a:r>
              <a:rPr lang="fi-FI" sz="6400" dirty="0">
                <a:effectLst/>
                <a:latin typeface="Trebuchet MS" panose="020B0603020202020204" pitchFamily="34" charset="0"/>
                <a:ea typeface="Calibri" panose="020F0502020204030204" pitchFamily="34" charset="0"/>
                <a:cs typeface="Times New Roman" panose="02020603050405020304" pitchFamily="18" charset="0"/>
              </a:rPr>
              <a:t> tukeminen, aikaa keskusteluun ja ohjaukseen</a:t>
            </a:r>
          </a:p>
          <a:p>
            <a:pPr marL="742950" lvl="1" indent="-285750">
              <a:lnSpc>
                <a:spcPct val="107000"/>
              </a:lnSpc>
              <a:buFont typeface="Courier New" panose="02070309020205020404" pitchFamily="49" charset="0"/>
              <a:buChar char="o"/>
            </a:pPr>
            <a:r>
              <a:rPr lang="fi-FI" sz="6400" dirty="0" err="1">
                <a:effectLst/>
                <a:latin typeface="Trebuchet MS" panose="020B0603020202020204" pitchFamily="34" charset="0"/>
                <a:ea typeface="Calibri" panose="020F0502020204030204" pitchFamily="34" charset="0"/>
                <a:cs typeface="Times New Roman" panose="02020603050405020304" pitchFamily="18" charset="0"/>
              </a:rPr>
              <a:t>ryhmäyttäminen</a:t>
            </a:r>
            <a:r>
              <a:rPr lang="fi-FI" sz="6400" dirty="0">
                <a:effectLst/>
                <a:latin typeface="Trebuchet MS" panose="020B0603020202020204" pitchFamily="34" charset="0"/>
                <a:ea typeface="Calibri" panose="020F0502020204030204" pitchFamily="34" charset="0"/>
                <a:cs typeface="Times New Roman" panose="02020603050405020304" pitchFamily="18" charset="0"/>
              </a:rPr>
              <a:t>, ryhmäytymisprosessin jatkuminen, ryhmän toiminnan aktiivinen havainnoiminen</a:t>
            </a:r>
          </a:p>
          <a:p>
            <a:pPr marL="742950" lvl="1" indent="-285750">
              <a:lnSpc>
                <a:spcPct val="107000"/>
              </a:lnSpc>
              <a:buFont typeface="Courier New" panose="02070309020205020404" pitchFamily="49" charset="0"/>
              <a:buChar char="o"/>
            </a:pPr>
            <a:r>
              <a:rPr lang="fi-FI" sz="6400" dirty="0">
                <a:effectLst/>
                <a:latin typeface="Trebuchet MS" panose="020B0603020202020204" pitchFamily="34" charset="0"/>
                <a:ea typeface="Calibri" panose="020F0502020204030204" pitchFamily="34" charset="0"/>
                <a:cs typeface="Times New Roman" panose="02020603050405020304" pitchFamily="18" charset="0"/>
              </a:rPr>
              <a:t>sosiaalinen vahvistaminen, positiivisen pedagogiikan menetelmät käyttöön</a:t>
            </a:r>
          </a:p>
          <a:p>
            <a:pPr marL="1200150" lvl="2" indent="-285750">
              <a:lnSpc>
                <a:spcPct val="107000"/>
              </a:lnSpc>
              <a:buFont typeface="Courier New" panose="02070309020205020404" pitchFamily="49" charset="0"/>
              <a:buChar char="o"/>
            </a:pPr>
            <a:r>
              <a:rPr lang="fi-FI" sz="6400" dirty="0">
                <a:latin typeface="Trebuchet MS" panose="020B0603020202020204" pitchFamily="34" charset="0"/>
                <a:ea typeface="Calibri" panose="020F0502020204030204" pitchFamily="34" charset="0"/>
                <a:cs typeface="Times New Roman" panose="02020603050405020304" pitchFamily="18" charset="0"/>
              </a:rPr>
              <a:t>oppilaiden</a:t>
            </a:r>
            <a:r>
              <a:rPr lang="fi-FI" sz="6400" dirty="0">
                <a:effectLst/>
                <a:latin typeface="Trebuchet MS" panose="020B0603020202020204" pitchFamily="34" charset="0"/>
                <a:ea typeface="Calibri" panose="020F0502020204030204" pitchFamily="34" charset="0"/>
                <a:cs typeface="Times New Roman" panose="02020603050405020304" pitchFamily="18" charset="0"/>
              </a:rPr>
              <a:t> välisen vuorovaikutuksen vahvistaminen</a:t>
            </a:r>
          </a:p>
          <a:p>
            <a:pPr marL="1200150" lvl="2" indent="-285750">
              <a:lnSpc>
                <a:spcPct val="107000"/>
              </a:lnSpc>
              <a:buFont typeface="Courier New" panose="02070309020205020404" pitchFamily="49" charset="0"/>
              <a:buChar char="o"/>
            </a:pPr>
            <a:r>
              <a:rPr lang="fi-FI" sz="6400" dirty="0">
                <a:effectLst/>
                <a:latin typeface="Trebuchet MS" panose="020B0603020202020204" pitchFamily="34" charset="0"/>
                <a:ea typeface="Calibri" panose="020F0502020204030204" pitchFamily="34" charset="0"/>
                <a:cs typeface="Times New Roman" panose="02020603050405020304" pitchFamily="18" charset="0"/>
              </a:rPr>
              <a:t>aikuisen ja oppilaan välisen vuorovaikutuksen vahvistaminen</a:t>
            </a:r>
          </a:p>
          <a:p>
            <a:pPr marL="1200150" lvl="2" indent="-285750">
              <a:lnSpc>
                <a:spcPct val="107000"/>
              </a:lnSpc>
              <a:buFont typeface="Courier New" panose="02070309020205020404" pitchFamily="49" charset="0"/>
              <a:buChar char="o"/>
            </a:pPr>
            <a:r>
              <a:rPr lang="fi-FI" sz="6400" dirty="0">
                <a:effectLst/>
                <a:latin typeface="Trebuchet MS" panose="020B0603020202020204" pitchFamily="34" charset="0"/>
                <a:ea typeface="Calibri" panose="020F0502020204030204" pitchFamily="34" charset="0"/>
                <a:cs typeface="Times New Roman" panose="02020603050405020304" pitchFamily="18" charset="0"/>
              </a:rPr>
              <a:t>keskustelut</a:t>
            </a:r>
          </a:p>
          <a:p>
            <a:pPr marL="1200150" lvl="2" indent="-285750">
              <a:lnSpc>
                <a:spcPct val="107000"/>
              </a:lnSpc>
              <a:spcAft>
                <a:spcPts val="800"/>
              </a:spcAft>
              <a:buFont typeface="Courier New" panose="02070309020205020404" pitchFamily="49" charset="0"/>
              <a:buChar char="o"/>
            </a:pPr>
            <a:r>
              <a:rPr lang="fi-FI" sz="6400" dirty="0">
                <a:effectLst/>
                <a:latin typeface="Trebuchet MS" panose="020B0603020202020204" pitchFamily="34" charset="0"/>
                <a:ea typeface="Calibri" panose="020F0502020204030204" pitchFamily="34" charset="0"/>
                <a:cs typeface="Times New Roman" panose="02020603050405020304" pitchFamily="18" charset="0"/>
              </a:rPr>
              <a:t>oleellisinta on KOHTAAMINEN</a:t>
            </a:r>
          </a:p>
          <a:p>
            <a:endParaRPr lang="fi-FI" dirty="0"/>
          </a:p>
        </p:txBody>
      </p:sp>
    </p:spTree>
    <p:extLst>
      <p:ext uri="{BB962C8B-B14F-4D97-AF65-F5344CB8AC3E}">
        <p14:creationId xmlns:p14="http://schemas.microsoft.com/office/powerpoint/2010/main" val="2848331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F54818D-66D1-42AB-8584-A8B3F8AED41D}"/>
              </a:ext>
            </a:extLst>
          </p:cNvPr>
          <p:cNvSpPr>
            <a:spLocks noGrp="1"/>
          </p:cNvSpPr>
          <p:nvPr>
            <p:ph type="title"/>
          </p:nvPr>
        </p:nvSpPr>
        <p:spPr/>
        <p:txBody>
          <a:bodyPr>
            <a:normAutofit fontScale="90000"/>
          </a:bodyPr>
          <a:lstStyle/>
          <a:p>
            <a:r>
              <a:rPr lang="fi-FI" dirty="0"/>
              <a:t>Mitä eroa tasa-arvo-hankkeen ja korona-hankkeen toiminnassa ja toteutuksessa?</a:t>
            </a:r>
          </a:p>
        </p:txBody>
      </p:sp>
      <p:sp>
        <p:nvSpPr>
          <p:cNvPr id="3" name="Päivämäärän paikkamerkki 2">
            <a:extLst>
              <a:ext uri="{FF2B5EF4-FFF2-40B4-BE49-F238E27FC236}">
                <a16:creationId xmlns:a16="http://schemas.microsoft.com/office/drawing/2014/main" id="{8BB0D072-38AD-4373-8A4E-C5DABC03E3E4}"/>
              </a:ext>
            </a:extLst>
          </p:cNvPr>
          <p:cNvSpPr>
            <a:spLocks noGrp="1"/>
          </p:cNvSpPr>
          <p:nvPr>
            <p:ph type="dt" sz="half" idx="10"/>
          </p:nvPr>
        </p:nvSpPr>
        <p:spPr/>
        <p:txBody>
          <a:bodyPr/>
          <a:lstStyle/>
          <a:p>
            <a:fld id="{3F158AB2-2745-4DB3-97F1-283112189459}" type="datetime1">
              <a:rPr lang="fi-FI" smtClean="0"/>
              <a:t>25.9.2020</a:t>
            </a:fld>
            <a:endParaRPr lang="fi-FI"/>
          </a:p>
        </p:txBody>
      </p:sp>
      <p:sp>
        <p:nvSpPr>
          <p:cNvPr id="4" name="Alatunnisteen paikkamerkki 3">
            <a:extLst>
              <a:ext uri="{FF2B5EF4-FFF2-40B4-BE49-F238E27FC236}">
                <a16:creationId xmlns:a16="http://schemas.microsoft.com/office/drawing/2014/main" id="{26351A08-C1F3-4A8D-B0C1-B96B27858958}"/>
              </a:ext>
            </a:extLst>
          </p:cNvPr>
          <p:cNvSpPr>
            <a:spLocks noGrp="1"/>
          </p:cNvSpPr>
          <p:nvPr>
            <p:ph type="ftr" sz="quarter" idx="11"/>
          </p:nvPr>
        </p:nvSpPr>
        <p:spPr/>
        <p:txBody>
          <a:bodyPr/>
          <a:lstStyle/>
          <a:p>
            <a:endParaRPr lang="fi-FI" dirty="0"/>
          </a:p>
        </p:txBody>
      </p:sp>
      <p:sp>
        <p:nvSpPr>
          <p:cNvPr id="5" name="Dian numeron paikkamerkki 4">
            <a:extLst>
              <a:ext uri="{FF2B5EF4-FFF2-40B4-BE49-F238E27FC236}">
                <a16:creationId xmlns:a16="http://schemas.microsoft.com/office/drawing/2014/main" id="{DC3BE66D-8F19-428E-8F68-69FC7102FC2C}"/>
              </a:ext>
            </a:extLst>
          </p:cNvPr>
          <p:cNvSpPr>
            <a:spLocks noGrp="1"/>
          </p:cNvSpPr>
          <p:nvPr>
            <p:ph type="sldNum" sz="quarter" idx="12"/>
          </p:nvPr>
        </p:nvSpPr>
        <p:spPr/>
        <p:txBody>
          <a:bodyPr/>
          <a:lstStyle/>
          <a:p>
            <a:fld id="{35321841-5EFB-47AD-8BCD-9A9EE57B4F2B}" type="slidenum">
              <a:rPr lang="fi-FI" smtClean="0"/>
              <a:t>6</a:t>
            </a:fld>
            <a:endParaRPr lang="fi-FI" dirty="0"/>
          </a:p>
        </p:txBody>
      </p:sp>
      <p:sp>
        <p:nvSpPr>
          <p:cNvPr id="6" name="Sisällön paikkamerkki 5">
            <a:extLst>
              <a:ext uri="{FF2B5EF4-FFF2-40B4-BE49-F238E27FC236}">
                <a16:creationId xmlns:a16="http://schemas.microsoft.com/office/drawing/2014/main" id="{DD7F31DC-5F73-4C7E-8A6A-C8FF004EE74B}"/>
              </a:ext>
            </a:extLst>
          </p:cNvPr>
          <p:cNvSpPr>
            <a:spLocks noGrp="1"/>
          </p:cNvSpPr>
          <p:nvPr>
            <p:ph sz="half" idx="1"/>
          </p:nvPr>
        </p:nvSpPr>
        <p:spPr/>
        <p:txBody>
          <a:bodyPr>
            <a:normAutofit fontScale="85000" lnSpcReduction="20000"/>
          </a:bodyPr>
          <a:lstStyle/>
          <a:p>
            <a:r>
              <a:rPr lang="fi-FI" dirty="0"/>
              <a:t>Tasa-arvo-hankkeen toiminta perustuu pidemmän aikavälin tuen tarpeeseen, tukea tuotetaan tukea tarvitseville oppilaille (erityisesti kohdennetaan tehostetun ja erityisen tuen oppilaiden tukemiseen) yleisopetuksen ryhmiin</a:t>
            </a:r>
          </a:p>
          <a:p>
            <a:r>
              <a:rPr lang="fi-FI" dirty="0"/>
              <a:t>Korona-hankkeen toiminta perustuu kevään poikkeusolojen vaikutusten tasoittamiseen, painotetaan sosiaalista vahvistamista oppimisen tuen ohella </a:t>
            </a:r>
          </a:p>
          <a:p>
            <a:r>
              <a:rPr lang="fi-FI" dirty="0"/>
              <a:t>Hanketyöntekijät voivat olla palkattuna joko jompaankumpaan hankkeeseen tai palkkaus voi koostua kummankin hankkeen rahoituksesta, (esim. 60 % tasa-arvo-hankkeesta, 40 % korona-hankkeesta)</a:t>
            </a:r>
          </a:p>
        </p:txBody>
      </p:sp>
    </p:spTree>
    <p:extLst>
      <p:ext uri="{BB962C8B-B14F-4D97-AF65-F5344CB8AC3E}">
        <p14:creationId xmlns:p14="http://schemas.microsoft.com/office/powerpoint/2010/main" val="2275320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157576D-A039-4994-9220-ED3F9D7C3AE7}"/>
              </a:ext>
            </a:extLst>
          </p:cNvPr>
          <p:cNvSpPr>
            <a:spLocks noGrp="1"/>
          </p:cNvSpPr>
          <p:nvPr>
            <p:ph type="title"/>
          </p:nvPr>
        </p:nvSpPr>
        <p:spPr/>
        <p:txBody>
          <a:bodyPr/>
          <a:lstStyle/>
          <a:p>
            <a:r>
              <a:rPr lang="fi-FI" dirty="0"/>
              <a:t>Hanketyön kuvaus</a:t>
            </a:r>
          </a:p>
        </p:txBody>
      </p:sp>
      <p:sp>
        <p:nvSpPr>
          <p:cNvPr id="3" name="Päivämäärän paikkamerkki 2">
            <a:extLst>
              <a:ext uri="{FF2B5EF4-FFF2-40B4-BE49-F238E27FC236}">
                <a16:creationId xmlns:a16="http://schemas.microsoft.com/office/drawing/2014/main" id="{F3261124-2E71-40D7-9415-23FB7F9E6FE7}"/>
              </a:ext>
            </a:extLst>
          </p:cNvPr>
          <p:cNvSpPr>
            <a:spLocks noGrp="1"/>
          </p:cNvSpPr>
          <p:nvPr>
            <p:ph type="dt" sz="half" idx="10"/>
          </p:nvPr>
        </p:nvSpPr>
        <p:spPr/>
        <p:txBody>
          <a:bodyPr/>
          <a:lstStyle/>
          <a:p>
            <a:fld id="{3F158AB2-2745-4DB3-97F1-283112189459}" type="datetime1">
              <a:rPr lang="fi-FI" smtClean="0"/>
              <a:t>25.9.2020</a:t>
            </a:fld>
            <a:endParaRPr lang="fi-FI"/>
          </a:p>
        </p:txBody>
      </p:sp>
      <p:sp>
        <p:nvSpPr>
          <p:cNvPr id="4" name="Alatunnisteen paikkamerkki 3">
            <a:extLst>
              <a:ext uri="{FF2B5EF4-FFF2-40B4-BE49-F238E27FC236}">
                <a16:creationId xmlns:a16="http://schemas.microsoft.com/office/drawing/2014/main" id="{F84E3163-AF71-409A-A490-D29EFBE1BC7E}"/>
              </a:ext>
            </a:extLst>
          </p:cNvPr>
          <p:cNvSpPr>
            <a:spLocks noGrp="1"/>
          </p:cNvSpPr>
          <p:nvPr>
            <p:ph type="ftr" sz="quarter" idx="11"/>
          </p:nvPr>
        </p:nvSpPr>
        <p:spPr/>
        <p:txBody>
          <a:bodyPr/>
          <a:lstStyle/>
          <a:p>
            <a:endParaRPr lang="fi-FI" dirty="0"/>
          </a:p>
        </p:txBody>
      </p:sp>
      <p:sp>
        <p:nvSpPr>
          <p:cNvPr id="5" name="Dian numeron paikkamerkki 4">
            <a:extLst>
              <a:ext uri="{FF2B5EF4-FFF2-40B4-BE49-F238E27FC236}">
                <a16:creationId xmlns:a16="http://schemas.microsoft.com/office/drawing/2014/main" id="{160D79D4-B1EC-4EF2-A812-AE8FEC9D9549}"/>
              </a:ext>
            </a:extLst>
          </p:cNvPr>
          <p:cNvSpPr>
            <a:spLocks noGrp="1"/>
          </p:cNvSpPr>
          <p:nvPr>
            <p:ph type="sldNum" sz="quarter" idx="12"/>
          </p:nvPr>
        </p:nvSpPr>
        <p:spPr/>
        <p:txBody>
          <a:bodyPr/>
          <a:lstStyle/>
          <a:p>
            <a:fld id="{35321841-5EFB-47AD-8BCD-9A9EE57B4F2B}" type="slidenum">
              <a:rPr lang="fi-FI" smtClean="0"/>
              <a:t>7</a:t>
            </a:fld>
            <a:endParaRPr lang="fi-FI" dirty="0"/>
          </a:p>
        </p:txBody>
      </p:sp>
      <p:sp>
        <p:nvSpPr>
          <p:cNvPr id="6" name="Sisällön paikkamerkki 5">
            <a:extLst>
              <a:ext uri="{FF2B5EF4-FFF2-40B4-BE49-F238E27FC236}">
                <a16:creationId xmlns:a16="http://schemas.microsoft.com/office/drawing/2014/main" id="{88883581-BFED-4D46-A8B1-6DB10AA00873}"/>
              </a:ext>
            </a:extLst>
          </p:cNvPr>
          <p:cNvSpPr>
            <a:spLocks noGrp="1"/>
          </p:cNvSpPr>
          <p:nvPr>
            <p:ph sz="half" idx="1"/>
          </p:nvPr>
        </p:nvSpPr>
        <p:spPr/>
        <p:txBody>
          <a:bodyPr>
            <a:normAutofit fontScale="62500" lnSpcReduction="20000"/>
          </a:bodyPr>
          <a:lstStyle/>
          <a:p>
            <a:r>
              <a:rPr lang="fi-FI" dirty="0"/>
              <a:t>Hanketyöntekijä luo Peda.net-tunnukset, jos hänellä ei niitä ennestään ole.</a:t>
            </a:r>
          </a:p>
          <a:p>
            <a:r>
              <a:rPr lang="fi-FI" dirty="0"/>
              <a:t>Hanketyöntekijä ilmoittaa oman Peda.net-tunnuksensa (ei salasanaa), oman työyksikkönsä ja lähettää taulukkomuotoisen, sähköisen lukujärjestyksen Ilkka Tarvaiselle.</a:t>
            </a:r>
          </a:p>
          <a:p>
            <a:r>
              <a:rPr lang="fi-FI" dirty="0"/>
              <a:t>Ilkka lähettää Peda.net-linkin hankesivustolle.</a:t>
            </a:r>
          </a:p>
          <a:p>
            <a:r>
              <a:rPr lang="fi-FI" dirty="0" err="1"/>
              <a:t>Peda.netin</a:t>
            </a:r>
            <a:r>
              <a:rPr lang="fi-FI" dirty="0"/>
              <a:t> hankkeen lomakkeelle hanketyöntekijä kuvaa oman toimintansa tavoitteet ja suunnitelman, tämä tehdään yhdessä opettajien kanssa. Tämä lomake täytetään kahdesti (voi tehdä myös useammin, esim. aina jakson vaihtuessa, jos lukujärjestys vaihtuu), ensimmäisen kerran toiminnan alkaessa ja toisen kerran alkuvuodesta.</a:t>
            </a:r>
          </a:p>
          <a:p>
            <a:r>
              <a:rPr lang="fi-FI" dirty="0"/>
              <a:t>Samalla sivustolla on lomake, jolle hanketyön toimintaa arvioidaan. Tämä lomake täytetään kahdesti lukuvuoden aikana; lukukauden vaihteessa ja loppu keväästä.</a:t>
            </a:r>
          </a:p>
          <a:p>
            <a:r>
              <a:rPr lang="fi-FI" dirty="0" err="1"/>
              <a:t>Peda.netin</a:t>
            </a:r>
            <a:r>
              <a:rPr lang="fi-FI" dirty="0"/>
              <a:t> lomakkeiden käytön tuki Ilkka Tarvainen p. 020 632 3168</a:t>
            </a:r>
          </a:p>
          <a:p>
            <a:endParaRPr lang="fi-FI" dirty="0"/>
          </a:p>
        </p:txBody>
      </p:sp>
    </p:spTree>
    <p:extLst>
      <p:ext uri="{BB962C8B-B14F-4D97-AF65-F5344CB8AC3E}">
        <p14:creationId xmlns:p14="http://schemas.microsoft.com/office/powerpoint/2010/main" val="2930302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C01696A-9762-406D-B6B5-535C44C0E4FF}"/>
              </a:ext>
            </a:extLst>
          </p:cNvPr>
          <p:cNvSpPr>
            <a:spLocks noGrp="1"/>
          </p:cNvSpPr>
          <p:nvPr>
            <p:ph type="title"/>
          </p:nvPr>
        </p:nvSpPr>
        <p:spPr/>
        <p:txBody>
          <a:bodyPr>
            <a:normAutofit/>
          </a:bodyPr>
          <a:lstStyle/>
          <a:p>
            <a:r>
              <a:rPr lang="fi-FI" dirty="0"/>
              <a:t>Hankerahoitusten seuranta ja käyttö</a:t>
            </a:r>
          </a:p>
        </p:txBody>
      </p:sp>
      <p:sp>
        <p:nvSpPr>
          <p:cNvPr id="3" name="Päivämäärän paikkamerkki 2">
            <a:extLst>
              <a:ext uri="{FF2B5EF4-FFF2-40B4-BE49-F238E27FC236}">
                <a16:creationId xmlns:a16="http://schemas.microsoft.com/office/drawing/2014/main" id="{0092FBA4-D119-418D-AF0E-80AD2BDB0A00}"/>
              </a:ext>
            </a:extLst>
          </p:cNvPr>
          <p:cNvSpPr>
            <a:spLocks noGrp="1"/>
          </p:cNvSpPr>
          <p:nvPr>
            <p:ph type="dt" sz="half" idx="10"/>
          </p:nvPr>
        </p:nvSpPr>
        <p:spPr/>
        <p:txBody>
          <a:bodyPr/>
          <a:lstStyle/>
          <a:p>
            <a:fld id="{3F158AB2-2745-4DB3-97F1-283112189459}" type="datetime1">
              <a:rPr lang="fi-FI" smtClean="0"/>
              <a:t>25.9.2020</a:t>
            </a:fld>
            <a:endParaRPr lang="fi-FI"/>
          </a:p>
        </p:txBody>
      </p:sp>
      <p:sp>
        <p:nvSpPr>
          <p:cNvPr id="4" name="Alatunnisteen paikkamerkki 3">
            <a:extLst>
              <a:ext uri="{FF2B5EF4-FFF2-40B4-BE49-F238E27FC236}">
                <a16:creationId xmlns:a16="http://schemas.microsoft.com/office/drawing/2014/main" id="{7EAFC875-1E9A-48EE-9092-A64D4BDD07F9}"/>
              </a:ext>
            </a:extLst>
          </p:cNvPr>
          <p:cNvSpPr>
            <a:spLocks noGrp="1"/>
          </p:cNvSpPr>
          <p:nvPr>
            <p:ph type="ftr" sz="quarter" idx="11"/>
          </p:nvPr>
        </p:nvSpPr>
        <p:spPr/>
        <p:txBody>
          <a:bodyPr/>
          <a:lstStyle/>
          <a:p>
            <a:endParaRPr lang="fi-FI" dirty="0"/>
          </a:p>
        </p:txBody>
      </p:sp>
      <p:sp>
        <p:nvSpPr>
          <p:cNvPr id="5" name="Dian numeron paikkamerkki 4">
            <a:extLst>
              <a:ext uri="{FF2B5EF4-FFF2-40B4-BE49-F238E27FC236}">
                <a16:creationId xmlns:a16="http://schemas.microsoft.com/office/drawing/2014/main" id="{CBF5D11C-B2F1-4DE4-82E5-C5BDD1000121}"/>
              </a:ext>
            </a:extLst>
          </p:cNvPr>
          <p:cNvSpPr>
            <a:spLocks noGrp="1"/>
          </p:cNvSpPr>
          <p:nvPr>
            <p:ph type="sldNum" sz="quarter" idx="12"/>
          </p:nvPr>
        </p:nvSpPr>
        <p:spPr/>
        <p:txBody>
          <a:bodyPr/>
          <a:lstStyle/>
          <a:p>
            <a:fld id="{35321841-5EFB-47AD-8BCD-9A9EE57B4F2B}" type="slidenum">
              <a:rPr lang="fi-FI" smtClean="0"/>
              <a:t>8</a:t>
            </a:fld>
            <a:endParaRPr lang="fi-FI" dirty="0"/>
          </a:p>
        </p:txBody>
      </p:sp>
      <p:sp>
        <p:nvSpPr>
          <p:cNvPr id="6" name="Sisällön paikkamerkki 5">
            <a:extLst>
              <a:ext uri="{FF2B5EF4-FFF2-40B4-BE49-F238E27FC236}">
                <a16:creationId xmlns:a16="http://schemas.microsoft.com/office/drawing/2014/main" id="{2E46B7AC-DBE5-4145-9534-B1364CD7D2EC}"/>
              </a:ext>
            </a:extLst>
          </p:cNvPr>
          <p:cNvSpPr>
            <a:spLocks noGrp="1"/>
          </p:cNvSpPr>
          <p:nvPr>
            <p:ph sz="half" idx="1"/>
          </p:nvPr>
        </p:nvSpPr>
        <p:spPr/>
        <p:txBody>
          <a:bodyPr>
            <a:normAutofit/>
          </a:bodyPr>
          <a:lstStyle/>
          <a:p>
            <a:r>
              <a:rPr lang="fi-FI" dirty="0"/>
              <a:t>Hankkeiden seuranta ja ohjaus</a:t>
            </a:r>
          </a:p>
          <a:p>
            <a:pPr lvl="1"/>
            <a:r>
              <a:rPr lang="fi-FI" dirty="0"/>
              <a:t>Hankkeita ohjaa ja seuraa ohjausryhmä</a:t>
            </a:r>
          </a:p>
          <a:p>
            <a:r>
              <a:rPr lang="fi-FI" dirty="0"/>
              <a:t>Hankkeiden raportointi</a:t>
            </a:r>
          </a:p>
          <a:p>
            <a:pPr lvl="1"/>
            <a:r>
              <a:rPr lang="fi-FI" dirty="0"/>
              <a:t>Hanketyöntekijät velvollisia kuvaamaan omaa työtään, työnkuvan oltava hankehakemuksen ja hankepäätöksen mukaista toimintaa</a:t>
            </a:r>
          </a:p>
          <a:p>
            <a:pPr lvl="1"/>
            <a:r>
              <a:rPr lang="fi-FI" dirty="0"/>
              <a:t>Hankkeet raportoidaan Opetus- ja kulttuuriministeriölle, tilintarkastaja tarkastaa talouden</a:t>
            </a:r>
          </a:p>
        </p:txBody>
      </p:sp>
    </p:spTree>
    <p:extLst>
      <p:ext uri="{BB962C8B-B14F-4D97-AF65-F5344CB8AC3E}">
        <p14:creationId xmlns:p14="http://schemas.microsoft.com/office/powerpoint/2010/main" val="1907772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4D8FA4C-FEE9-4069-8AE8-37DBB8978BF1}"/>
              </a:ext>
            </a:extLst>
          </p:cNvPr>
          <p:cNvSpPr>
            <a:spLocks noGrp="1"/>
          </p:cNvSpPr>
          <p:nvPr>
            <p:ph type="title"/>
          </p:nvPr>
        </p:nvSpPr>
        <p:spPr/>
        <p:txBody>
          <a:bodyPr/>
          <a:lstStyle/>
          <a:p>
            <a:r>
              <a:rPr lang="fi-FI" dirty="0"/>
              <a:t>Yhteenvetoa:</a:t>
            </a:r>
          </a:p>
        </p:txBody>
      </p:sp>
      <p:sp>
        <p:nvSpPr>
          <p:cNvPr id="3" name="Päivämäärän paikkamerkki 2">
            <a:extLst>
              <a:ext uri="{FF2B5EF4-FFF2-40B4-BE49-F238E27FC236}">
                <a16:creationId xmlns:a16="http://schemas.microsoft.com/office/drawing/2014/main" id="{DC9A4D2C-F916-420B-AF69-DBC1D00318DF}"/>
              </a:ext>
            </a:extLst>
          </p:cNvPr>
          <p:cNvSpPr>
            <a:spLocks noGrp="1"/>
          </p:cNvSpPr>
          <p:nvPr>
            <p:ph type="dt" sz="half" idx="10"/>
          </p:nvPr>
        </p:nvSpPr>
        <p:spPr/>
        <p:txBody>
          <a:bodyPr/>
          <a:lstStyle/>
          <a:p>
            <a:fld id="{3F158AB2-2745-4DB3-97F1-283112189459}" type="datetime1">
              <a:rPr lang="fi-FI" smtClean="0"/>
              <a:t>25.9.2020</a:t>
            </a:fld>
            <a:endParaRPr lang="fi-FI"/>
          </a:p>
        </p:txBody>
      </p:sp>
      <p:sp>
        <p:nvSpPr>
          <p:cNvPr id="4" name="Alatunnisteen paikkamerkki 3">
            <a:extLst>
              <a:ext uri="{FF2B5EF4-FFF2-40B4-BE49-F238E27FC236}">
                <a16:creationId xmlns:a16="http://schemas.microsoft.com/office/drawing/2014/main" id="{ADE6CE0D-9EA1-486F-979F-5D724A57D279}"/>
              </a:ext>
            </a:extLst>
          </p:cNvPr>
          <p:cNvSpPr>
            <a:spLocks noGrp="1"/>
          </p:cNvSpPr>
          <p:nvPr>
            <p:ph type="ftr" sz="quarter" idx="11"/>
          </p:nvPr>
        </p:nvSpPr>
        <p:spPr/>
        <p:txBody>
          <a:bodyPr/>
          <a:lstStyle/>
          <a:p>
            <a:endParaRPr lang="fi-FI" dirty="0"/>
          </a:p>
        </p:txBody>
      </p:sp>
      <p:sp>
        <p:nvSpPr>
          <p:cNvPr id="5" name="Dian numeron paikkamerkki 4">
            <a:extLst>
              <a:ext uri="{FF2B5EF4-FFF2-40B4-BE49-F238E27FC236}">
                <a16:creationId xmlns:a16="http://schemas.microsoft.com/office/drawing/2014/main" id="{0FAFC0AD-A001-41EA-8E53-A3DE1847AE0E}"/>
              </a:ext>
            </a:extLst>
          </p:cNvPr>
          <p:cNvSpPr>
            <a:spLocks noGrp="1"/>
          </p:cNvSpPr>
          <p:nvPr>
            <p:ph type="sldNum" sz="quarter" idx="12"/>
          </p:nvPr>
        </p:nvSpPr>
        <p:spPr/>
        <p:txBody>
          <a:bodyPr/>
          <a:lstStyle/>
          <a:p>
            <a:fld id="{35321841-5EFB-47AD-8BCD-9A9EE57B4F2B}" type="slidenum">
              <a:rPr lang="fi-FI" smtClean="0"/>
              <a:t>9</a:t>
            </a:fld>
            <a:endParaRPr lang="fi-FI" dirty="0"/>
          </a:p>
        </p:txBody>
      </p:sp>
      <p:sp>
        <p:nvSpPr>
          <p:cNvPr id="6" name="Sisällön paikkamerkki 5">
            <a:extLst>
              <a:ext uri="{FF2B5EF4-FFF2-40B4-BE49-F238E27FC236}">
                <a16:creationId xmlns:a16="http://schemas.microsoft.com/office/drawing/2014/main" id="{91F9C807-0B87-4EFF-8994-51ED4C7804F4}"/>
              </a:ext>
            </a:extLst>
          </p:cNvPr>
          <p:cNvSpPr>
            <a:spLocks noGrp="1"/>
          </p:cNvSpPr>
          <p:nvPr>
            <p:ph sz="half" idx="1"/>
          </p:nvPr>
        </p:nvSpPr>
        <p:spPr/>
        <p:txBody>
          <a:bodyPr>
            <a:normAutofit fontScale="85000" lnSpcReduction="20000"/>
          </a:bodyPr>
          <a:lstStyle/>
          <a:p>
            <a:r>
              <a:rPr lang="fi-FI" sz="1800" dirty="0">
                <a:effectLst/>
                <a:latin typeface="+mj-lt"/>
                <a:ea typeface="Calibri" panose="020F0502020204030204" pitchFamily="34" charset="0"/>
                <a:cs typeface="Times New Roman" panose="02020603050405020304" pitchFamily="18" charset="0"/>
              </a:rPr>
              <a:t>HANKE ONNISTUU NIIN HYVIN KUIN SIIHEN ON SITOUDUTTU</a:t>
            </a:r>
          </a:p>
          <a:p>
            <a:pPr lvl="1"/>
            <a:r>
              <a:rPr lang="fi-FI" sz="1800" dirty="0">
                <a:effectLst/>
                <a:latin typeface="Trebuchet MS" panose="020B0603020202020204" pitchFamily="34" charset="0"/>
                <a:ea typeface="Calibri" panose="020F0502020204030204" pitchFamily="34" charset="0"/>
                <a:cs typeface="Times New Roman" panose="02020603050405020304" pitchFamily="18" charset="0"/>
              </a:rPr>
              <a:t>Erityisen tärkeää johdon sitoutuminen ja työntekijöiden tukeminen</a:t>
            </a:r>
          </a:p>
          <a:p>
            <a:r>
              <a:rPr lang="fi-FI" sz="1800" dirty="0"/>
              <a:t>Hankerahoituksella palkattu henkilöstö voi tehdä ainoastaan hankesuunnitelman mukaista työtä.</a:t>
            </a:r>
          </a:p>
          <a:p>
            <a:pPr lvl="1"/>
            <a:r>
              <a:rPr lang="fi-FI" sz="1800" dirty="0"/>
              <a:t>Hanketyöntekijät eivät voi toimia esimerkiksi sijaisina. Jos näin toimitaan, on heidän ensin haettava palkatonta työlomaa/virkavapautta omasta työstään ja sitten hänet palkataan päiväkodin omalla rahalla. </a:t>
            </a:r>
          </a:p>
          <a:p>
            <a:r>
              <a:rPr lang="fi-FI" sz="1800" dirty="0"/>
              <a:t>Hanketyöntekijät suunnittelevat ja raportoivat työskentelyään yhteisesti sovitulla tavalla, toteutetaan </a:t>
            </a:r>
            <a:r>
              <a:rPr lang="fi-FI" sz="1800" dirty="0" err="1"/>
              <a:t>peda.netissa</a:t>
            </a:r>
            <a:r>
              <a:rPr lang="fi-FI" sz="1800" dirty="0"/>
              <a:t>.</a:t>
            </a:r>
          </a:p>
          <a:p>
            <a:r>
              <a:rPr lang="fi-FI" sz="1800" dirty="0"/>
              <a:t>Hankkeen seurantaan kuuluu, että työsopimukset, päätökset keskeytyksistä jne. ja työajanseurannat lähetetään koordinaattorille opetustoimistoon kaupungintalolle (Satu Tarvainen p. 020 632 3063)</a:t>
            </a:r>
          </a:p>
          <a:p>
            <a:r>
              <a:rPr lang="fi-FI" sz="1800" dirty="0"/>
              <a:t>Hankkeiden kustannuspaikat ovat </a:t>
            </a:r>
          </a:p>
          <a:p>
            <a:pPr lvl="1"/>
            <a:r>
              <a:rPr lang="fi-FI" sz="1400" dirty="0"/>
              <a:t>Esi- ja perusopetuksen tasa-arvohanke 040207</a:t>
            </a:r>
          </a:p>
          <a:p>
            <a:pPr lvl="1"/>
            <a:r>
              <a:rPr lang="fi-FI" sz="1400" dirty="0"/>
              <a:t>Koronahanke 040212</a:t>
            </a:r>
          </a:p>
          <a:p>
            <a:r>
              <a:rPr lang="fi-FI" sz="1800" dirty="0"/>
              <a:t>Kustannuspaikoille ei voi tiliöidä muita kustannuksia (ainoastaan erillisellä sopimuksella Satun kanssa)</a:t>
            </a:r>
          </a:p>
          <a:p>
            <a:endParaRPr lang="fi-FI" sz="1800" dirty="0"/>
          </a:p>
        </p:txBody>
      </p:sp>
    </p:spTree>
    <p:extLst>
      <p:ext uri="{BB962C8B-B14F-4D97-AF65-F5344CB8AC3E}">
        <p14:creationId xmlns:p14="http://schemas.microsoft.com/office/powerpoint/2010/main" val="71931892"/>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1287</TotalTime>
  <Words>846</Words>
  <Application>Microsoft Office PowerPoint</Application>
  <PresentationFormat>Laajakuva</PresentationFormat>
  <Paragraphs>74</Paragraphs>
  <Slides>9</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9</vt:i4>
      </vt:variant>
    </vt:vector>
  </HeadingPairs>
  <TitlesOfParts>
    <vt:vector size="15" baseType="lpstr">
      <vt:lpstr>Arial</vt:lpstr>
      <vt:lpstr>ArialUnicodeMS</vt:lpstr>
      <vt:lpstr>Calibri</vt:lpstr>
      <vt:lpstr>Courier New</vt:lpstr>
      <vt:lpstr>Trebuchet MS</vt:lpstr>
      <vt:lpstr>Office-teema</vt:lpstr>
      <vt:lpstr>Esi- ja perusopetuksen tasa-arvo- ja koronahankkeet 2020-2021</vt:lpstr>
      <vt:lpstr>Valtion erityisavustus esi- ja perusopetuksen tasa-arvoa edistäviin toimenpiteisiin 2020 ja Valtion erityisavustus esi- ja perusopetukseen koronaviruksen (COVID-19) aiheuttamien poikkeusolojen vaikutusten tasoittamiseksi </vt:lpstr>
      <vt:lpstr> Tasa-arvo-hanke  </vt:lpstr>
      <vt:lpstr>Korona-hanke</vt:lpstr>
      <vt:lpstr>Toiminta korona-hankkeessa</vt:lpstr>
      <vt:lpstr>Mitä eroa tasa-arvo-hankkeen ja korona-hankkeen toiminnassa ja toteutuksessa?</vt:lpstr>
      <vt:lpstr>Hanketyön kuvaus</vt:lpstr>
      <vt:lpstr>Hankerahoitusten seuranta ja käyttö</vt:lpstr>
      <vt:lpstr>Yhteenvetoa: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Esko Pulliainen</dc:creator>
  <cp:lastModifiedBy>Satu Tarvainen</cp:lastModifiedBy>
  <cp:revision>78</cp:revision>
  <dcterms:created xsi:type="dcterms:W3CDTF">2018-01-24T06:46:23Z</dcterms:created>
  <dcterms:modified xsi:type="dcterms:W3CDTF">2020-09-25T07:17:09Z</dcterms:modified>
</cp:coreProperties>
</file>