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6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5408941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0487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67875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97809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54704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3968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647722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866751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6723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 sz="1000">
                <a:solidFill>
                  <a:schemeClr val="dk2"/>
                </a:solidFill>
              </a:rPr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0" y="420375"/>
            <a:ext cx="8520600" cy="72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4800"/>
              <a:t>Jatkosota</a:t>
            </a:r>
            <a:endParaRPr sz="4800"/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1236425"/>
            <a:ext cx="6068100" cy="372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/>
              <a:t>-Alkoi 25. kesäkuuta 1941 </a:t>
            </a:r>
            <a:endParaRPr sz="180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/>
              <a:t>-Loppui 19. syyskuuta 1944</a:t>
            </a:r>
            <a:endParaRPr sz="180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/>
              <a:t>-Jatkosodan Suomen ja Venäjän välillä aloitti Venäjä, kun se pommitti Suomen alueita 22.6.1941 klo 6.05 alkaen. Siihen mennessä Suomi, eikä saksalaiset Suomen alueelta, hyökänneet Venäjälle.</a:t>
            </a:r>
            <a:endParaRPr sz="180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/>
              <a:t>-Venäjän suoritettua 25.6.141 yli kymmenen rauhallisen suomalaisen kaupungin pommitukset n. 500 pommikoneen voimin, Suomi katsoi viimein olevansa jälleen sodassa Venäjän kanssa.</a:t>
            </a:r>
            <a:endParaRPr sz="1800"/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05600" y="1149675"/>
            <a:ext cx="2757350" cy="3566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 rot="10800000" flipH="1">
            <a:off x="311700" y="111400"/>
            <a:ext cx="8520600" cy="2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11700" y="136000"/>
            <a:ext cx="8520600" cy="443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2400"/>
              <a:t>Paikat:</a:t>
            </a:r>
            <a:endParaRPr sz="240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Suomi: Lappi(Petsamo), Pohjois-Karjala(Ilomantsi), Uusimaa(Hanko), Varsinais-Suomi(dragsfjärd)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Neuvostoliitto: Itä-Karjala, Leningradin alue, Murmanskin alue, Vologdan alue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fi" sz="2400"/>
              <a:t>Lopputulos: </a:t>
            </a:r>
            <a:endParaRPr sz="240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Moskovan välirauha (1944)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fi" sz="2400"/>
              <a:t>Osapuolet: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Suomi, Saksa ja Neuvostoliitto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sz="2400"/>
          </a:p>
        </p:txBody>
      </p:sp>
      <p:pic>
        <p:nvPicPr>
          <p:cNvPr id="63" name="Shape 6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39950" y="2111650"/>
            <a:ext cx="4953000" cy="245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311700" y="136000"/>
            <a:ext cx="8520600" cy="53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2400"/>
              <a:t>Komentajat:</a:t>
            </a:r>
            <a:endParaRPr sz="2400"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311700" y="828400"/>
            <a:ext cx="8520600" cy="388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Suomi ja Saksa: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Risto Ryti, C.G.E Mannerheim, Lennart Oesch, Eduard Diet, Lothar Rendulic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Neuvostoliitto: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Kirill Meretskov, Leonid Govorov, Markian Popov, Mikhail Hozin, Valerian A.Frolov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fi" sz="2400"/>
              <a:t>Vahvuudet: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Suomi: 530 000 suomalaista, 220 000 saksalaista, 7000 ulkomaista vapaaehtoista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Neuvostoliitto: Noin 1 500 000, 4900 panssarivaunua, 5000 lentokonetta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311700" y="148375"/>
            <a:ext cx="8520600" cy="43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Tappiot</a:t>
            </a:r>
            <a:r>
              <a:rPr lang="fi" sz="2400"/>
              <a:t>:</a:t>
            </a:r>
            <a:endParaRPr sz="2400"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311700" y="630575"/>
            <a:ext cx="3999900" cy="422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/>
              <a:t>Suomi:</a:t>
            </a:r>
            <a:endParaRPr sz="180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sz="1800"/>
              <a:t>63 204 kaatunutta tai kadonnutta</a:t>
            </a:r>
            <a:endParaRPr sz="180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sz="1800"/>
              <a:t>158 000 haavoittunutta</a:t>
            </a:r>
            <a:endParaRPr sz="180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sz="1800"/>
              <a:t>2377-3500 vangitua</a:t>
            </a:r>
            <a:endParaRPr sz="180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sz="1800"/>
              <a:t>1 129 kuollutta siviiliä </a:t>
            </a:r>
            <a:endParaRPr sz="180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sz="1800"/>
              <a:t>Saksa:</a:t>
            </a:r>
            <a:endParaRPr sz="180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sz="1800"/>
              <a:t>14 000 kaatunutta tai kadonnutta</a:t>
            </a:r>
            <a:endParaRPr sz="180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sz="1800"/>
              <a:t>37 000 haavoittunutta</a:t>
            </a:r>
            <a:endParaRPr sz="180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2"/>
          </p:nvPr>
        </p:nvSpPr>
        <p:spPr>
          <a:xfrm>
            <a:off x="4832400" y="630475"/>
            <a:ext cx="3999900" cy="422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/>
              <a:t>Neuvostoliitto:</a:t>
            </a:r>
            <a:endParaRPr sz="180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fi" sz="1800"/>
              <a:t>265 000 kaatunutta tai kadonnutta (luku sisältää 64 000 vangittua)</a:t>
            </a:r>
            <a:endParaRPr sz="1800"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fi" sz="1800"/>
              <a:t>358 000 haavoittunutta</a:t>
            </a:r>
            <a:endParaRPr sz="1800"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fi" sz="1800"/>
              <a:t>4000- 7000 kuollutta siviiliä</a:t>
            </a:r>
            <a:endParaRPr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311700" y="185475"/>
            <a:ext cx="8520600" cy="43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Jatkosodan taistelut:</a:t>
            </a:r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311700" y="803675"/>
            <a:ext cx="5301600" cy="40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Jatkosodan hyökkäysvaihe: (1941)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-Operaatio Hopeakettu, Itä-Karjala, Karjalankannas, Laatokka, Merisotatoimet, Ilmasotatoimet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Asemasotavaihe: (1941-1944)  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-Itä-Karjalan partisaanitaistelut 1942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Sodan loppuvaihe (1944)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fi"/>
              <a:t>-Kannaksen hyökkäys, Tali-Ihantala, Suurhyökkäys Syväriltä, Suurhyökkäys Maaselästä, Moskovan välirauha                                              </a:t>
            </a:r>
            <a:endParaRPr/>
          </a:p>
        </p:txBody>
      </p:sp>
      <p:pic>
        <p:nvPicPr>
          <p:cNvPr id="83" name="Shape 8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66706" y="1050201"/>
            <a:ext cx="3865594" cy="3525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311700" y="144236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Tali-Ihantalan ja Äyräpään-Vuosalmen taistelut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470300" y="716925"/>
            <a:ext cx="8520600" cy="429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-Puolitoista viikkoa suurhyökkäyksen alkamisesta taistelut olivat saavuttaneet Vuoksen Äyräpään-Vuosalmen kohdalla. Niillä seuduin Vuoksi ahtautui 7 km matkalla vain 200 m kapeaksi virraksi. Siitä puna-armeija tuli yli talvisodassa, ja nyt heinäkuussa 1944 aikeet olivat samat.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fi"/>
              <a:t>-Suomalaiset olivat saaneet lyhyen hengähdystauon Viipurin koillispuolella Ihantalassa, missä puna-armeijan läpimurroyritykset olivat muuttuneet satunnaisiksi. Paine ei silti hellittänyt, se levisi laajemmalle. Neuvostojoukot alkoivat yrittää läpimurtoa Ihantalan oikealla ja vasemmalla puolella Viipurinlahdella ja Vuosalmella. </a:t>
            </a:r>
            <a:endParaRPr/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fi"/>
              <a:t>-Suurhyökkäyksen alkaessa pääasemassa Valkeasaaren pohjoispuolella Lempaalassa ollut suomalainen 2. Divisioona oli ankarasti taistellen vetäytynyt Äyräpäähän.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252909" y="298955"/>
            <a:ext cx="8638200" cy="454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-Erityisen kovilla sen rykmenteissä olivat olleet JR 7 ja JR 49, jotka edellisessä asemassa Siiranmäessä pysäyttivät vastaiskun hetkeksi toistuvilla vastaiskuilla. 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-Nyt 2. Divisioona oli saanut käskyn pitää 7 km pitkä Äyräpään harju. Venäläinen armeijakunta oli saanut siksi pahoja iskuja Siiranmäessä, eikä kyennyt heti jatkamaan hyökkäystä. 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-Äyräpään harjulla suomalaiset seurasivat sillanpääasemassaan, miten venäläiset keräsivät hyökkäysvoimaa, jalkaväkeä, panssareita ja tykistön heidän edessään. 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 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-4. heinäkuuta venäläiset lähtivät ratkaisevaan hyökkäykseen. 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-6. heinäkuuta pyydettiin uudestaan lupaa jättää Äyräpää.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311700" y="371875"/>
            <a:ext cx="5775300" cy="446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-9. heinäkuuta aamulla venäläiset aloittivat odotetun Vuoksen ylityksen noin 5 km leveällä rintamalla. 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-Taistelut raivosivat seuraavina vuorokausina yötä päivää. Venäläiset työnsivät vastustamattamattomasti suomalaisia taaksepäin. Linja painui.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-Heinäkuun puolivälissä Vuosalmella hyökkäävä venäläinen komentaja joutui toteamaan, että ilman lisävoimia suomalaisten puolustus ei ollut murrettavissa. Taistelut muuttuivat asemasodan luonteisiksi myös Vuosalmella, kiväärit vaihtuivat lapioon.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-VKT-linjaan oli tullut painautuma, mutta torjuntavoitto oli tosiasia myös Vuosalmella.</a:t>
            </a:r>
            <a:endParaRPr/>
          </a:p>
        </p:txBody>
      </p:sp>
      <p:pic>
        <p:nvPicPr>
          <p:cNvPr id="100" name="Shape 10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50278" y="1532824"/>
            <a:ext cx="3031300" cy="2142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538</Words>
  <Application>Microsoft Office PowerPoint</Application>
  <PresentationFormat>Näytössä katseltava esitys (16:9)</PresentationFormat>
  <Paragraphs>61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0" baseType="lpstr">
      <vt:lpstr>Arial</vt:lpstr>
      <vt:lpstr>Simple Light</vt:lpstr>
      <vt:lpstr>Jatkosota</vt:lpstr>
      <vt:lpstr> </vt:lpstr>
      <vt:lpstr>Komentajat:</vt:lpstr>
      <vt:lpstr>Tappiot:</vt:lpstr>
      <vt:lpstr>Jatkosodan taistelut:</vt:lpstr>
      <vt:lpstr>Tali-Ihantalan ja Äyräpään-Vuosalmen taistelut 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Jatkosota</dc:title>
  <dc:creator>Niko Rossi</dc:creator>
  <cp:lastModifiedBy>Niko Rossi</cp:lastModifiedBy>
  <cp:revision>1</cp:revision>
  <dcterms:modified xsi:type="dcterms:W3CDTF">2018-01-18T11:44:34Z</dcterms:modified>
</cp:coreProperties>
</file>