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AF56-803C-4900-845E-D2F0AA0687E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C554-F54F-4B9F-A1C7-8CE62A426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7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AF56-803C-4900-845E-D2F0AA0687E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C554-F54F-4B9F-A1C7-8CE62A426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53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AF56-803C-4900-845E-D2F0AA0687E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C554-F54F-4B9F-A1C7-8CE62A426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3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AF56-803C-4900-845E-D2F0AA0687E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C554-F54F-4B9F-A1C7-8CE62A426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03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AF56-803C-4900-845E-D2F0AA0687E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C554-F54F-4B9F-A1C7-8CE62A426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568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AF56-803C-4900-845E-D2F0AA0687E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C554-F54F-4B9F-A1C7-8CE62A426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1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AF56-803C-4900-845E-D2F0AA0687E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C554-F54F-4B9F-A1C7-8CE62A426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75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AF56-803C-4900-845E-D2F0AA0687E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C554-F54F-4B9F-A1C7-8CE62A426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9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AF56-803C-4900-845E-D2F0AA0687E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C554-F54F-4B9F-A1C7-8CE62A426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16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AF56-803C-4900-845E-D2F0AA0687E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C554-F54F-4B9F-A1C7-8CE62A426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02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AF56-803C-4900-845E-D2F0AA0687E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C554-F54F-4B9F-A1C7-8CE62A426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7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AF56-803C-4900-845E-D2F0AA0687E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FC554-F54F-4B9F-A1C7-8CE62A426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71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62148"/>
          </a:xfrm>
        </p:spPr>
        <p:txBody>
          <a:bodyPr/>
          <a:lstStyle/>
          <a:p>
            <a:r>
              <a:rPr lang="en-GB" b="1" dirty="0" err="1" smtClean="0"/>
              <a:t>Vaillinaiset</a:t>
            </a:r>
            <a:r>
              <a:rPr lang="en-GB" b="1" dirty="0" smtClean="0"/>
              <a:t> </a:t>
            </a:r>
            <a:r>
              <a:rPr lang="en-GB" b="1" dirty="0" err="1" smtClean="0"/>
              <a:t>apuverbit</a:t>
            </a:r>
            <a:r>
              <a:rPr lang="en-GB" b="1" dirty="0" smtClean="0"/>
              <a:t> </a:t>
            </a:r>
            <a:r>
              <a:rPr lang="en-GB" b="1" dirty="0" err="1" smtClean="0"/>
              <a:t>lisätehtävä</a:t>
            </a:r>
            <a:r>
              <a:rPr lang="en-GB" b="1" dirty="0" err="1"/>
              <a:t>t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582603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Could have asked</a:t>
            </a:r>
          </a:p>
          <a:p>
            <a:pPr marL="514350" indent="-514350">
              <a:buAutoNum type="arabicPeriod"/>
            </a:pPr>
            <a:r>
              <a:rPr lang="en-GB" dirty="0" smtClean="0"/>
              <a:t>Can also play</a:t>
            </a:r>
          </a:p>
          <a:p>
            <a:pPr marL="514350" indent="-514350">
              <a:buAutoNum type="arabicPeriod"/>
            </a:pPr>
            <a:r>
              <a:rPr lang="en-GB" dirty="0" smtClean="0"/>
              <a:t>Can participate / will be able to participate/is able to participate in</a:t>
            </a:r>
            <a:br>
              <a:rPr lang="en-GB" dirty="0" smtClean="0"/>
            </a:br>
            <a:r>
              <a:rPr lang="en-GB" dirty="0" smtClean="0"/>
              <a:t>attend</a:t>
            </a:r>
          </a:p>
          <a:p>
            <a:pPr marL="514350" indent="-514350">
              <a:buAutoNum type="arabicPeriod"/>
            </a:pPr>
            <a:r>
              <a:rPr lang="en-GB" dirty="0" smtClean="0"/>
              <a:t>Are allowed to run</a:t>
            </a:r>
          </a:p>
          <a:p>
            <a:pPr marL="514350" indent="-514350">
              <a:buAutoNum type="arabicPeriod"/>
            </a:pPr>
            <a:r>
              <a:rPr lang="en-GB" dirty="0" smtClean="0"/>
              <a:t>Might/may have driven</a:t>
            </a:r>
          </a:p>
          <a:p>
            <a:pPr marL="514350" indent="-514350">
              <a:buAutoNum type="arabicPeriod"/>
            </a:pPr>
            <a:r>
              <a:rPr lang="en-GB" dirty="0" smtClean="0"/>
              <a:t>Must have enjoyed</a:t>
            </a:r>
          </a:p>
          <a:p>
            <a:pPr marL="514350" indent="-514350">
              <a:buAutoNum type="arabicPeriod"/>
            </a:pPr>
            <a:r>
              <a:rPr lang="en-GB" dirty="0" smtClean="0"/>
              <a:t>Has had to go</a:t>
            </a:r>
          </a:p>
          <a:p>
            <a:pPr marL="514350" indent="-514350">
              <a:buAutoNum type="arabicPeriod"/>
            </a:pPr>
            <a:r>
              <a:rPr lang="en-GB" dirty="0" smtClean="0"/>
              <a:t>Aren’t allowed to tell / mustn’t tell</a:t>
            </a:r>
          </a:p>
          <a:p>
            <a:pPr marL="514350" indent="-514350">
              <a:buAutoNum type="arabicPeriod"/>
            </a:pPr>
            <a:r>
              <a:rPr lang="en-GB" dirty="0" smtClean="0"/>
              <a:t>Might/may have been watching</a:t>
            </a:r>
          </a:p>
          <a:p>
            <a:pPr marL="514350" indent="-514350">
              <a:buAutoNum type="arabicPeriod"/>
            </a:pPr>
            <a:r>
              <a:rPr lang="en-GB" dirty="0" smtClean="0"/>
              <a:t>Didn’t have to leave</a:t>
            </a:r>
          </a:p>
          <a:p>
            <a:pPr marL="514350" indent="-514350">
              <a:buAutoNum type="arabicPeriod"/>
            </a:pPr>
            <a:r>
              <a:rPr lang="en-GB" dirty="0" smtClean="0"/>
              <a:t>Can’t be </a:t>
            </a:r>
          </a:p>
          <a:p>
            <a:pPr marL="514350" indent="-514350">
              <a:buAutoNum type="arabicPeriod"/>
            </a:pPr>
            <a:r>
              <a:rPr lang="en-GB" dirty="0" smtClean="0"/>
              <a:t>Do you have to wear</a:t>
            </a:r>
          </a:p>
          <a:p>
            <a:pPr marL="514350" indent="-514350">
              <a:buAutoNum type="arabicPeriod"/>
            </a:pPr>
            <a:r>
              <a:rPr lang="en-GB" dirty="0" smtClean="0"/>
              <a:t>Was able to fix / I could fix </a:t>
            </a:r>
          </a:p>
          <a:p>
            <a:pPr marL="514350" indent="-514350">
              <a:buAutoNum type="arabicPeriod"/>
            </a:pPr>
            <a:r>
              <a:rPr lang="en-GB" dirty="0" smtClean="0"/>
              <a:t>Will be able </a:t>
            </a:r>
            <a:r>
              <a:rPr lang="en-GB" smtClean="0"/>
              <a:t>to create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056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72</Words>
  <Application>Microsoft Office PowerPoint</Application>
  <PresentationFormat>Laajakuva</PresentationFormat>
  <Paragraphs>15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Vaillinaiset apuverbit lisätehtävät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Vaillinaiset apuverbit lisätehtävät</dc:title>
  <dc:creator>Franzon Päivi</dc:creator>
  <cp:lastModifiedBy>Franzon Päivi</cp:lastModifiedBy>
  <cp:revision>3</cp:revision>
  <dcterms:created xsi:type="dcterms:W3CDTF">2022-09-13T07:08:27Z</dcterms:created>
  <dcterms:modified xsi:type="dcterms:W3CDTF">2022-09-13T07:23:40Z</dcterms:modified>
</cp:coreProperties>
</file>