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379F8-D2BF-4A2A-954D-B198D68DDEFC}" type="datetimeFigureOut">
              <a:rPr lang="fi-FI" smtClean="0"/>
              <a:pPr/>
              <a:t>30.9.2018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89C9A-85A9-4303-AE10-960D48583311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Kuvassa näkyvä</a:t>
            </a:r>
            <a:r>
              <a:rPr lang="fi-FI" baseline="0" dirty="0"/>
              <a:t> rakennus on a) </a:t>
            </a:r>
            <a:r>
              <a:rPr lang="fi-FI" baseline="0" dirty="0" err="1"/>
              <a:t>Domkirche</a:t>
            </a:r>
            <a:r>
              <a:rPr lang="fi-FI" baseline="0" dirty="0"/>
              <a:t>	b) </a:t>
            </a:r>
            <a:r>
              <a:rPr lang="fi-FI" baseline="0" dirty="0" err="1"/>
              <a:t>Volkskirche</a:t>
            </a:r>
            <a:r>
              <a:rPr lang="fi-FI" baseline="0" dirty="0"/>
              <a:t>	c) </a:t>
            </a:r>
            <a:r>
              <a:rPr lang="fi-FI" baseline="0" dirty="0" err="1"/>
              <a:t>Frauenkirche</a:t>
            </a:r>
            <a:endParaRPr lang="fi-FI" baseline="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9C9A-85A9-4303-AE10-960D48583311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6FA5D2-070D-479A-96F9-3913FD34F7AC}" type="datetimeFigureOut">
              <a:rPr lang="fi-FI" smtClean="0"/>
              <a:pPr/>
              <a:t>30.9.2018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uorakulmi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 yhdysviiv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uora yhdysviiv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uorakulmi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i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i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i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9D281A-7CFA-47FE-AAE8-36A23FB2AF0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A5D2-070D-479A-96F9-3913FD34F7AC}" type="datetimeFigureOut">
              <a:rPr lang="fi-FI" smtClean="0"/>
              <a:pPr/>
              <a:t>30.9.2018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281A-7CFA-47FE-AAE8-36A23FB2AF0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A5D2-070D-479A-96F9-3913FD34F7AC}" type="datetimeFigureOut">
              <a:rPr lang="fi-FI" smtClean="0"/>
              <a:pPr/>
              <a:t>30.9.2018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281A-7CFA-47FE-AAE8-36A23FB2AF0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6FA5D2-070D-479A-96F9-3913FD34F7AC}" type="datetimeFigureOut">
              <a:rPr lang="fi-FI" smtClean="0"/>
              <a:pPr/>
              <a:t>30.9.2018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9D281A-7CFA-47FE-AAE8-36A23FB2AF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6FA5D2-070D-479A-96F9-3913FD34F7AC}" type="datetimeFigureOut">
              <a:rPr lang="fi-FI" smtClean="0"/>
              <a:pPr/>
              <a:t>30.9.2018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uorakulmi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uora yhdysviiv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uora yhdysviiv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kulmi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i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i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i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uora yhdysviiv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9D281A-7CFA-47FE-AAE8-36A23FB2AF0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A5D2-070D-479A-96F9-3913FD34F7AC}" type="datetimeFigureOut">
              <a:rPr lang="fi-FI" smtClean="0"/>
              <a:pPr/>
              <a:t>30.9.2018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281A-7CFA-47FE-AAE8-36A23FB2AF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A5D2-070D-479A-96F9-3913FD34F7AC}" type="datetimeFigureOut">
              <a:rPr lang="fi-FI" smtClean="0"/>
              <a:pPr/>
              <a:t>30.9.2018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281A-7CFA-47FE-AAE8-36A23FB2AF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6FA5D2-070D-479A-96F9-3913FD34F7AC}" type="datetimeFigureOut">
              <a:rPr lang="fi-FI" smtClean="0"/>
              <a:pPr/>
              <a:t>30.9.2018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9D281A-7CFA-47FE-AAE8-36A23FB2AF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A5D2-070D-479A-96F9-3913FD34F7AC}" type="datetimeFigureOut">
              <a:rPr lang="fi-FI" smtClean="0"/>
              <a:pPr/>
              <a:t>30.9.2018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281A-7CFA-47FE-AAE8-36A23FB2AF0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6FA5D2-070D-479A-96F9-3913FD34F7AC}" type="datetimeFigureOut">
              <a:rPr lang="fi-FI" smtClean="0"/>
              <a:pPr/>
              <a:t>30.9.2018</a:t>
            </a:fld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9D281A-7CFA-47FE-AAE8-36A23FB2AF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i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i-FI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uora yhdysviiv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6FA5D2-070D-479A-96F9-3913FD34F7AC}" type="datetimeFigureOut">
              <a:rPr lang="fi-FI" smtClean="0"/>
              <a:pPr/>
              <a:t>30.9.2018</a:t>
            </a:fld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9D281A-7CFA-47FE-AAE8-36A23FB2AF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6FA5D2-070D-479A-96F9-3913FD34F7AC}" type="datetimeFigureOut">
              <a:rPr lang="fi-FI" smtClean="0"/>
              <a:pPr/>
              <a:t>30.9.2018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i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9D281A-7CFA-47FE-AAE8-36A23FB2AF06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München &amp; </a:t>
            </a:r>
            <a:r>
              <a:rPr lang="fi-FI" dirty="0" err="1"/>
              <a:t>Oktoberfest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664"/>
            <a:ext cx="4195737" cy="333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Frage</a:t>
            </a: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2864544" cy="38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3995936" y="2492896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Tämä </a:t>
            </a:r>
            <a:r>
              <a:rPr lang="fi-FI" sz="2800" dirty="0" err="1"/>
              <a:t>Marienplatzilla</a:t>
            </a:r>
            <a:r>
              <a:rPr lang="fi-FI" sz="2800" dirty="0"/>
              <a:t> sijaitseva rakennus on</a:t>
            </a:r>
          </a:p>
          <a:p>
            <a:endParaRPr lang="fi-FI" sz="2800" dirty="0"/>
          </a:p>
          <a:p>
            <a:pPr marL="342900" indent="-342900">
              <a:buAutoNum type="alphaLcParenR"/>
            </a:pPr>
            <a:r>
              <a:rPr lang="fi-FI" sz="2800" dirty="0" err="1"/>
              <a:t>Neues</a:t>
            </a:r>
            <a:r>
              <a:rPr lang="fi-FI" sz="2800" dirty="0"/>
              <a:t> </a:t>
            </a:r>
            <a:r>
              <a:rPr lang="fi-FI" sz="2800" dirty="0" err="1"/>
              <a:t>Rathaus</a:t>
            </a:r>
            <a:endParaRPr lang="fi-FI" sz="2800" dirty="0"/>
          </a:p>
          <a:p>
            <a:pPr marL="342900" indent="-342900">
              <a:buAutoNum type="alphaLcParenR"/>
            </a:pPr>
            <a:r>
              <a:rPr lang="fi-FI" sz="2800" dirty="0" err="1"/>
              <a:t>Hofbräuhaus</a:t>
            </a:r>
            <a:endParaRPr lang="fi-FI" sz="2800" dirty="0"/>
          </a:p>
          <a:p>
            <a:pPr marL="342900" indent="-342900">
              <a:buAutoNum type="alphaLcParenR"/>
            </a:pPr>
            <a:r>
              <a:rPr lang="fi-FI" sz="2800" dirty="0"/>
              <a:t>Olympia </a:t>
            </a:r>
            <a:r>
              <a:rPr lang="fi-FI" sz="2800" dirty="0" err="1"/>
              <a:t>Turm</a:t>
            </a:r>
            <a:endParaRPr lang="fi-FI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</a:t>
            </a:r>
            <a:r>
              <a:rPr lang="fi-FI" dirty="0" err="1"/>
              <a:t>Frage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76872"/>
            <a:ext cx="2520997" cy="24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kehys 5"/>
          <p:cNvSpPr txBox="1"/>
          <p:nvPr/>
        </p:nvSpPr>
        <p:spPr>
          <a:xfrm>
            <a:off x="4427984" y="2420888"/>
            <a:ext cx="28803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Kuvassa näkyvä</a:t>
            </a:r>
            <a:r>
              <a:rPr lang="fi-FI" sz="2800" baseline="0" dirty="0"/>
              <a:t> rakennus on </a:t>
            </a:r>
          </a:p>
          <a:p>
            <a:r>
              <a:rPr lang="fi-FI" sz="2800" baseline="0" dirty="0"/>
              <a:t>a) </a:t>
            </a:r>
            <a:r>
              <a:rPr lang="fi-FI" sz="2800" baseline="0" dirty="0" err="1"/>
              <a:t>Domkirche</a:t>
            </a:r>
            <a:r>
              <a:rPr lang="fi-FI" sz="2800" baseline="0" dirty="0"/>
              <a:t>	</a:t>
            </a:r>
          </a:p>
          <a:p>
            <a:r>
              <a:rPr lang="fi-FI" sz="2800" baseline="0" dirty="0"/>
              <a:t>b) </a:t>
            </a:r>
            <a:r>
              <a:rPr lang="fi-FI" sz="2800" baseline="0" dirty="0" err="1"/>
              <a:t>Volkskirche</a:t>
            </a:r>
            <a:r>
              <a:rPr lang="fi-FI" sz="2800" baseline="0" dirty="0"/>
              <a:t>	</a:t>
            </a:r>
          </a:p>
          <a:p>
            <a:r>
              <a:rPr lang="fi-FI" sz="2800" baseline="0" dirty="0"/>
              <a:t>c) </a:t>
            </a:r>
            <a:r>
              <a:rPr lang="fi-FI" sz="2800" baseline="0" dirty="0" err="1"/>
              <a:t>Frauenkirche</a:t>
            </a:r>
            <a:endParaRPr lang="fi-FI" sz="2800" baseline="0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</a:t>
            </a:r>
            <a:r>
              <a:rPr lang="fi-FI" dirty="0" err="1"/>
              <a:t>Frage</a:t>
            </a:r>
            <a:endParaRPr lang="fi-F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2181300" cy="334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4211960" y="2132856"/>
            <a:ext cx="32403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Tämä rakennus on </a:t>
            </a:r>
            <a:r>
              <a:rPr lang="fi-FI" sz="2800" dirty="0" err="1"/>
              <a:t>Deutsches</a:t>
            </a:r>
            <a:r>
              <a:rPr lang="fi-FI" sz="2800" dirty="0"/>
              <a:t> </a:t>
            </a:r>
            <a:r>
              <a:rPr lang="fi-FI" sz="2800" dirty="0" err="1"/>
              <a:t>Museum</a:t>
            </a:r>
            <a:r>
              <a:rPr lang="fi-FI" sz="2800" dirty="0"/>
              <a:t>. Täällä voit  tutustua:</a:t>
            </a:r>
          </a:p>
          <a:p>
            <a:pPr marL="342900" indent="-342900">
              <a:buAutoNum type="alphaLcParenR"/>
            </a:pPr>
            <a:r>
              <a:rPr lang="fi-FI" sz="2800" dirty="0"/>
              <a:t>nykytaiteeseen</a:t>
            </a:r>
          </a:p>
          <a:p>
            <a:pPr marL="342900" indent="-342900">
              <a:buAutoNum type="alphaLcParenR"/>
            </a:pPr>
            <a:r>
              <a:rPr lang="fi-FI" sz="2800" dirty="0"/>
              <a:t>tekniikan  ihmeisiin</a:t>
            </a:r>
          </a:p>
          <a:p>
            <a:pPr marL="342900" indent="-342900">
              <a:buAutoNum type="alphaLcParenR"/>
            </a:pPr>
            <a:r>
              <a:rPr lang="fi-FI" sz="2800" dirty="0"/>
              <a:t>arkeologiaan</a:t>
            </a:r>
          </a:p>
          <a:p>
            <a:pPr marL="342900" indent="-342900">
              <a:buAutoNum type="alphaLcParenR"/>
            </a:pPr>
            <a:endParaRPr lang="fi-FI" dirty="0"/>
          </a:p>
          <a:p>
            <a:pPr marL="342900" indent="-342900"/>
            <a:endParaRPr lang="fi-FI" dirty="0"/>
          </a:p>
          <a:p>
            <a:pPr marL="342900" indent="-342900">
              <a:buAutoNum type="alphaLcParenR"/>
            </a:pPr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</a:t>
            </a:r>
            <a:r>
              <a:rPr lang="fi-FI" dirty="0" err="1"/>
              <a:t>Frage</a:t>
            </a:r>
            <a:endParaRPr lang="fi-F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6407"/>
            <a:ext cx="3657600" cy="273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i-FI" dirty="0"/>
              <a:t>Tämä kuva on otettu Olympiaparkista. Se rakennettiin olympialaisia varten, jotka pidettiin: </a:t>
            </a:r>
          </a:p>
          <a:p>
            <a:pPr>
              <a:buNone/>
            </a:pPr>
            <a:r>
              <a:rPr lang="fi-FI" dirty="0"/>
              <a:t>a)1952</a:t>
            </a:r>
          </a:p>
          <a:p>
            <a:pPr>
              <a:buNone/>
            </a:pPr>
            <a:r>
              <a:rPr lang="fi-FI" dirty="0"/>
              <a:t>b)1962</a:t>
            </a:r>
          </a:p>
          <a:p>
            <a:pPr>
              <a:buNone/>
            </a:pPr>
            <a:r>
              <a:rPr lang="fi-FI" dirty="0"/>
              <a:t>c)1972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</a:t>
            </a:r>
            <a:r>
              <a:rPr lang="fi-FI" dirty="0" err="1"/>
              <a:t>Frage</a:t>
            </a:r>
            <a:endParaRPr lang="fi-F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2564904"/>
            <a:ext cx="37444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kehys 5"/>
          <p:cNvSpPr txBox="1"/>
          <p:nvPr/>
        </p:nvSpPr>
        <p:spPr>
          <a:xfrm>
            <a:off x="4860032" y="2636912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Tämä automerkki on:</a:t>
            </a:r>
          </a:p>
          <a:p>
            <a:pPr marL="342900" indent="-342900">
              <a:buAutoNum type="alphaLcParenR"/>
            </a:pPr>
            <a:r>
              <a:rPr lang="fi-FI" sz="2800" dirty="0"/>
              <a:t>Renault</a:t>
            </a:r>
          </a:p>
          <a:p>
            <a:pPr marL="342900" indent="-342900">
              <a:buAutoNum type="alphaLcParenR"/>
            </a:pPr>
            <a:r>
              <a:rPr lang="fi-FI" sz="2800" dirty="0"/>
              <a:t>Volvo</a:t>
            </a:r>
          </a:p>
          <a:p>
            <a:pPr marL="342900" indent="-342900">
              <a:buAutoNum type="alphaLcParenR"/>
            </a:pPr>
            <a:r>
              <a:rPr lang="fi-FI" sz="2800" dirty="0"/>
              <a:t>BMW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 </a:t>
            </a:r>
            <a:r>
              <a:rPr lang="fi-FI" dirty="0" err="1"/>
              <a:t>Frage</a:t>
            </a:r>
            <a:endParaRPr lang="fi-FI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3273921" cy="24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4355976" y="1628800"/>
            <a:ext cx="4320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/>
              <a:t>Oktoberfest</a:t>
            </a:r>
            <a:r>
              <a:rPr lang="fi-FI" sz="2800" dirty="0"/>
              <a:t> kokoaa syyskuun lopulla ja lokakuun alussa miljoonia kävijöitä ympäri maailman Müncheniin. Milloin vietettiin ensimmäistä juhlaa?</a:t>
            </a:r>
          </a:p>
          <a:p>
            <a:r>
              <a:rPr lang="fi-FI" sz="2800" dirty="0"/>
              <a:t>a)1810</a:t>
            </a:r>
          </a:p>
          <a:p>
            <a:r>
              <a:rPr lang="fi-FI" sz="2800" dirty="0"/>
              <a:t>b)1850</a:t>
            </a:r>
          </a:p>
          <a:p>
            <a:r>
              <a:rPr lang="fi-FI" sz="2800" dirty="0"/>
              <a:t>c)1900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7. </a:t>
            </a:r>
            <a:r>
              <a:rPr lang="fi-FI" dirty="0" err="1"/>
              <a:t>Frage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/>
              <a:t>Huikopalaksi</a:t>
            </a:r>
            <a:r>
              <a:rPr lang="fi-FI" dirty="0"/>
              <a:t> voit </a:t>
            </a:r>
            <a:r>
              <a:rPr lang="fi-FI" dirty="0" err="1"/>
              <a:t>Oktoberfesteillä</a:t>
            </a:r>
            <a:r>
              <a:rPr lang="fi-FI" dirty="0"/>
              <a:t> nauttia herkkua, joka on valmistettu </a:t>
            </a:r>
            <a:r>
              <a:rPr lang="fi-FI"/>
              <a:t>Erdäpflestä</a:t>
            </a:r>
            <a:r>
              <a:rPr lang="fi-FI" dirty="0"/>
              <a:t>. Eli, onko kyseessä:</a:t>
            </a:r>
          </a:p>
          <a:p>
            <a:r>
              <a:rPr lang="fi-FI" dirty="0"/>
              <a:t>a) </a:t>
            </a:r>
            <a:r>
              <a:rPr lang="fi-FI" dirty="0" err="1"/>
              <a:t>Apfel</a:t>
            </a:r>
            <a:endParaRPr lang="fi-FI" dirty="0"/>
          </a:p>
          <a:p>
            <a:r>
              <a:rPr lang="fi-FI" dirty="0"/>
              <a:t>b) </a:t>
            </a:r>
            <a:r>
              <a:rPr lang="fi-FI" dirty="0" err="1"/>
              <a:t>Kartoffel</a:t>
            </a:r>
            <a:endParaRPr lang="fi-FI" dirty="0"/>
          </a:p>
          <a:p>
            <a:r>
              <a:rPr lang="fi-FI" dirty="0"/>
              <a:t>c) </a:t>
            </a:r>
            <a:r>
              <a:rPr lang="fi-FI" dirty="0" err="1"/>
              <a:t>Karotte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8. </a:t>
            </a:r>
            <a:r>
              <a:rPr lang="fi-FI" dirty="0" err="1"/>
              <a:t>Frage</a:t>
            </a:r>
            <a:endParaRPr lang="fi-FI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32038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3923928" y="2276872"/>
            <a:ext cx="4757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On aika heittää hyvästit Saksan </a:t>
            </a:r>
          </a:p>
          <a:p>
            <a:r>
              <a:rPr lang="fi-FI" sz="2800" dirty="0"/>
              <a:t>väkiluvultaan</a:t>
            </a:r>
          </a:p>
          <a:p>
            <a:pPr marL="342900" indent="-342900">
              <a:buAutoNum type="alphaLcParenR"/>
            </a:pPr>
            <a:r>
              <a:rPr lang="fi-FI" sz="2800" dirty="0"/>
              <a:t>suurimmalle</a:t>
            </a:r>
          </a:p>
          <a:p>
            <a:pPr marL="342900" indent="-342900">
              <a:buAutoNum type="alphaLcParenR"/>
            </a:pPr>
            <a:r>
              <a:rPr lang="fi-FI" sz="2800" dirty="0"/>
              <a:t>toiseksi suurimmalle</a:t>
            </a:r>
          </a:p>
          <a:p>
            <a:pPr marL="342900" indent="-342900">
              <a:buAutoNum type="alphaLcParenR"/>
            </a:pPr>
            <a:r>
              <a:rPr lang="fi-FI" sz="2800" dirty="0"/>
              <a:t>kolmanneksi suurimmalle</a:t>
            </a:r>
          </a:p>
          <a:p>
            <a:pPr marL="342900" indent="-342900"/>
            <a:r>
              <a:rPr lang="fi-FI" sz="2800" dirty="0"/>
              <a:t>kaupungille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keri">
  <a:themeElements>
    <a:clrScheme name="Erkkeri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rkkeri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rkker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</TotalTime>
  <Words>160</Words>
  <Application>Microsoft Office PowerPoint</Application>
  <PresentationFormat>Näytössä katseltava diaesitys (4:3)</PresentationFormat>
  <Paragraphs>47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Calibri</vt:lpstr>
      <vt:lpstr>Century Schoolbook</vt:lpstr>
      <vt:lpstr>Wingdings</vt:lpstr>
      <vt:lpstr>Wingdings 2</vt:lpstr>
      <vt:lpstr>Erkkeri</vt:lpstr>
      <vt:lpstr>München &amp; Oktoberfest</vt:lpstr>
      <vt:lpstr>1. Frage</vt:lpstr>
      <vt:lpstr>2. Frage</vt:lpstr>
      <vt:lpstr>3. Frage</vt:lpstr>
      <vt:lpstr>4. Frage</vt:lpstr>
      <vt:lpstr>5. Frage</vt:lpstr>
      <vt:lpstr>6. Frage</vt:lpstr>
      <vt:lpstr>7. Frage</vt:lpstr>
      <vt:lpstr>8. Frage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München &amp; Oktoberfest</dc:title>
  <dc:creator>koti</dc:creator>
  <cp:lastModifiedBy>Aronen Mari Johanna</cp:lastModifiedBy>
  <cp:revision>11</cp:revision>
  <dcterms:created xsi:type="dcterms:W3CDTF">2011-10-09T13:35:51Z</dcterms:created>
  <dcterms:modified xsi:type="dcterms:W3CDTF">2018-09-30T13:06:41Z</dcterms:modified>
</cp:coreProperties>
</file>