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hoDeAnZXh/PWFsOOB0MiKHL6bw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" name="Google Shape;4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019887"/>
            <a:ext cx="8520600" cy="310372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4.11 Tunteiden säätelyä harjoitellaan sosiaalisessa vuorovaikutuksessa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Leikki harjaannuttaa sosioemotionaalisia taitoja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52474"/>
            <a:ext cx="8520600" cy="36212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Leikki opettaa lapselle fyysis-motorisia, kognitiivisia ja sosioemotionaalisia taitoja.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Vanhempien ja hoitajien tehtävä on huolehtia leikin turvallisuudesta.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Usein leikki etenee erilaisten vaiheiden kautta: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Lapset ovat kaksivuotiaana monesti kiinnostuneita muista lapsista, mutta leikki on rinnakkaisleikkiä.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Noin kuusivuotiaat hakeutuvat itse leikkiin mukaan ja vuorottelevat kavereiden kanssa.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Roolileikeissä lapset voivat harjoitella erilaisia rooleja ja tunteita.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Yhdessä leikkiminen kehittää mielen teorian muodostumista ja toisten tunteiden ymmärtämistä.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Yhdessä leikkimistä pitää harjoitella </a:t>
            </a: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vertaisryhmään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kuuluvien kanssa.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Tunteiden säätely kehittyy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 txBox="1"/>
          <p:nvPr>
            <p:ph idx="1" type="body"/>
          </p:nvPr>
        </p:nvSpPr>
        <p:spPr>
          <a:xfrm>
            <a:off x="311700" y="1152475"/>
            <a:ext cx="8520600" cy="35472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Noin kaksivuotiaalle lapselle on tyypillistä oman tahdon kokeileminen ja itsenäistymispyrkimykset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Keskeistä leikki-iässä on tunteiden säätelemisen oppiminen.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Myös tunteiden ilmaisun vivahteikkuus lisääntyy, taustalla aivojen otsalohkon etuosien ja limbisen järjestelmän kehitys.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Vanhemman ja hoitajan pitää auttaa lasta säätelemään tunteitaan, jotta lapsi oppii sen itsekin.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Lämmin ja myönteinen vanhemmuus vaikuttaa leikki-ikäisen lapsen hyvään toiminnanohjaukseen, mikä puolestaan ennustaa myöhempää opinnoissa menestymistä ja hyvinvointia.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Prososiaalinen käyttäytyminen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Empatiataitojen kehittyminen johtaa prososiaaliseen käyttäytymiseen eli avuliaana olemiseen ilman suoraa hyötyä itselle.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Prososiaalisella käyttäytymisellä on yhteys toimiviin kaverisuhteisiin.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53" name="Google Shape;53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53400" y="1152475"/>
            <a:ext cx="3637277" cy="3482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Seksuaalisuus kehittyy myös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 txBox="1"/>
          <p:nvPr>
            <p:ph idx="1" type="body"/>
          </p:nvPr>
        </p:nvSpPr>
        <p:spPr>
          <a:xfrm>
            <a:off x="311700" y="1147325"/>
            <a:ext cx="5262106" cy="36615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285750" lvl="0" marL="2857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Seksuaalisuudella tarkoitetaan ihmisen synnynnäistä kykyä ja valmiutta reagoida psyykkisesti ja fyysisesti aistimuksiin ja virikkeisiin kokemalla mielihyvää sekä valmiutta pyrkiä näihin kokemuksiin.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Pienten lasten seksuaalisuus on erilaista kuin nuorten ja aikuisten.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Leikki-iässä näkyy uteliaisuus oman kehon suhteen.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Lapsen on tärkeää sisäistää, että kelpaa sellaisena kuin on. Myös omien rajojen (ns. uimapukualue) opettaminen on tärkeää.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61456" y="1581625"/>
            <a:ext cx="3265394" cy="2358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