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0" r:id="rId4"/>
    <p:sldId id="281" r:id="rId5"/>
    <p:sldId id="274" r:id="rId6"/>
    <p:sldId id="275" r:id="rId7"/>
    <p:sldId id="257" r:id="rId8"/>
    <p:sldId id="260" r:id="rId9"/>
    <p:sldId id="258" r:id="rId10"/>
    <p:sldId id="259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6802-F4B5-4EA5-94B9-FF1C410B4EDB}" type="datetimeFigureOut">
              <a:rPr lang="el-GR" smtClean="0"/>
              <a:t>8/1/2018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52F1-93DE-4AD8-85A9-0C84386FDF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732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6802-F4B5-4EA5-94B9-FF1C410B4EDB}" type="datetimeFigureOut">
              <a:rPr lang="el-GR" smtClean="0"/>
              <a:t>8/1/2018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52F1-93DE-4AD8-85A9-0C84386FDF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105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6802-F4B5-4EA5-94B9-FF1C410B4EDB}" type="datetimeFigureOut">
              <a:rPr lang="el-GR" smtClean="0"/>
              <a:t>8/1/2018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52F1-93DE-4AD8-85A9-0C84386FDF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48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6802-F4B5-4EA5-94B9-FF1C410B4EDB}" type="datetimeFigureOut">
              <a:rPr lang="el-GR" smtClean="0"/>
              <a:t>8/1/2018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52F1-93DE-4AD8-85A9-0C84386FDF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051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6802-F4B5-4EA5-94B9-FF1C410B4EDB}" type="datetimeFigureOut">
              <a:rPr lang="el-GR" smtClean="0"/>
              <a:t>8/1/2018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52F1-93DE-4AD8-85A9-0C84386FDF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624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6802-F4B5-4EA5-94B9-FF1C410B4EDB}" type="datetimeFigureOut">
              <a:rPr lang="el-GR" smtClean="0"/>
              <a:t>8/1/2018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52F1-93DE-4AD8-85A9-0C84386FDF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388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6802-F4B5-4EA5-94B9-FF1C410B4EDB}" type="datetimeFigureOut">
              <a:rPr lang="el-GR" smtClean="0"/>
              <a:t>8/1/2018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52F1-93DE-4AD8-85A9-0C84386FDF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124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6802-F4B5-4EA5-94B9-FF1C410B4EDB}" type="datetimeFigureOut">
              <a:rPr lang="el-GR" smtClean="0"/>
              <a:t>8/1/2018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52F1-93DE-4AD8-85A9-0C84386FDF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307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6802-F4B5-4EA5-94B9-FF1C410B4EDB}" type="datetimeFigureOut">
              <a:rPr lang="el-GR" smtClean="0"/>
              <a:t>8/1/2018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52F1-93DE-4AD8-85A9-0C84386FDF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89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6802-F4B5-4EA5-94B9-FF1C410B4EDB}" type="datetimeFigureOut">
              <a:rPr lang="el-GR" smtClean="0"/>
              <a:t>8/1/2018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52F1-93DE-4AD8-85A9-0C84386FDF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783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6802-F4B5-4EA5-94B9-FF1C410B4EDB}" type="datetimeFigureOut">
              <a:rPr lang="el-GR" smtClean="0"/>
              <a:t>8/1/2018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52F1-93DE-4AD8-85A9-0C84386FDF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085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D6802-F4B5-4EA5-94B9-FF1C410B4EDB}" type="datetimeFigureOut">
              <a:rPr lang="el-GR" smtClean="0"/>
              <a:t>8/1/2018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152F1-93DE-4AD8-85A9-0C84386FDF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638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62" y="0"/>
            <a:ext cx="3982938" cy="32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2" y="0"/>
            <a:ext cx="5243492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5"/>
            <a:ext cx="9144000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165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028" y="1600200"/>
            <a:ext cx="2175943" cy="4525963"/>
          </a:xfrm>
        </p:spPr>
      </p:pic>
    </p:spTree>
    <p:extLst>
      <p:ext uri="{BB962C8B-B14F-4D97-AF65-F5344CB8AC3E}">
        <p14:creationId xmlns:p14="http://schemas.microsoft.com/office/powerpoint/2010/main" val="74835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 </a:t>
            </a:r>
            <a:r>
              <a:rPr lang="el-GR" dirty="0" smtClean="0"/>
              <a:t>Άρης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ARES was the Olympian god of war, warrior armed for battle</a:t>
            </a:r>
          </a:p>
          <a:p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37112"/>
            <a:ext cx="22479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117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37" y="1891506"/>
            <a:ext cx="3057525" cy="3943350"/>
          </a:xfrm>
        </p:spPr>
      </p:pic>
    </p:spTree>
    <p:extLst>
      <p:ext uri="{BB962C8B-B14F-4D97-AF65-F5344CB8AC3E}">
        <p14:creationId xmlns:p14="http://schemas.microsoft.com/office/powerpoint/2010/main" val="3206525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6. </a:t>
            </a:r>
            <a:r>
              <a:rPr lang="el-GR" dirty="0" smtClean="0"/>
              <a:t>Άρτεμης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 smtClean="0">
                <a:solidFill>
                  <a:srgbClr val="333333"/>
                </a:solidFill>
                <a:effectLst/>
                <a:latin typeface="Gotham"/>
              </a:rPr>
              <a:t>ARTEMIS was the Olympian goddess of hunting</a:t>
            </a:r>
            <a:r>
              <a:rPr lang="el-GR" b="0" i="0" dirty="0" smtClean="0">
                <a:solidFill>
                  <a:srgbClr val="333333"/>
                </a:solidFill>
                <a:effectLst/>
                <a:latin typeface="Gotham"/>
              </a:rPr>
              <a:t>.</a:t>
            </a:r>
          </a:p>
          <a:p>
            <a:endParaRPr lang="en-US" b="0" i="0" dirty="0" smtClean="0">
              <a:solidFill>
                <a:srgbClr val="333333"/>
              </a:solidFill>
              <a:effectLst/>
              <a:latin typeface="Gotham"/>
            </a:endParaRPr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17859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01866"/>
            <a:ext cx="22479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87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19" y="1600200"/>
            <a:ext cx="3183561" cy="4525963"/>
          </a:xfrm>
        </p:spPr>
      </p:pic>
    </p:spTree>
    <p:extLst>
      <p:ext uri="{BB962C8B-B14F-4D97-AF65-F5344CB8AC3E}">
        <p14:creationId xmlns:p14="http://schemas.microsoft.com/office/powerpoint/2010/main" val="1224667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7. A</a:t>
            </a:r>
            <a:r>
              <a:rPr lang="el-GR" dirty="0" smtClean="0"/>
              <a:t>θηνά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ATHENE (Athena) was the Olympian goddess of wisdom</a:t>
            </a:r>
            <a:endParaRPr lang="el-GR" dirty="0" smtClean="0"/>
          </a:p>
          <a:p>
            <a:r>
              <a:rPr lang="en-GB" dirty="0" smtClean="0"/>
              <a:t>Owl</a:t>
            </a:r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0480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846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669" y="1600200"/>
            <a:ext cx="2832661" cy="4525963"/>
          </a:xfrm>
        </p:spPr>
      </p:pic>
    </p:spTree>
    <p:extLst>
      <p:ext uri="{BB962C8B-B14F-4D97-AF65-F5344CB8AC3E}">
        <p14:creationId xmlns:p14="http://schemas.microsoft.com/office/powerpoint/2010/main" val="803899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8. Δήμητρα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DEMETER was the Olympian goddess of agriculture</a:t>
            </a:r>
            <a:r>
              <a:rPr lang="el-GR" dirty="0" smtClean="0"/>
              <a:t>.</a:t>
            </a:r>
            <a:endParaRPr lang="en-US" dirty="0" smtClean="0"/>
          </a:p>
          <a:p>
            <a:endParaRPr lang="en-GB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664" y="2996952"/>
            <a:ext cx="6434336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259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34" y="1600200"/>
            <a:ext cx="4173531" cy="4525963"/>
          </a:xfrm>
        </p:spPr>
      </p:pic>
    </p:spTree>
    <p:extLst>
      <p:ext uri="{BB962C8B-B14F-4D97-AF65-F5344CB8AC3E}">
        <p14:creationId xmlns:p14="http://schemas.microsoft.com/office/powerpoint/2010/main" val="944253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9. Διόνυσος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 smtClean="0">
                <a:solidFill>
                  <a:srgbClr val="333333"/>
                </a:solidFill>
                <a:effectLst/>
                <a:latin typeface="Gotham"/>
              </a:rPr>
              <a:t>DIONYSOS (Dionysus) was the Olympian god of wine</a:t>
            </a:r>
          </a:p>
          <a:p>
            <a:endParaRPr lang="en-US" dirty="0">
              <a:solidFill>
                <a:srgbClr val="333333"/>
              </a:solidFill>
              <a:latin typeface="Gotham"/>
            </a:endParaRPr>
          </a:p>
          <a:p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23812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64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Greek Gods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2574"/>
            <a:ext cx="8712968" cy="497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598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16832"/>
            <a:ext cx="2664296" cy="4176464"/>
          </a:xfrm>
        </p:spPr>
      </p:pic>
    </p:spTree>
    <p:extLst>
      <p:ext uri="{BB962C8B-B14F-4D97-AF65-F5344CB8AC3E}">
        <p14:creationId xmlns:p14="http://schemas.microsoft.com/office/powerpoint/2010/main" val="3148063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10. Ήφαιστος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 smtClean="0">
                <a:solidFill>
                  <a:srgbClr val="333333"/>
                </a:solidFill>
                <a:effectLst/>
                <a:latin typeface="Gotham"/>
              </a:rPr>
              <a:t>HEPHAISTOS (Hephaestus) was the Olympian god of fire, </a:t>
            </a:r>
          </a:p>
          <a:p>
            <a:pPr marL="0" indent="0">
              <a:buNone/>
            </a:pPr>
            <a:endParaRPr lang="el-GR" dirty="0">
              <a:solidFill>
                <a:srgbClr val="333333"/>
              </a:solidFill>
              <a:latin typeface="Gotham"/>
            </a:endParaRPr>
          </a:p>
          <a:p>
            <a:r>
              <a:rPr lang="en-US" b="0" i="0" dirty="0" smtClean="0">
                <a:solidFill>
                  <a:srgbClr val="333333"/>
                </a:solidFill>
                <a:effectLst/>
                <a:latin typeface="Gotham"/>
              </a:rPr>
              <a:t>a hammer</a:t>
            </a:r>
            <a:r>
              <a:rPr lang="en-US" dirty="0" smtClean="0">
                <a:solidFill>
                  <a:srgbClr val="333333"/>
                </a:solidFill>
                <a:latin typeface="Gotham"/>
              </a:rPr>
              <a:t>, fire</a:t>
            </a:r>
          </a:p>
          <a:p>
            <a:endParaRPr lang="el-GR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765" y="3185591"/>
            <a:ext cx="4320480" cy="367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4005064"/>
            <a:ext cx="17716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687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2101056"/>
            <a:ext cx="2695575" cy="3524250"/>
          </a:xfrm>
        </p:spPr>
      </p:pic>
    </p:spTree>
    <p:extLst>
      <p:ext uri="{BB962C8B-B14F-4D97-AF65-F5344CB8AC3E}">
        <p14:creationId xmlns:p14="http://schemas.microsoft.com/office/powerpoint/2010/main" val="1132889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11. Ερμής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 smtClean="0">
                <a:solidFill>
                  <a:srgbClr val="333333"/>
                </a:solidFill>
                <a:effectLst/>
                <a:latin typeface="Gotham"/>
              </a:rPr>
              <a:t>HERMES was the Olympian god of herds and flocks, </a:t>
            </a:r>
            <a:r>
              <a:rPr lang="en-US" b="0" i="0" dirty="0" err="1" smtClean="0">
                <a:solidFill>
                  <a:srgbClr val="333333"/>
                </a:solidFill>
                <a:effectLst/>
                <a:latin typeface="Gotham"/>
              </a:rPr>
              <a:t>travellers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Gotham"/>
              </a:rPr>
              <a:t> and hospitality</a:t>
            </a:r>
            <a:r>
              <a:rPr lang="el-GR" b="0" i="0" dirty="0" smtClean="0">
                <a:solidFill>
                  <a:srgbClr val="333333"/>
                </a:solidFill>
                <a:effectLst/>
                <a:latin typeface="Gotham"/>
              </a:rPr>
              <a:t>.</a:t>
            </a:r>
          </a:p>
          <a:p>
            <a:r>
              <a:rPr lang="en-US" b="0" i="0" dirty="0" smtClean="0">
                <a:solidFill>
                  <a:srgbClr val="333333"/>
                </a:solidFill>
                <a:effectLst/>
                <a:latin typeface="Gotham"/>
              </a:rPr>
              <a:t>winged boots and a herald's wand.</a:t>
            </a:r>
            <a:endParaRPr lang="el-GR" b="0" i="0" dirty="0" smtClean="0">
              <a:solidFill>
                <a:srgbClr val="333333"/>
              </a:solidFill>
              <a:effectLst/>
              <a:latin typeface="Gotham"/>
            </a:endParaRPr>
          </a:p>
          <a:p>
            <a:endParaRPr lang="el-GR" dirty="0">
              <a:solidFill>
                <a:srgbClr val="333333"/>
              </a:solidFill>
              <a:latin typeface="Gotham"/>
            </a:endParaRPr>
          </a:p>
          <a:p>
            <a:endParaRPr lang="en-US" b="0" i="0" dirty="0" smtClean="0">
              <a:solidFill>
                <a:srgbClr val="333333"/>
              </a:solidFill>
              <a:effectLst/>
              <a:latin typeface="Gotham"/>
            </a:endParaRPr>
          </a:p>
          <a:p>
            <a:endParaRPr lang="el-G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264" y="3212976"/>
            <a:ext cx="3324225" cy="343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792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962" y="1600200"/>
            <a:ext cx="2780075" cy="4525963"/>
          </a:xfrm>
        </p:spPr>
      </p:pic>
    </p:spTree>
    <p:extLst>
      <p:ext uri="{BB962C8B-B14F-4D97-AF65-F5344CB8AC3E}">
        <p14:creationId xmlns:p14="http://schemas.microsoft.com/office/powerpoint/2010/main" val="2054428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12. Ποσειδώνας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333333"/>
                </a:solidFill>
                <a:effectLst/>
                <a:latin typeface="Gotham"/>
              </a:rPr>
              <a:t>POSEIDON was the Olympian god of the sea</a:t>
            </a:r>
            <a:endParaRPr lang="el-GR" b="0" i="0" dirty="0" smtClean="0">
              <a:solidFill>
                <a:srgbClr val="333333"/>
              </a:solidFill>
              <a:effectLst/>
              <a:latin typeface="Gotham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0" i="0" dirty="0" smtClean="0">
                <a:solidFill>
                  <a:srgbClr val="333333"/>
                </a:solidFill>
                <a:effectLst/>
                <a:latin typeface="Gotham"/>
              </a:rPr>
              <a:t>trident (a three-pronged fisherman's spear) and a dolphin 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09120"/>
            <a:ext cx="20288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889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7" y="2420144"/>
            <a:ext cx="4543425" cy="2886075"/>
          </a:xfrm>
        </p:spPr>
      </p:pic>
    </p:spTree>
    <p:extLst>
      <p:ext uri="{BB962C8B-B14F-4D97-AF65-F5344CB8AC3E}">
        <p14:creationId xmlns:p14="http://schemas.microsoft.com/office/powerpoint/2010/main" val="161490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Kiitos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9681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</a:t>
            </a:r>
            <a:r>
              <a:rPr lang="el-GR" dirty="0" smtClean="0"/>
              <a:t>ΔΙΑΣ (ΖΕΥΣ)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333333"/>
                </a:solidFill>
                <a:effectLst/>
                <a:latin typeface="Gotham"/>
              </a:rPr>
              <a:t>ZEUS was the King of the Gods and the god of the sky</a:t>
            </a:r>
            <a:endParaRPr lang="el-GR" b="0" i="0" dirty="0" smtClean="0">
              <a:solidFill>
                <a:srgbClr val="333333"/>
              </a:solidFill>
              <a:effectLst/>
              <a:latin typeface="Gotham"/>
            </a:endParaRPr>
          </a:p>
          <a:p>
            <a:endParaRPr lang="el-GR" dirty="0">
              <a:solidFill>
                <a:srgbClr val="333333"/>
              </a:solidFill>
              <a:latin typeface="Gotham"/>
            </a:endParaRPr>
          </a:p>
          <a:p>
            <a:endParaRPr lang="el-GR" b="0" i="0" dirty="0" smtClean="0">
              <a:solidFill>
                <a:srgbClr val="333333"/>
              </a:solidFill>
              <a:effectLst/>
              <a:latin typeface="Gotham"/>
            </a:endParaRPr>
          </a:p>
          <a:p>
            <a:r>
              <a:rPr lang="en-US" b="0" i="0" dirty="0" smtClean="0">
                <a:solidFill>
                  <a:srgbClr val="333333"/>
                </a:solidFill>
                <a:effectLst/>
                <a:latin typeface="Gotham"/>
              </a:rPr>
              <a:t>lightning bolt, an eagle.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08920"/>
            <a:ext cx="236984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42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56792"/>
            <a:ext cx="5632305" cy="5014292"/>
          </a:xfrm>
        </p:spPr>
      </p:pic>
    </p:spTree>
    <p:extLst>
      <p:ext uri="{BB962C8B-B14F-4D97-AF65-F5344CB8AC3E}">
        <p14:creationId xmlns:p14="http://schemas.microsoft.com/office/powerpoint/2010/main" val="982222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</a:t>
            </a:r>
            <a:r>
              <a:rPr lang="el-GR" dirty="0" smtClean="0"/>
              <a:t>Ήρα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333333"/>
                </a:solidFill>
                <a:effectLst/>
                <a:latin typeface="Gotham"/>
              </a:rPr>
              <a:t>HERA was the Olympian queen of the gods, and the goddess of marriage, women, the sky and the stars of heaven.</a:t>
            </a:r>
          </a:p>
          <a:p>
            <a:r>
              <a:rPr lang="en-US" b="0" i="0" dirty="0" smtClean="0">
                <a:solidFill>
                  <a:srgbClr val="333333"/>
                </a:solidFill>
                <a:effectLst/>
                <a:latin typeface="Gotham"/>
              </a:rPr>
              <a:t> </a:t>
            </a:r>
            <a:r>
              <a:rPr lang="en-US" i="0" dirty="0" smtClean="0">
                <a:solidFill>
                  <a:srgbClr val="222222"/>
                </a:solidFill>
                <a:effectLst/>
                <a:latin typeface="Arial"/>
              </a:rPr>
              <a:t>peacock </a:t>
            </a:r>
            <a:endParaRPr lang="el-GR" dirty="0"/>
          </a:p>
        </p:txBody>
      </p:sp>
      <p:pic>
        <p:nvPicPr>
          <p:cNvPr id="3074" name="Picture 2" descr="Αποτέλεσμα εικόνας για παγων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776287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855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3999" cy="6525344"/>
          </a:xfrm>
        </p:spPr>
      </p:pic>
    </p:spTree>
    <p:extLst>
      <p:ext uri="{BB962C8B-B14F-4D97-AF65-F5344CB8AC3E}">
        <p14:creationId xmlns:p14="http://schemas.microsoft.com/office/powerpoint/2010/main" val="301562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</a:t>
            </a:r>
            <a:r>
              <a:rPr lang="el-GR" dirty="0" smtClean="0"/>
              <a:t>Αφροδίτη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APHRODITE was the Olympian goddess of love, beauty, </a:t>
            </a:r>
          </a:p>
          <a:p>
            <a:r>
              <a:rPr lang="en-US" dirty="0" smtClean="0"/>
              <a:t>Dove, apple</a:t>
            </a:r>
          </a:p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539" y="2537520"/>
            <a:ext cx="597368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719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47" y="1600200"/>
            <a:ext cx="4548706" cy="4525963"/>
          </a:xfrm>
        </p:spPr>
      </p:pic>
    </p:spTree>
    <p:extLst>
      <p:ext uri="{BB962C8B-B14F-4D97-AF65-F5344CB8AC3E}">
        <p14:creationId xmlns:p14="http://schemas.microsoft.com/office/powerpoint/2010/main" val="2396787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143000"/>
          </a:xfrm>
        </p:spPr>
        <p:txBody>
          <a:bodyPr/>
          <a:lstStyle/>
          <a:p>
            <a:r>
              <a:rPr lang="en-GB" dirty="0" smtClean="0"/>
              <a:t>4. </a:t>
            </a:r>
            <a:r>
              <a:rPr lang="el-GR" dirty="0" smtClean="0"/>
              <a:t>Απόλλωνας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APOLLON (Apollo) was the Olympian god of prophecy and oracles, music, song and poetry, archery, healing, plague and disease, and the protection of the </a:t>
            </a:r>
            <a:r>
              <a:rPr lang="en-US" dirty="0" smtClean="0"/>
              <a:t>young</a:t>
            </a:r>
          </a:p>
          <a:p>
            <a:endParaRPr lang="en-US" dirty="0"/>
          </a:p>
          <a:p>
            <a:r>
              <a:rPr lang="en-US" dirty="0" smtClean="0"/>
              <a:t>Lyre  </a:t>
            </a:r>
            <a:endParaRPr lang="el-G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3064396" cy="264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888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229</Words>
  <Application>Microsoft Office PowerPoint</Application>
  <PresentationFormat>Näytössä katseltava diaesitys (4:3)</PresentationFormat>
  <Paragraphs>42</Paragraphs>
  <Slides>27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1" baseType="lpstr">
      <vt:lpstr>Arial</vt:lpstr>
      <vt:lpstr>Calibri</vt:lpstr>
      <vt:lpstr>Gotham</vt:lpstr>
      <vt:lpstr>Office Theme</vt:lpstr>
      <vt:lpstr>PowerPoint-esitys</vt:lpstr>
      <vt:lpstr>Greek Gods</vt:lpstr>
      <vt:lpstr>1. ΔΙΑΣ (ΖΕΥΣ)</vt:lpstr>
      <vt:lpstr>PowerPoint-esitys</vt:lpstr>
      <vt:lpstr>2. Ήρα</vt:lpstr>
      <vt:lpstr>PowerPoint-esitys</vt:lpstr>
      <vt:lpstr>3. Αφροδίτη</vt:lpstr>
      <vt:lpstr>PowerPoint-esitys</vt:lpstr>
      <vt:lpstr>4. Απόλλωνας</vt:lpstr>
      <vt:lpstr>PowerPoint-esitys</vt:lpstr>
      <vt:lpstr>5. Άρης</vt:lpstr>
      <vt:lpstr>PowerPoint-esitys</vt:lpstr>
      <vt:lpstr>6. Άρτεμης </vt:lpstr>
      <vt:lpstr>PowerPoint-esitys</vt:lpstr>
      <vt:lpstr>7. Aθηνά </vt:lpstr>
      <vt:lpstr>PowerPoint-esitys</vt:lpstr>
      <vt:lpstr>8. Δήμητρα</vt:lpstr>
      <vt:lpstr>PowerPoint-esitys</vt:lpstr>
      <vt:lpstr>9. Διόνυσος</vt:lpstr>
      <vt:lpstr>PowerPoint-esitys</vt:lpstr>
      <vt:lpstr>10. Ήφαιστος</vt:lpstr>
      <vt:lpstr>PowerPoint-esitys</vt:lpstr>
      <vt:lpstr>11. Ερμής</vt:lpstr>
      <vt:lpstr>PowerPoint-esitys</vt:lpstr>
      <vt:lpstr>12. Ποσειδώνας</vt:lpstr>
      <vt:lpstr>PowerPoint-esitys</vt:lpstr>
      <vt:lpstr>Kiitos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KORINA</dc:creator>
  <cp:lastModifiedBy>Malinen Hanna-Kaisa</cp:lastModifiedBy>
  <cp:revision>15</cp:revision>
  <dcterms:created xsi:type="dcterms:W3CDTF">2017-10-23T14:13:00Z</dcterms:created>
  <dcterms:modified xsi:type="dcterms:W3CDTF">2018-01-08T09:10:52Z</dcterms:modified>
</cp:coreProperties>
</file>