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 rot="21374817">
            <a:off x="891201" y="662656"/>
            <a:ext cx="9755187" cy="2766528"/>
          </a:xfrm>
        </p:spPr>
        <p:txBody>
          <a:bodyPr/>
          <a:lstStyle/>
          <a:p>
            <a:r>
              <a:rPr lang="fi-FI" dirty="0" err="1" smtClean="0"/>
              <a:t>kalevalan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hahmogalleria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2108">
            <a:off x="167899" y="927512"/>
            <a:ext cx="5993375" cy="265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2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Koko tarina tutuksi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85800" y="1713186"/>
            <a:ext cx="10394707" cy="3867807"/>
          </a:xfrm>
        </p:spPr>
        <p:txBody>
          <a:bodyPr>
            <a:noAutofit/>
          </a:bodyPr>
          <a:lstStyle/>
          <a:p>
            <a:r>
              <a:rPr lang="fi-FI" sz="2800" dirty="0" smtClean="0"/>
              <a:t>Lue </a:t>
            </a:r>
            <a:r>
              <a:rPr lang="fi-FI" sz="2800" dirty="0" err="1" smtClean="0"/>
              <a:t>kalevalan</a:t>
            </a:r>
            <a:r>
              <a:rPr lang="fi-FI" sz="2800" dirty="0" smtClean="0"/>
              <a:t> lyhennelmä oppikirjasta ja selvitä ryhmäsi hahmosta seuraavat asiat:</a:t>
            </a:r>
          </a:p>
          <a:p>
            <a:pPr lvl="1"/>
            <a:r>
              <a:rPr lang="fi-FI" sz="2400" dirty="0" smtClean="0"/>
              <a:t>Millainen hän on?</a:t>
            </a:r>
          </a:p>
          <a:p>
            <a:pPr lvl="1"/>
            <a:r>
              <a:rPr lang="fi-FI" sz="2400" dirty="0" smtClean="0"/>
              <a:t>Missä hän mahdollisesti asuu?</a:t>
            </a:r>
          </a:p>
          <a:p>
            <a:pPr lvl="1"/>
            <a:r>
              <a:rPr lang="fi-FI" sz="2400" dirty="0" smtClean="0"/>
              <a:t>Ketkä ovat hänen sukulaisiaan?</a:t>
            </a:r>
          </a:p>
          <a:p>
            <a:pPr lvl="1"/>
            <a:r>
              <a:rPr lang="fi-FI" sz="2400" dirty="0" smtClean="0"/>
              <a:t>Mitä hänelle tapahtuu?</a:t>
            </a:r>
          </a:p>
          <a:p>
            <a:pPr lvl="1"/>
            <a:r>
              <a:rPr lang="fi-FI" sz="2400" dirty="0" smtClean="0"/>
              <a:t>Kuka voisi olla hänen nykyvastineensa (julkisuuden henkilö tms.)? Etsikää kuva.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54585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henkilöt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i-FI" sz="3200" dirty="0" smtClean="0"/>
              <a:t>Väinämöinen</a:t>
            </a:r>
          </a:p>
          <a:p>
            <a:r>
              <a:rPr lang="fi-FI" sz="3200" dirty="0" smtClean="0"/>
              <a:t>Joukahainen</a:t>
            </a:r>
          </a:p>
          <a:p>
            <a:r>
              <a:rPr lang="fi-FI" sz="3200" dirty="0" smtClean="0"/>
              <a:t>Lemminkäinen</a:t>
            </a:r>
          </a:p>
          <a:p>
            <a:r>
              <a:rPr lang="fi-FI" sz="3200" dirty="0" smtClean="0"/>
              <a:t>Kullervo</a:t>
            </a:r>
          </a:p>
          <a:p>
            <a:r>
              <a:rPr lang="fi-FI" sz="3200" dirty="0" smtClean="0"/>
              <a:t>Seppo </a:t>
            </a:r>
            <a:r>
              <a:rPr lang="fi-FI" sz="3200" dirty="0" err="1" smtClean="0"/>
              <a:t>ilmarinen</a:t>
            </a:r>
            <a:endParaRPr lang="fi-FI" sz="320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fi-FI" sz="3200" dirty="0" smtClean="0"/>
              <a:t>Louhi, pohjolan emäntä</a:t>
            </a:r>
          </a:p>
          <a:p>
            <a:r>
              <a:rPr lang="fi-FI" sz="3200" dirty="0" smtClean="0"/>
              <a:t>Kyllikki</a:t>
            </a:r>
          </a:p>
          <a:p>
            <a:r>
              <a:rPr lang="fi-FI" sz="3200" dirty="0" smtClean="0"/>
              <a:t>Lemminkäisen äiti</a:t>
            </a:r>
          </a:p>
          <a:p>
            <a:r>
              <a:rPr lang="fi-FI" sz="3200" dirty="0" smtClean="0"/>
              <a:t>Marjatta</a:t>
            </a:r>
          </a:p>
          <a:p>
            <a:r>
              <a:rPr lang="fi-FI" sz="3200" dirty="0" err="1" smtClean="0"/>
              <a:t>aino</a:t>
            </a:r>
            <a:endParaRPr lang="fi-FI" sz="3200" dirty="0" smtClean="0"/>
          </a:p>
          <a:p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89019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Kuva ja henkilökuvaus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295238" cy="3311189"/>
          </a:xfrm>
        </p:spPr>
        <p:txBody>
          <a:bodyPr/>
          <a:lstStyle/>
          <a:p>
            <a:r>
              <a:rPr lang="fi-FI" dirty="0" smtClean="0"/>
              <a:t>Liittäkää kuvaukseen kuva </a:t>
            </a:r>
            <a:r>
              <a:rPr lang="fi-FI" dirty="0" smtClean="0"/>
              <a:t>hahmon nykyvastineesta </a:t>
            </a:r>
            <a:r>
              <a:rPr lang="fi-FI" dirty="0" smtClean="0"/>
              <a:t>ja kirjoittakaa viereen </a:t>
            </a:r>
            <a:r>
              <a:rPr lang="fi-FI" dirty="0" smtClean="0"/>
              <a:t>henkilökuvaus.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413" y="2644345"/>
            <a:ext cx="2543175" cy="1800225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521" y="2644345"/>
            <a:ext cx="1904517" cy="2605175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681" y="2644345"/>
            <a:ext cx="1828800" cy="2542032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22414"/>
            <a:ext cx="2555210" cy="176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2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äätapahtuma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Päätapahtuma</Template>
  <TotalTime>23</TotalTime>
  <Words>76</Words>
  <Application>Microsoft Office PowerPoint</Application>
  <PresentationFormat>Laajakuva</PresentationFormat>
  <Paragraphs>22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Impact</vt:lpstr>
      <vt:lpstr>Päätapahtuma</vt:lpstr>
      <vt:lpstr>kalevalan</vt:lpstr>
      <vt:lpstr>Koko tarina tutuksi</vt:lpstr>
      <vt:lpstr>henkilöt</vt:lpstr>
      <vt:lpstr>Kuva ja henkilökuvaus</vt:lpstr>
    </vt:vector>
  </TitlesOfParts>
  <Company>Jyväskylän kaupunki opetustoimi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kalevala</dc:title>
  <dc:creator>Heidi.Vaattovaara</dc:creator>
  <cp:lastModifiedBy>Heidi.Vaattovaara</cp:lastModifiedBy>
  <cp:revision>4</cp:revision>
  <dcterms:created xsi:type="dcterms:W3CDTF">2017-01-20T07:29:13Z</dcterms:created>
  <dcterms:modified xsi:type="dcterms:W3CDTF">2017-01-20T08:36:39Z</dcterms:modified>
</cp:coreProperties>
</file>