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99"/>
    <p:restoredTop sz="94648"/>
  </p:normalViewPr>
  <p:slideViewPr>
    <p:cSldViewPr snapToGrid="0">
      <p:cViewPr varScale="1">
        <p:scale>
          <a:sx n="125" d="100"/>
          <a:sy n="125" d="100"/>
        </p:scale>
        <p:origin x="176" y="6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267226da40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1267226da40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017" y="1143000"/>
            <a:ext cx="6012000" cy="3085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67226da40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267226da40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267226da40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267226da40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267226da40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267226da40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267226da40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267226da40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3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3</a:t>
            </a: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3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3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3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Google Shape;105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7" name="Google Shape;107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3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8" name="Google Shape;118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1" name="Google Shape;121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3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Forum Historia 5, luku 3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3. Suomesta osa kristillistä Eurooppaa</a:t>
            </a:r>
            <a:br>
              <a:rPr lang="fi"/>
            </a:br>
            <a:br>
              <a:rPr lang="fi"/>
            </a:br>
            <a:r>
              <a:rPr lang="fi"/>
              <a:t>Tietoisku: Suomesta osa Ruotsia</a:t>
            </a:r>
            <a:endParaRPr/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5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Kristinusko saapuu </a:t>
            </a:r>
            <a:endParaRPr/>
          </a:p>
        </p:txBody>
      </p:sp>
      <p:sp>
        <p:nvSpPr>
          <p:cNvPr id="134" name="Google Shape;134;p23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25450" lvl="0" indent="-342900" algn="l" rtl="0">
              <a:spcBef>
                <a:spcPts val="80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Vaikutteita kauppiaiden mukana 500-luvulta lähtien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1000- ja 1100-luvuilla mahdollisesti lähetyssaarnaajia Skandinaviasta ja Englannista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ensimmäisinä kristityiksi kääntyivät Lounais-Suomen asukkaat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kääntymisestä oli hyötyä kaupankäynnissä kristittyjen eurooppalaisten kanssa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kristikunta jakaantui kahtia 1054 katoliseksi ja ortodoksiseksi kirkoksi </a:t>
            </a:r>
            <a:r>
              <a:rPr lang="fi" dirty="0">
                <a:sym typeface="Wingdings" pitchFamily="2" charset="2"/>
              </a:rPr>
              <a:t></a:t>
            </a:r>
            <a:r>
              <a:rPr lang="fi" dirty="0"/>
              <a:t> Suomi lännen ja idän kirkkojen rajamailla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32821FA-AD95-6665-4A1B-67C8E4D081C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Ruotsalaisten retket Suomeen</a:t>
            </a:r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body" idx="1"/>
          </p:nvPr>
        </p:nvSpPr>
        <p:spPr>
          <a:xfrm>
            <a:off x="628650" y="1268044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lnSpcReduction="20000"/>
          </a:bodyPr>
          <a:lstStyle/>
          <a:p>
            <a:pPr marL="82550" lvl="0" indent="0" algn="l" rtl="0">
              <a:spcBef>
                <a:spcPts val="800"/>
              </a:spcBef>
              <a:spcAft>
                <a:spcPts val="0"/>
              </a:spcAft>
              <a:buSzPts val="2300"/>
            </a:pPr>
            <a:r>
              <a:rPr lang="fi" dirty="0"/>
              <a:t>1. (risti)retki</a:t>
            </a:r>
            <a:endParaRPr dirty="0"/>
          </a:p>
          <a:p>
            <a:pPr marL="425450" lvl="0" indent="-3429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noin vuonna 1155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mahdollisesti ruotsalaisen kuninkaan järjestämä ryöstöretki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retken historiallisuudesta ei varmuutta</a:t>
            </a:r>
            <a:endParaRPr dirty="0"/>
          </a:p>
          <a:p>
            <a:pPr marL="82550" lvl="0" indent="0" algn="l" rtl="0">
              <a:spcBef>
                <a:spcPts val="800"/>
              </a:spcBef>
              <a:spcAft>
                <a:spcPts val="0"/>
              </a:spcAft>
              <a:buSzPts val="2300"/>
            </a:pPr>
            <a:endParaRPr lang="fi" dirty="0"/>
          </a:p>
          <a:p>
            <a:pPr marL="82550" lvl="0" indent="0" algn="l" rtl="0">
              <a:spcBef>
                <a:spcPts val="800"/>
              </a:spcBef>
              <a:spcAft>
                <a:spcPts val="0"/>
              </a:spcAft>
              <a:buSzPts val="2300"/>
            </a:pPr>
            <a:r>
              <a:rPr lang="fi" dirty="0"/>
              <a:t>2. (risti)retki</a:t>
            </a:r>
            <a:endParaRPr dirty="0"/>
          </a:p>
          <a:p>
            <a:pPr marL="425450" lvl="0" indent="-3429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ruotsalaisten retki Hämeeseen 1200-luvulla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tämänkään retken historiallisuudesta ei ole varmuutta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retkestä on kerrottu ruotsalaisessa keskiaikaisessa riimirunossa, </a:t>
            </a:r>
            <a:r>
              <a:rPr lang="fi" i="1" dirty="0"/>
              <a:t>Eerikinkronikassa</a:t>
            </a:r>
            <a:endParaRPr i="1"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Hämeen linna rakennettiin 1200-luvun lopulla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47A4E23-91EC-4442-1C8F-92BD94359E0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Ruotsalaisten retket Suomeen</a:t>
            </a:r>
            <a:endParaRPr dirty="0"/>
          </a:p>
        </p:txBody>
      </p:sp>
      <p:sp>
        <p:nvSpPr>
          <p:cNvPr id="146" name="Google Shape;146;p25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dirty="0"/>
              <a:t>3. (risti)retki</a:t>
            </a:r>
            <a:endParaRPr dirty="0"/>
          </a:p>
          <a:p>
            <a:pPr marL="425450" lvl="0" indent="-342900" algn="l" rtl="0">
              <a:spcBef>
                <a:spcPts val="80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ruotsalaisten retki Karjalaan 1200-luvun lopulla, vastaisku novgorodilaisten aiemmalle hävitysretkelle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ruotsalaiset valtasivat Karjalan kannaksen eteläosan ja aloittivat Viipurin linnan rakentamisen</a:t>
            </a:r>
            <a:endParaRPr dirty="0"/>
          </a:p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None/>
            </a:pP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D000D9F-C20F-64D6-4E3F-D01322F4F6C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Pähkinäsaaren rauha 1323</a:t>
            </a:r>
            <a:endParaRPr/>
          </a:p>
        </p:txBody>
      </p:sp>
      <p:sp>
        <p:nvSpPr>
          <p:cNvPr id="152" name="Google Shape;152;p26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25450" lvl="0" indent="-342900" algn="l" rtl="0">
              <a:spcBef>
                <a:spcPts val="80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päätti Ruotsin ja Novgorodin väliset vihollisuudet ja vakiinnutti niiden valta-alueet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sopimus vakiinnutti myös lännen ja idän kirkkojen alueet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Ruotsin valtakunnaksi muotoutui 1300-luvun alkuun tultaessa svealaisten, götalaisten ja suomalaisten alueiden kokonaisuus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Ruotsin alueelta muutti Suomeen paljon väestöä</a:t>
            </a:r>
            <a:endParaRPr dirty="0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None/>
            </a:pP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F54AFC9-3990-5B20-9493-DA69DD5CA67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201</Words>
  <Application>Microsoft Macintosh PowerPoint</Application>
  <PresentationFormat>On-screen Show (16:9)</PresentationFormat>
  <Paragraphs>33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Simple Light</vt:lpstr>
      <vt:lpstr>Office-teema</vt:lpstr>
      <vt:lpstr>3. Suomesta osa kristillistä Eurooppaa  Tietoisku: Suomesta osa Ruotsia</vt:lpstr>
      <vt:lpstr>Kristinusko saapuu </vt:lpstr>
      <vt:lpstr>Ruotsalaisten retket Suomeen</vt:lpstr>
      <vt:lpstr>Ruotsalaisten retket Suomeen</vt:lpstr>
      <vt:lpstr>Pähkinäsaaren rauha 1323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 Suomesta osa kristillistä Eurooppaa  Tietoisku: Suomesta osa Ruotsia</dc:title>
  <cp:lastModifiedBy>Haapakangas, Sanna E</cp:lastModifiedBy>
  <cp:revision>4</cp:revision>
  <dcterms:modified xsi:type="dcterms:W3CDTF">2022-06-08T05:57:02Z</dcterms:modified>
</cp:coreProperties>
</file>