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4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914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417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16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088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586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026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804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612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7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028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516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88AA5-0BE5-469E-B219-BD13ADC2FCC3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F4D85-D8B5-4BBE-9FB0-8B21543E02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78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3002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404666"/>
            <a:ext cx="8229600" cy="5721498"/>
          </a:xfrm>
        </p:spPr>
        <p:txBody>
          <a:bodyPr/>
          <a:lstStyle/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Kuningas tappoi kuningattaren.</a:t>
            </a:r>
          </a:p>
          <a:p>
            <a:pPr marL="0" indent="0"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king</a:t>
            </a:r>
            <a:r>
              <a:rPr lang="fi-FI" dirty="0" smtClean="0"/>
              <a:t> </a:t>
            </a:r>
            <a:r>
              <a:rPr lang="fi-FI" dirty="0" err="1" smtClean="0"/>
              <a:t>killed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queen.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Kuningattaren tappoi kuningas.</a:t>
            </a:r>
          </a:p>
          <a:p>
            <a:pPr marL="0" indent="0"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king</a:t>
            </a:r>
            <a:r>
              <a:rPr lang="fi-FI" dirty="0" smtClean="0"/>
              <a:t> </a:t>
            </a:r>
            <a:r>
              <a:rPr lang="fi-FI" dirty="0" err="1" smtClean="0"/>
              <a:t>killed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queen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*suomen sanaj</a:t>
            </a:r>
            <a:r>
              <a:rPr lang="fi-FI" dirty="0" smtClean="0"/>
              <a:t>ärjestys on vapaa, englannin on varsin tiukka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305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3200" b="1" i="1" dirty="0" smtClean="0">
                <a:solidFill>
                  <a:srgbClr val="7030A0"/>
                </a:solidFill>
              </a:rPr>
              <a:t>SANAJÄRJESTYS</a:t>
            </a:r>
            <a:endParaRPr lang="fi-FI" sz="3200" b="1" i="1" dirty="0">
              <a:solidFill>
                <a:srgbClr val="7030A0"/>
              </a:solidFill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760939"/>
              </p:ext>
            </p:extLst>
          </p:nvPr>
        </p:nvGraphicFramePr>
        <p:xfrm>
          <a:off x="179512" y="1124744"/>
          <a:ext cx="8784974" cy="48919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8112"/>
                <a:gridCol w="720080"/>
                <a:gridCol w="1296144"/>
                <a:gridCol w="1008112"/>
                <a:gridCol w="1440160"/>
                <a:gridCol w="1008112"/>
                <a:gridCol w="936104"/>
                <a:gridCol w="1368150"/>
              </a:tblGrid>
              <a:tr h="332853"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S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ubjekti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puverbi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L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iikkuva</a:t>
                      </a:r>
                    </a:p>
                    <a:p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määre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ääverbi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O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bjekti1/</a:t>
                      </a:r>
                    </a:p>
                    <a:p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Objekti2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apa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aikka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ika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587387">
                <a:tc>
                  <a:txBody>
                    <a:bodyPr/>
                    <a:lstStyle/>
                    <a:p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I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never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walk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my dogs</a:t>
                      </a:r>
                    </a:p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on the</a:t>
                      </a:r>
                      <a:r>
                        <a:rPr lang="fi-FI" baseline="0" dirty="0" smtClean="0"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</a:p>
                    <a:p>
                      <a:r>
                        <a:rPr lang="fi-FI" baseline="0" dirty="0" err="1" smtClean="0">
                          <a:latin typeface="Tahoma" pitchFamily="34" charset="0"/>
                          <a:cs typeface="Tahoma" pitchFamily="34" charset="0"/>
                        </a:rPr>
                        <a:t>beach</a:t>
                      </a:r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in the </a:t>
                      </a:r>
                    </a:p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morning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587387"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You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have</a:t>
                      </a:r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always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studied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hard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at </a:t>
                      </a:r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school</a:t>
                      </a:r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449535"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Mike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is</a:t>
                      </a:r>
                      <a:r>
                        <a:rPr lang="fi-FI" sz="1800" baseline="0" dirty="0" smtClean="0"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usually</a:t>
                      </a:r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at home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 smtClean="0">
                        <a:latin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on Fridays.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449535">
                <a:tc>
                  <a:txBody>
                    <a:bodyPr/>
                    <a:lstStyle/>
                    <a:p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William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often</a:t>
                      </a:r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err="1" smtClean="0">
                          <a:latin typeface="Tahoma" pitchFamily="34" charset="0"/>
                          <a:cs typeface="Tahoma" pitchFamily="34" charset="0"/>
                        </a:rPr>
                        <a:t>gives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>
                          <a:latin typeface="Tahoma" pitchFamily="34" charset="0"/>
                          <a:cs typeface="Tahoma" pitchFamily="34" charset="0"/>
                        </a:rPr>
                        <a:t>Kate  roses.</a:t>
                      </a:r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449535"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S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P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O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T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P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449535">
                <a:tc>
                  <a:txBody>
                    <a:bodyPr/>
                    <a:lstStyle/>
                    <a:p>
                      <a:pPr algn="ctr"/>
                      <a:r>
                        <a:rPr lang="fi-FI" sz="16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KUKA</a:t>
                      </a:r>
                      <a:endParaRPr lang="fi-FI" sz="16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 sz="16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1600" b="1" dirty="0" smtClean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TEKEE</a:t>
                      </a:r>
                      <a:endParaRPr lang="fi-FI" sz="16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MITÄ</a:t>
                      </a:r>
                      <a:endParaRPr lang="fi-FI" sz="16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MITEN</a:t>
                      </a:r>
                      <a:endParaRPr lang="fi-FI" sz="16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MISSÄ</a:t>
                      </a:r>
                      <a:endParaRPr lang="fi-FI" sz="16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MILLOIN</a:t>
                      </a:r>
                      <a:endParaRPr lang="fi-FI" sz="16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42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fi-FI" sz="2800" dirty="0" smtClean="0">
                <a:latin typeface="Tahoma" pitchFamily="34" charset="0"/>
                <a:cs typeface="Tahoma" pitchFamily="34" charset="0"/>
              </a:rPr>
              <a:t>Kysymyslause</a:t>
            </a:r>
            <a:endParaRPr lang="fi-FI" sz="28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089149"/>
              </p:ext>
            </p:extLst>
          </p:nvPr>
        </p:nvGraphicFramePr>
        <p:xfrm>
          <a:off x="323528" y="1412775"/>
          <a:ext cx="8229599" cy="305433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75657"/>
                <a:gridCol w="912575"/>
                <a:gridCol w="1008112"/>
                <a:gridCol w="1152128"/>
                <a:gridCol w="1080120"/>
                <a:gridCol w="1296144"/>
                <a:gridCol w="1604863"/>
              </a:tblGrid>
              <a:tr h="610867"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K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ysymys-</a:t>
                      </a:r>
                    </a:p>
                    <a:p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sana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puverbi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S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ubjekti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L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iikkuva</a:t>
                      </a:r>
                    </a:p>
                    <a:p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määre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ääverbi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O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bjekti</a:t>
                      </a:r>
                      <a:r>
                        <a:rPr lang="fi-FI" sz="1400" baseline="0" dirty="0" smtClean="0">
                          <a:latin typeface="Tahoma" pitchFamily="34" charset="0"/>
                          <a:cs typeface="Tahoma" pitchFamily="34" charset="0"/>
                        </a:rPr>
                        <a:t> /</a:t>
                      </a:r>
                    </a:p>
                    <a:p>
                      <a:r>
                        <a:rPr lang="fi-FI" sz="1400" baseline="0" dirty="0" smtClean="0">
                          <a:latin typeface="Tahoma" pitchFamily="34" charset="0"/>
                          <a:cs typeface="Tahoma" pitchFamily="34" charset="0"/>
                        </a:rPr>
                        <a:t>verbi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lang="fi-FI" sz="1400" dirty="0" smtClean="0">
                          <a:latin typeface="Tahoma" pitchFamily="34" charset="0"/>
                          <a:cs typeface="Tahoma" pitchFamily="34" charset="0"/>
                        </a:rPr>
                        <a:t>apa</a:t>
                      </a:r>
                      <a:r>
                        <a:rPr lang="fi-FI" sz="1400" baseline="0" dirty="0" smtClean="0">
                          <a:latin typeface="Tahoma" pitchFamily="34" charset="0"/>
                          <a:cs typeface="Tahoma" pitchFamily="34" charset="0"/>
                        </a:rPr>
                        <a:t> / 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fi-FI" sz="1400" baseline="0" dirty="0" smtClean="0">
                          <a:latin typeface="Tahoma" pitchFamily="34" charset="0"/>
                          <a:cs typeface="Tahoma" pitchFamily="34" charset="0"/>
                        </a:rPr>
                        <a:t>aikka / 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r>
                        <a:rPr lang="fi-FI" sz="1400" baseline="0" dirty="0" smtClean="0">
                          <a:latin typeface="Tahoma" pitchFamily="34" charset="0"/>
                          <a:cs typeface="Tahoma" pitchFamily="34" charset="0"/>
                        </a:rPr>
                        <a:t>ika</a:t>
                      </a:r>
                      <a:endParaRPr lang="fi-FI" sz="1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610867"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What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have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you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always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wanted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to </a:t>
                      </a:r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do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in summer?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610867">
                <a:tc>
                  <a:txBody>
                    <a:bodyPr/>
                    <a:lstStyle/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Do</a:t>
                      </a:r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you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like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ice cream?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610867">
                <a:tc>
                  <a:txBody>
                    <a:bodyPr/>
                    <a:lstStyle/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Who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helps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>
                          <a:latin typeface="Tahoma" pitchFamily="34" charset="0"/>
                          <a:cs typeface="Tahoma" pitchFamily="34" charset="0"/>
                        </a:rPr>
                        <a:t>you</a:t>
                      </a:r>
                      <a:r>
                        <a:rPr lang="fi-FI" dirty="0" smtClean="0">
                          <a:latin typeface="Tahoma" pitchFamily="34" charset="0"/>
                          <a:cs typeface="Tahoma" pitchFamily="34" charset="0"/>
                        </a:rPr>
                        <a:t>?</a:t>
                      </a:r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610867"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K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S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L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P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O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 smtClean="0">
                          <a:solidFill>
                            <a:srgbClr val="7030A0"/>
                          </a:solidFill>
                          <a:latin typeface="Tahoma" pitchFamily="34" charset="0"/>
                          <a:cs typeface="Tahoma" pitchFamily="34" charset="0"/>
                        </a:rPr>
                        <a:t>T/P/A</a:t>
                      </a:r>
                      <a:endParaRPr lang="fi-FI" sz="2400" b="1" dirty="0">
                        <a:solidFill>
                          <a:srgbClr val="7030A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9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132</Words>
  <Application>Microsoft Office PowerPoint</Application>
  <PresentationFormat>Näytössä katseltava diaesitys (4:3)</PresentationFormat>
  <Paragraphs>105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Tahoma</vt:lpstr>
      <vt:lpstr>Office-teema</vt:lpstr>
      <vt:lpstr>PowerPoint-esitys</vt:lpstr>
      <vt:lpstr>SANAJÄRJESTYS</vt:lpstr>
      <vt:lpstr>Kysymyslause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SANAJÄRJESTYS</dc:title>
  <dc:creator>Sinikka Lyyra</dc:creator>
  <cp:lastModifiedBy>Lyyra Sinikka</cp:lastModifiedBy>
  <cp:revision>10</cp:revision>
  <dcterms:created xsi:type="dcterms:W3CDTF">2011-04-26T18:16:50Z</dcterms:created>
  <dcterms:modified xsi:type="dcterms:W3CDTF">2016-10-24T10:37:47Z</dcterms:modified>
</cp:coreProperties>
</file>