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7" y="-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4CB4-9953-402E-A435-CE47E658D53B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972-71C9-452C-AFFF-2FAF506A0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59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4CB4-9953-402E-A435-CE47E658D53B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972-71C9-452C-AFFF-2FAF506A0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89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4CB4-9953-402E-A435-CE47E658D53B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972-71C9-452C-AFFF-2FAF506A0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46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4CB4-9953-402E-A435-CE47E658D53B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972-71C9-452C-AFFF-2FAF506A0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091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4CB4-9953-402E-A435-CE47E658D53B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972-71C9-452C-AFFF-2FAF506A0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57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4CB4-9953-402E-A435-CE47E658D53B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972-71C9-452C-AFFF-2FAF506A0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15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4CB4-9953-402E-A435-CE47E658D53B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972-71C9-452C-AFFF-2FAF506A0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16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4CB4-9953-402E-A435-CE47E658D53B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972-71C9-452C-AFFF-2FAF506A0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56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4CB4-9953-402E-A435-CE47E658D53B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972-71C9-452C-AFFF-2FAF506A0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231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4CB4-9953-402E-A435-CE47E658D53B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972-71C9-452C-AFFF-2FAF506A0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9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4CB4-9953-402E-A435-CE47E658D53B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972-71C9-452C-AFFF-2FAF506A0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2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A4CB4-9953-402E-A435-CE47E658D53B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BE972-71C9-452C-AFFF-2FAF506A0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138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puistokoulu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Päivi </a:t>
            </a:r>
            <a:r>
              <a:rPr lang="fi-FI" dirty="0" err="1" smtClean="0"/>
              <a:t>liimatainen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865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723681" cy="30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139952" y="47971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01230</a:t>
            </a:r>
          </a:p>
          <a:p>
            <a:r>
              <a:rPr lang="fi-FI" dirty="0"/>
              <a:t>Jylhä, Kimmo</a:t>
            </a:r>
          </a:p>
          <a:p>
            <a:r>
              <a:rPr lang="fi-FI" dirty="0"/>
              <a:t>Aapiskukot, seinämaalausluonnos</a:t>
            </a:r>
          </a:p>
          <a:p>
            <a:r>
              <a:rPr lang="fi-FI" dirty="0"/>
              <a:t>1971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60,5x114,5</a:t>
            </a:r>
          </a:p>
        </p:txBody>
      </p:sp>
    </p:spTree>
    <p:extLst>
      <p:ext uri="{BB962C8B-B14F-4D97-AF65-F5344CB8AC3E}">
        <p14:creationId xmlns:p14="http://schemas.microsoft.com/office/powerpoint/2010/main" val="106313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2009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355976" y="46531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0183</a:t>
            </a:r>
          </a:p>
          <a:p>
            <a:r>
              <a:rPr lang="fi-FI" dirty="0"/>
              <a:t>Heino, Raimo</a:t>
            </a:r>
          </a:p>
          <a:p>
            <a:r>
              <a:rPr lang="fi-FI" dirty="0"/>
              <a:t>Leikki, koulu, kansalaiskunto</a:t>
            </a:r>
          </a:p>
          <a:p>
            <a:r>
              <a:rPr lang="fi-FI" dirty="0"/>
              <a:t>1962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66x137</a:t>
            </a:r>
          </a:p>
          <a:p>
            <a:r>
              <a:rPr lang="fi-FI" dirty="0"/>
              <a:t>on;  138x68;</a:t>
            </a:r>
          </a:p>
        </p:txBody>
      </p:sp>
    </p:spTree>
    <p:extLst>
      <p:ext uri="{BB962C8B-B14F-4D97-AF65-F5344CB8AC3E}">
        <p14:creationId xmlns:p14="http://schemas.microsoft.com/office/powerpoint/2010/main" val="368507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72009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139952" y="47972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0181</a:t>
            </a:r>
          </a:p>
          <a:p>
            <a:r>
              <a:rPr lang="fi-FI" dirty="0"/>
              <a:t>Santanen, Erkki</a:t>
            </a:r>
          </a:p>
          <a:p>
            <a:r>
              <a:rPr lang="fi-FI" dirty="0"/>
              <a:t>Äiti maa</a:t>
            </a:r>
          </a:p>
          <a:p>
            <a:r>
              <a:rPr lang="fi-FI" dirty="0"/>
              <a:t>1962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65x35</a:t>
            </a:r>
          </a:p>
        </p:txBody>
      </p:sp>
    </p:spTree>
    <p:extLst>
      <p:ext uri="{BB962C8B-B14F-4D97-AF65-F5344CB8AC3E}">
        <p14:creationId xmlns:p14="http://schemas.microsoft.com/office/powerpoint/2010/main" val="281894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211513" cy="387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067944" y="47971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01_Santanen_c</a:t>
            </a:r>
          </a:p>
          <a:p>
            <a:r>
              <a:rPr lang="fi-FI" dirty="0"/>
              <a:t>Santanen, Erkki</a:t>
            </a:r>
          </a:p>
          <a:p>
            <a:r>
              <a:rPr lang="fi-FI" dirty="0"/>
              <a:t>Lumileikit</a:t>
            </a:r>
          </a:p>
          <a:p>
            <a:r>
              <a:rPr lang="fi-FI" dirty="0"/>
              <a:t>1982</a:t>
            </a:r>
          </a:p>
          <a:p>
            <a:r>
              <a:rPr lang="fi-FI" dirty="0"/>
              <a:t>maalaus;  öljy </a:t>
            </a:r>
            <a:r>
              <a:rPr lang="fi-FI" dirty="0" smtClean="0"/>
              <a:t>kankaalle</a:t>
            </a:r>
            <a:r>
              <a:rPr lang="fi-FI" dirty="0" smtClean="0"/>
              <a:t> , 137x152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315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571553" cy="412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427984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1_Santanen_b</a:t>
            </a:r>
          </a:p>
          <a:p>
            <a:r>
              <a:rPr lang="fi-FI" dirty="0"/>
              <a:t>Santanen, Erkki</a:t>
            </a:r>
          </a:p>
          <a:p>
            <a:r>
              <a:rPr lang="fi-FI" dirty="0"/>
              <a:t>Kesäleikit</a:t>
            </a:r>
          </a:p>
          <a:p>
            <a:r>
              <a:rPr lang="fi-FI" dirty="0"/>
              <a:t>maalaus;  öljy </a:t>
            </a:r>
            <a:r>
              <a:rPr lang="fi-FI" dirty="0" smtClean="0"/>
              <a:t>kankaalle</a:t>
            </a:r>
            <a:r>
              <a:rPr lang="fi-FI" dirty="0" smtClean="0"/>
              <a:t> , 137x152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639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062858" cy="458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139952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01_Santanen_a</a:t>
            </a:r>
          </a:p>
          <a:p>
            <a:r>
              <a:rPr lang="fi-FI" dirty="0"/>
              <a:t>Santanen, Erkki</a:t>
            </a:r>
          </a:p>
          <a:p>
            <a:r>
              <a:rPr lang="fi-FI" dirty="0"/>
              <a:t>Palloleikkiä</a:t>
            </a:r>
          </a:p>
          <a:p>
            <a:r>
              <a:rPr lang="fi-FI" dirty="0"/>
              <a:t>1982</a:t>
            </a:r>
          </a:p>
          <a:p>
            <a:r>
              <a:rPr lang="fi-FI" dirty="0"/>
              <a:t>maalaus;  öljy </a:t>
            </a:r>
            <a:r>
              <a:rPr lang="fi-FI" dirty="0" smtClean="0"/>
              <a:t>kankaalle, 137x152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496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79</Words>
  <Application>Microsoft Office PowerPoint</Application>
  <PresentationFormat>Näytössä katseltava diaesitys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Office-teema</vt:lpstr>
      <vt:lpstr>puistokoulu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Jyväskylän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puistokoulu</dc:title>
  <dc:creator>JKL</dc:creator>
  <cp:lastModifiedBy>JKL</cp:lastModifiedBy>
  <cp:revision>2</cp:revision>
  <dcterms:created xsi:type="dcterms:W3CDTF">2016-10-26T08:51:51Z</dcterms:created>
  <dcterms:modified xsi:type="dcterms:W3CDTF">2016-10-28T10:03:43Z</dcterms:modified>
</cp:coreProperties>
</file>