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3E1DBDC-3721-41F1-95DF-16B2C146CF84}" type="datetimeFigureOut">
              <a:rPr lang="fi-FI" smtClean="0"/>
              <a:pPr/>
              <a:t>21.10.2014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i-FI"/>
          </a:p>
        </p:txBody>
      </p:sp>
      <p:sp>
        <p:nvSpPr>
          <p:cNvPr id="10" name="Suorakulmi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uorakulmi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Suorakulmi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Suorakulmi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uora yhdysviiv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uora yhdysviiv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uora yhdysviiv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uora yhdysviiv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uora yhdysviiv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Suorakulmi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i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i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i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i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i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906061B-3F80-4041-BAAB-76A82913BFF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DBDC-3721-41F1-95DF-16B2C146CF84}" type="datetimeFigureOut">
              <a:rPr lang="fi-FI" smtClean="0"/>
              <a:pPr/>
              <a:t>21.10.2014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061B-3F80-4041-BAAB-76A82913BFF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DBDC-3721-41F1-95DF-16B2C146CF84}" type="datetimeFigureOut">
              <a:rPr lang="fi-FI" smtClean="0"/>
              <a:pPr/>
              <a:t>21.10.2014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061B-3F80-4041-BAAB-76A82913BFF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3E1DBDC-3721-41F1-95DF-16B2C146CF84}" type="datetimeFigureOut">
              <a:rPr lang="fi-FI" smtClean="0"/>
              <a:pPr/>
              <a:t>21.10.2014</a:t>
            </a:fld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906061B-3F80-4041-BAAB-76A82913BFF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3E1DBDC-3721-41F1-95DF-16B2C146CF84}" type="datetimeFigureOut">
              <a:rPr lang="fi-FI" smtClean="0"/>
              <a:pPr/>
              <a:t>21.10.2014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i-FI"/>
          </a:p>
        </p:txBody>
      </p:sp>
      <p:sp>
        <p:nvSpPr>
          <p:cNvPr id="9" name="Suorakulmi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uorakulmi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uorakulmi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uorakulmi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uora yhdysviiv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uora yhdysviiv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uora yhdysviiv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uora yhdysviiv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uora yhdysviiv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uorakulmi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i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i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i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i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i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uora yhdysviiv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906061B-3F80-4041-BAAB-76A82913BFF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DBDC-3721-41F1-95DF-16B2C146CF84}" type="datetimeFigureOut">
              <a:rPr lang="fi-FI" smtClean="0"/>
              <a:pPr/>
              <a:t>21.10.2014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061B-3F80-4041-BAAB-76A82913BFF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DBDC-3721-41F1-95DF-16B2C146CF84}" type="datetimeFigureOut">
              <a:rPr lang="fi-FI" smtClean="0"/>
              <a:pPr/>
              <a:t>21.10.2014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061B-3F80-4041-BAAB-76A82913BFF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3" name="Sisällön paikkamerkk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3E1DBDC-3721-41F1-95DF-16B2C146CF84}" type="datetimeFigureOut">
              <a:rPr lang="fi-FI" smtClean="0"/>
              <a:pPr/>
              <a:t>21.10.2014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06061B-3F80-4041-BAAB-76A82913BFF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DBDC-3721-41F1-95DF-16B2C146CF84}" type="datetimeFigureOut">
              <a:rPr lang="fi-FI" smtClean="0"/>
              <a:pPr/>
              <a:t>21.10.2014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061B-3F80-4041-BAAB-76A82913BFF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 yhdysviiv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8" name="Suora yhdysviiv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uorakulmi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uora yhdysviiv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i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isällön paikkamerkk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21" name="Päivämäärän paikkamerkki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3E1DBDC-3721-41F1-95DF-16B2C146CF84}" type="datetimeFigureOut">
              <a:rPr lang="fi-FI" smtClean="0"/>
              <a:pPr/>
              <a:t>21.10.2014</a:t>
            </a:fld>
            <a:endParaRPr lang="fi-FI"/>
          </a:p>
        </p:txBody>
      </p:sp>
      <p:sp>
        <p:nvSpPr>
          <p:cNvPr id="22" name="Dian numeron paikkamerkki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906061B-3F80-4041-BAAB-76A82913BFF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3" name="Alatunnisteen paikkamerk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i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10" name="Suora yhdysviiv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Suorakulmi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uora yhdysviiv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uora yhdysviiv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uora yhdysviiv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Päivämäärän paikkamerkki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3E1DBDC-3721-41F1-95DF-16B2C146CF84}" type="datetimeFigureOut">
              <a:rPr lang="fi-FI" smtClean="0"/>
              <a:pPr/>
              <a:t>21.10.2014</a:t>
            </a:fld>
            <a:endParaRPr lang="fi-FI"/>
          </a:p>
        </p:txBody>
      </p:sp>
      <p:sp>
        <p:nvSpPr>
          <p:cNvPr id="18" name="Dian numeron paikkamerkki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06061B-3F80-4041-BAAB-76A82913BFF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1" name="Alatunnisteen paikkamerk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 yhdysviiv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3E1DBDC-3721-41F1-95DF-16B2C146CF84}" type="datetimeFigureOut">
              <a:rPr lang="fi-FI" smtClean="0"/>
              <a:pPr/>
              <a:t>21.10.2014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uora yhdysviiv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uorakulmi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i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906061B-3F80-4041-BAAB-76A82913BFF1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96522" y="3212976"/>
            <a:ext cx="6172200" cy="2664296"/>
          </a:xfrm>
        </p:spPr>
        <p:txBody>
          <a:bodyPr/>
          <a:lstStyle/>
          <a:p>
            <a:r>
              <a:rPr lang="fi-FI" dirty="0" err="1" smtClean="0"/>
              <a:t>Glädjeår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extrema</a:t>
            </a:r>
            <a:r>
              <a:rPr lang="fi-FI" dirty="0" smtClean="0"/>
              <a:t> </a:t>
            </a:r>
            <a:r>
              <a:rPr lang="fi-FI" dirty="0" err="1" smtClean="0"/>
              <a:t>rörelser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86000" y="4869160"/>
            <a:ext cx="6172200" cy="1080120"/>
          </a:xfrm>
        </p:spPr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811"/>
            <a:ext cx="3048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275" y="79811"/>
            <a:ext cx="1805369" cy="253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1644" y="141725"/>
            <a:ext cx="4243102" cy="204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1891" y="2708920"/>
            <a:ext cx="1339215" cy="199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2069" y="2748639"/>
            <a:ext cx="1366266" cy="191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13170"/>
            <a:ext cx="162420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01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Demokrati</a:t>
            </a:r>
            <a:r>
              <a:rPr lang="fi-FI" dirty="0" smtClean="0"/>
              <a:t> </a:t>
            </a:r>
            <a:r>
              <a:rPr lang="fi-FI" dirty="0" err="1" smtClean="0"/>
              <a:t>eller</a:t>
            </a:r>
            <a:r>
              <a:rPr lang="fi-FI" dirty="0" smtClean="0"/>
              <a:t> </a:t>
            </a:r>
            <a:r>
              <a:rPr lang="fi-FI" dirty="0" err="1" smtClean="0"/>
              <a:t>diktatur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err="1" smtClean="0"/>
              <a:t>Många</a:t>
            </a:r>
            <a:r>
              <a:rPr lang="fi-FI" dirty="0" smtClean="0"/>
              <a:t> </a:t>
            </a:r>
            <a:r>
              <a:rPr lang="fi-FI" dirty="0" err="1" smtClean="0"/>
              <a:t>nya</a:t>
            </a:r>
            <a:r>
              <a:rPr lang="fi-FI" dirty="0" smtClean="0"/>
              <a:t> </a:t>
            </a:r>
            <a:r>
              <a:rPr lang="fi-FI" dirty="0" err="1" smtClean="0"/>
              <a:t>stater</a:t>
            </a:r>
            <a:r>
              <a:rPr lang="fi-FI" dirty="0" smtClean="0"/>
              <a:t> </a:t>
            </a:r>
            <a:r>
              <a:rPr lang="fi-FI" dirty="0" err="1" smtClean="0"/>
              <a:t>uppstod</a:t>
            </a:r>
            <a:r>
              <a:rPr lang="fi-FI" dirty="0" smtClean="0"/>
              <a:t> </a:t>
            </a:r>
            <a:r>
              <a:rPr lang="fi-FI" dirty="0" err="1" smtClean="0"/>
              <a:t>efter</a:t>
            </a:r>
            <a:r>
              <a:rPr lang="fi-FI" dirty="0" smtClean="0"/>
              <a:t> </a:t>
            </a:r>
            <a:r>
              <a:rPr lang="fi-FI" dirty="0" err="1" smtClean="0"/>
              <a:t>första</a:t>
            </a:r>
            <a:r>
              <a:rPr lang="fi-FI" dirty="0" smtClean="0"/>
              <a:t> </a:t>
            </a:r>
            <a:r>
              <a:rPr lang="fi-FI" dirty="0" err="1" smtClean="0"/>
              <a:t>världskriget</a:t>
            </a:r>
            <a:endParaRPr lang="fi-FI" dirty="0" smtClean="0"/>
          </a:p>
          <a:p>
            <a:endParaRPr lang="fi-FI" dirty="0"/>
          </a:p>
          <a:p>
            <a:pPr lvl="1"/>
            <a:r>
              <a:rPr lang="fi-FI" dirty="0" smtClean="0"/>
              <a:t>En </a:t>
            </a:r>
            <a:r>
              <a:rPr lang="fi-FI" dirty="0" err="1" smtClean="0"/>
              <a:t>stor</a:t>
            </a:r>
            <a:r>
              <a:rPr lang="fi-FI" dirty="0" smtClean="0"/>
              <a:t> del av </a:t>
            </a:r>
            <a:r>
              <a:rPr lang="fi-FI" dirty="0" err="1" smtClean="0"/>
              <a:t>dem</a:t>
            </a:r>
            <a:r>
              <a:rPr lang="fi-FI" dirty="0" smtClean="0"/>
              <a:t> </a:t>
            </a:r>
            <a:r>
              <a:rPr lang="fi-FI" dirty="0" err="1" smtClean="0"/>
              <a:t>blev</a:t>
            </a:r>
            <a:r>
              <a:rPr lang="fi-FI" dirty="0" smtClean="0"/>
              <a:t> </a:t>
            </a:r>
            <a:r>
              <a:rPr lang="fi-FI" u="sng" dirty="0" err="1" smtClean="0"/>
              <a:t>diktaturer</a:t>
            </a:r>
            <a:r>
              <a:rPr lang="fi-FI" dirty="0" smtClean="0"/>
              <a:t>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grund</a:t>
            </a:r>
            <a:r>
              <a:rPr lang="fi-FI" dirty="0" smtClean="0"/>
              <a:t> av </a:t>
            </a:r>
            <a:r>
              <a:rPr lang="fi-FI" dirty="0" err="1" smtClean="0"/>
              <a:t>t.ex</a:t>
            </a:r>
            <a:r>
              <a:rPr lang="fi-FI" dirty="0" smtClean="0"/>
              <a:t>. </a:t>
            </a:r>
            <a:r>
              <a:rPr lang="fi-FI" u="sng" dirty="0" err="1" smtClean="0"/>
              <a:t>osäkra</a:t>
            </a:r>
            <a:r>
              <a:rPr lang="fi-FI" u="sng" dirty="0" smtClean="0"/>
              <a:t> </a:t>
            </a:r>
            <a:r>
              <a:rPr lang="fi-FI" u="sng" dirty="0" err="1" smtClean="0"/>
              <a:t>ekonomiska</a:t>
            </a:r>
            <a:r>
              <a:rPr lang="fi-FI" u="sng" dirty="0" smtClean="0"/>
              <a:t> </a:t>
            </a:r>
            <a:r>
              <a:rPr lang="fi-FI" u="sng" dirty="0" err="1" smtClean="0"/>
              <a:t>tider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diktarorer</a:t>
            </a:r>
            <a:r>
              <a:rPr lang="fi-FI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var</a:t>
            </a:r>
            <a:r>
              <a:rPr lang="fi-FI" dirty="0" smtClean="0"/>
              <a:t> </a:t>
            </a:r>
            <a:r>
              <a:rPr lang="fi-FI" dirty="0" err="1" smtClean="0"/>
              <a:t>skickliga</a:t>
            </a:r>
            <a:r>
              <a:rPr lang="fi-FI" dirty="0" smtClean="0"/>
              <a:t> </a:t>
            </a:r>
            <a:r>
              <a:rPr lang="fi-FI" dirty="0" err="1" smtClean="0"/>
              <a:t>talare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/>
              <a:t> </a:t>
            </a:r>
            <a:r>
              <a:rPr lang="fi-FI" dirty="0" err="1" smtClean="0"/>
              <a:t>kunde</a:t>
            </a:r>
            <a:r>
              <a:rPr lang="fi-FI" dirty="0" smtClean="0"/>
              <a:t> </a:t>
            </a:r>
            <a:r>
              <a:rPr lang="fi-FI" dirty="0" err="1" smtClean="0"/>
              <a:t>locka</a:t>
            </a:r>
            <a:r>
              <a:rPr lang="fi-FI" dirty="0" smtClean="0"/>
              <a:t> </a:t>
            </a:r>
            <a:r>
              <a:rPr lang="fi-FI" dirty="0" err="1" smtClean="0"/>
              <a:t>människor</a:t>
            </a:r>
            <a:r>
              <a:rPr lang="fi-FI" dirty="0" smtClean="0"/>
              <a:t> </a:t>
            </a:r>
            <a:r>
              <a:rPr lang="fi-FI" dirty="0" err="1" smtClean="0"/>
              <a:t>med</a:t>
            </a:r>
            <a:r>
              <a:rPr lang="fi-FI" dirty="0" smtClean="0"/>
              <a:t> i </a:t>
            </a:r>
            <a:r>
              <a:rPr lang="fi-FI" dirty="0" err="1" smtClean="0"/>
              <a:t>sina</a:t>
            </a:r>
            <a:r>
              <a:rPr lang="fi-FI" dirty="0" smtClean="0"/>
              <a:t> </a:t>
            </a:r>
            <a:r>
              <a:rPr lang="fi-FI" dirty="0" err="1" smtClean="0"/>
              <a:t>rörelser</a:t>
            </a:r>
            <a:r>
              <a:rPr lang="fi-FI" dirty="0" smtClean="0"/>
              <a:t> </a:t>
            </a:r>
          </a:p>
          <a:p>
            <a:pPr lvl="1"/>
            <a:r>
              <a:rPr lang="fi-FI" dirty="0" err="1" smtClean="0"/>
              <a:t>Gör</a:t>
            </a:r>
            <a:r>
              <a:rPr lang="fi-FI" dirty="0" smtClean="0"/>
              <a:t> </a:t>
            </a:r>
            <a:r>
              <a:rPr lang="fi-FI" dirty="0" err="1" smtClean="0"/>
              <a:t>uppg</a:t>
            </a:r>
            <a:r>
              <a:rPr lang="fi-FI" dirty="0" smtClean="0"/>
              <a:t>. 1 &amp; 2 </a:t>
            </a:r>
            <a:r>
              <a:rPr lang="fi-FI" dirty="0" err="1" smtClean="0"/>
              <a:t>på</a:t>
            </a:r>
            <a:r>
              <a:rPr lang="fi-FI" dirty="0" smtClean="0"/>
              <a:t> s. 17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150" y="5157192"/>
            <a:ext cx="2138172" cy="142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17910"/>
            <a:ext cx="1541621" cy="210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36220"/>
            <a:ext cx="3381756" cy="246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0950" y="116632"/>
            <a:ext cx="1769174" cy="141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5517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Svar på uppg. på s. 17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FI" u="sng" dirty="0" smtClean="0"/>
              <a:t>Diktatur</a:t>
            </a:r>
            <a:r>
              <a:rPr lang="sv-FI" dirty="0" smtClean="0"/>
              <a:t> = All makt i ett land ges åt </a:t>
            </a:r>
            <a:r>
              <a:rPr lang="sv-FI" u="sng" dirty="0" smtClean="0"/>
              <a:t>en enda person</a:t>
            </a:r>
            <a:r>
              <a:rPr lang="sv-FI" dirty="0" smtClean="0"/>
              <a:t> eller åt en </a:t>
            </a:r>
            <a:r>
              <a:rPr lang="sv-FI" u="sng" dirty="0" smtClean="0"/>
              <a:t>liten grupp av människor</a:t>
            </a:r>
          </a:p>
          <a:p>
            <a:endParaRPr lang="sv-FI" u="sng" dirty="0" smtClean="0"/>
          </a:p>
          <a:p>
            <a:r>
              <a:rPr lang="sv-FI" u="sng" dirty="0" smtClean="0"/>
              <a:t>Demokrati</a:t>
            </a:r>
            <a:r>
              <a:rPr lang="sv-FI" dirty="0" smtClean="0"/>
              <a:t> = Makten ligger </a:t>
            </a:r>
            <a:r>
              <a:rPr lang="sv-FI" u="sng" dirty="0" smtClean="0"/>
              <a:t>hos folket</a:t>
            </a:r>
            <a:r>
              <a:rPr lang="sv-FI" dirty="0" smtClean="0"/>
              <a:t> som väljer sina </a:t>
            </a:r>
            <a:r>
              <a:rPr lang="sv-FI" u="sng" dirty="0" smtClean="0"/>
              <a:t>makthavare</a:t>
            </a:r>
            <a:r>
              <a:rPr lang="sv-FI" dirty="0" smtClean="0"/>
              <a:t> i </a:t>
            </a:r>
            <a:r>
              <a:rPr lang="sv-FI" u="sng" dirty="0" smtClean="0"/>
              <a:t>fria val</a:t>
            </a:r>
          </a:p>
          <a:p>
            <a:endParaRPr lang="sv-FI" u="sng" dirty="0" smtClean="0"/>
          </a:p>
          <a:p>
            <a:r>
              <a:rPr lang="sv-FI" dirty="0" smtClean="0"/>
              <a:t>Olika partier hade svårt att samarbeta -&gt; svårt att fatta beslut -&gt; ineffektivt, osäkra ekonomiska tider, folket ville ha starka ledare osv.</a:t>
            </a:r>
            <a:endParaRPr lang="sv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64704"/>
          </a:xfrm>
        </p:spPr>
        <p:txBody>
          <a:bodyPr/>
          <a:lstStyle/>
          <a:p>
            <a:r>
              <a:rPr lang="sv-FI" dirty="0" smtClean="0"/>
              <a:t>Det glada tjugotalet i </a:t>
            </a:r>
            <a:r>
              <a:rPr lang="sv-FI" dirty="0" err="1" smtClean="0"/>
              <a:t>usa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3384376"/>
          </a:xfrm>
        </p:spPr>
        <p:txBody>
          <a:bodyPr>
            <a:normAutofit fontScale="92500" lnSpcReduction="10000"/>
          </a:bodyPr>
          <a:lstStyle/>
          <a:p>
            <a:r>
              <a:rPr lang="sv-FI" dirty="0" smtClean="0"/>
              <a:t>Period i USA av </a:t>
            </a:r>
            <a:r>
              <a:rPr lang="sv-FI" u="sng" dirty="0" smtClean="0"/>
              <a:t>ekonomisk tillväxt</a:t>
            </a:r>
            <a:r>
              <a:rPr lang="sv-FI" dirty="0" smtClean="0"/>
              <a:t> och </a:t>
            </a:r>
            <a:r>
              <a:rPr lang="sv-FI" u="sng" dirty="0" smtClean="0"/>
              <a:t>välstånd</a:t>
            </a:r>
          </a:p>
          <a:p>
            <a:endParaRPr lang="sv-FI" dirty="0" smtClean="0"/>
          </a:p>
          <a:p>
            <a:r>
              <a:rPr lang="sv-FI" dirty="0" smtClean="0"/>
              <a:t>Människorna konsumerade nymodigheter såsom t.ex. bilar, lyssnade på radio m.m.</a:t>
            </a:r>
          </a:p>
          <a:p>
            <a:endParaRPr lang="sv-FI" dirty="0" smtClean="0"/>
          </a:p>
          <a:p>
            <a:r>
              <a:rPr lang="sv-FI" dirty="0" smtClean="0"/>
              <a:t>Kvinnornas ställning </a:t>
            </a:r>
            <a:r>
              <a:rPr lang="sv-FI" u="sng" dirty="0" smtClean="0"/>
              <a:t>förbättrades</a:t>
            </a:r>
            <a:r>
              <a:rPr lang="sv-FI" dirty="0" smtClean="0"/>
              <a:t> också</a:t>
            </a:r>
          </a:p>
          <a:p>
            <a:endParaRPr lang="sv-FI" dirty="0" smtClean="0"/>
          </a:p>
          <a:p>
            <a:r>
              <a:rPr lang="sv-FI" dirty="0" smtClean="0"/>
              <a:t>”</a:t>
            </a:r>
            <a:r>
              <a:rPr lang="sv-FI" u="sng" dirty="0" smtClean="0"/>
              <a:t>Svarta torsdagen</a:t>
            </a:r>
            <a:r>
              <a:rPr lang="sv-FI" dirty="0" smtClean="0"/>
              <a:t>” i oktober 1929 -&gt; </a:t>
            </a:r>
            <a:r>
              <a:rPr lang="sv-FI" u="sng" dirty="0" smtClean="0"/>
              <a:t>börskrasch</a:t>
            </a:r>
            <a:r>
              <a:rPr lang="sv-FI" dirty="0" smtClean="0"/>
              <a:t> i USA -&gt; </a:t>
            </a:r>
            <a:r>
              <a:rPr lang="sv-FI" u="sng" dirty="0" smtClean="0"/>
              <a:t>ekonomisk kris</a:t>
            </a:r>
            <a:r>
              <a:rPr lang="sv-FI" dirty="0" smtClean="0"/>
              <a:t> på många håll i världen</a:t>
            </a:r>
            <a:endParaRPr lang="sv-FI" dirty="0"/>
          </a:p>
        </p:txBody>
      </p:sp>
      <p:pic>
        <p:nvPicPr>
          <p:cNvPr id="4" name="Bildobjekt 3" descr="charlie_chapl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5144"/>
            <a:ext cx="2460308" cy="1640205"/>
          </a:xfrm>
          <a:prstGeom prst="rect">
            <a:avLst/>
          </a:prstGeom>
        </p:spPr>
      </p:pic>
      <p:pic>
        <p:nvPicPr>
          <p:cNvPr id="5" name="Bildobjekt 4" descr="hämta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869160"/>
            <a:ext cx="2562225" cy="1781175"/>
          </a:xfrm>
          <a:prstGeom prst="rect">
            <a:avLst/>
          </a:prstGeom>
        </p:spPr>
      </p:pic>
      <p:pic>
        <p:nvPicPr>
          <p:cNvPr id="6" name="Bildobjekt 5" descr="article-2040797-0238B0D6000005DC-49_470x6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4293096"/>
            <a:ext cx="1797212" cy="2328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836712"/>
          </a:xfrm>
        </p:spPr>
        <p:txBody>
          <a:bodyPr>
            <a:normAutofit/>
          </a:bodyPr>
          <a:lstStyle/>
          <a:p>
            <a:r>
              <a:rPr lang="sv-FI" sz="2800" dirty="0" smtClean="0"/>
              <a:t>Sovjetunionen – den kommunistiska diktaturen</a:t>
            </a:r>
            <a:endParaRPr lang="sv-FI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/>
          <a:lstStyle/>
          <a:p>
            <a:r>
              <a:rPr lang="sv-FI" dirty="0" smtClean="0"/>
              <a:t>Kommunistpartiet det </a:t>
            </a:r>
            <a:r>
              <a:rPr lang="sv-FI" u="sng" dirty="0" smtClean="0"/>
              <a:t>enda tillåtna partiet</a:t>
            </a:r>
          </a:p>
          <a:p>
            <a:endParaRPr lang="sv-FI" dirty="0" smtClean="0"/>
          </a:p>
          <a:p>
            <a:r>
              <a:rPr lang="sv-FI" u="sng" dirty="0" smtClean="0"/>
              <a:t>Josef </a:t>
            </a:r>
            <a:r>
              <a:rPr lang="sv-FI" u="sng" dirty="0" smtClean="0"/>
              <a:t>S</a:t>
            </a:r>
            <a:r>
              <a:rPr lang="sv-FI" u="sng" dirty="0" smtClean="0"/>
              <a:t>talin</a:t>
            </a:r>
            <a:r>
              <a:rPr lang="sv-FI" dirty="0" smtClean="0"/>
              <a:t> tog makten år 1927</a:t>
            </a:r>
          </a:p>
          <a:p>
            <a:endParaRPr lang="sv-FI" dirty="0" smtClean="0"/>
          </a:p>
          <a:p>
            <a:r>
              <a:rPr lang="sv-FI" u="sng" dirty="0" smtClean="0"/>
              <a:t>Privat ägande förbjöds</a:t>
            </a:r>
            <a:r>
              <a:rPr lang="sv-FI" dirty="0" smtClean="0"/>
              <a:t> -&gt; </a:t>
            </a:r>
            <a:r>
              <a:rPr lang="sv-FI" u="sng" dirty="0" smtClean="0"/>
              <a:t>staten</a:t>
            </a:r>
            <a:r>
              <a:rPr lang="sv-FI" dirty="0" smtClean="0"/>
              <a:t> skulle äga </a:t>
            </a:r>
            <a:r>
              <a:rPr lang="sv-FI" u="sng" dirty="0" smtClean="0"/>
              <a:t>alla</a:t>
            </a:r>
            <a:r>
              <a:rPr lang="sv-FI" dirty="0" smtClean="0"/>
              <a:t> företag, jordbruk osv.</a:t>
            </a:r>
          </a:p>
          <a:p>
            <a:endParaRPr lang="sv-FI" dirty="0" smtClean="0"/>
          </a:p>
          <a:p>
            <a:r>
              <a:rPr lang="sv-FI" dirty="0" smtClean="0"/>
              <a:t>Motståndare </a:t>
            </a:r>
            <a:r>
              <a:rPr lang="sv-FI" u="sng" dirty="0" smtClean="0"/>
              <a:t>förföljdes</a:t>
            </a:r>
            <a:endParaRPr lang="sv-FI" u="sng" dirty="0"/>
          </a:p>
        </p:txBody>
      </p:sp>
      <p:pic>
        <p:nvPicPr>
          <p:cNvPr id="4" name="Bildobjekt 3" descr="il_fullxfull.2433797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509120"/>
            <a:ext cx="2926080" cy="2126285"/>
          </a:xfrm>
          <a:prstGeom prst="rect">
            <a:avLst/>
          </a:prstGeom>
        </p:spPr>
      </p:pic>
      <p:pic>
        <p:nvPicPr>
          <p:cNvPr id="5" name="Bildobjekt 4" descr="Belbaltlag--193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861048"/>
            <a:ext cx="3654171" cy="279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8003232" cy="908720"/>
          </a:xfrm>
        </p:spPr>
        <p:txBody>
          <a:bodyPr/>
          <a:lstStyle/>
          <a:p>
            <a:r>
              <a:rPr lang="sv-FI" dirty="0" smtClean="0"/>
              <a:t>Mussolinis </a:t>
            </a:r>
            <a:r>
              <a:rPr lang="sv-FI" dirty="0" err="1" smtClean="0"/>
              <a:t>italien</a:t>
            </a:r>
            <a:r>
              <a:rPr lang="sv-FI" dirty="0" smtClean="0"/>
              <a:t> – en fascistisk diktatur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r>
              <a:rPr lang="sv-FI" u="sng" dirty="0" smtClean="0"/>
              <a:t>Fascistpartiet</a:t>
            </a:r>
            <a:r>
              <a:rPr lang="sv-FI" dirty="0" smtClean="0"/>
              <a:t> hade makten -&gt; </a:t>
            </a:r>
            <a:r>
              <a:rPr lang="sv-FI" u="sng" dirty="0" smtClean="0"/>
              <a:t>högerdiktatur</a:t>
            </a:r>
          </a:p>
          <a:p>
            <a:endParaRPr lang="sv-FI" u="sng" dirty="0" smtClean="0"/>
          </a:p>
          <a:p>
            <a:r>
              <a:rPr lang="sv-FI" u="sng" dirty="0" smtClean="0"/>
              <a:t>Benito Mussolini</a:t>
            </a:r>
            <a:r>
              <a:rPr lang="sv-FI" dirty="0" smtClean="0"/>
              <a:t> landets diktator</a:t>
            </a:r>
          </a:p>
          <a:p>
            <a:endParaRPr lang="sv-FI" u="sng" dirty="0" smtClean="0"/>
          </a:p>
          <a:p>
            <a:r>
              <a:rPr lang="sv-FI" dirty="0" smtClean="0"/>
              <a:t>Mussolini ville att Italien skulle bli en stormakt såsom romarriket hade varit</a:t>
            </a:r>
            <a:endParaRPr lang="sv-FI" dirty="0"/>
          </a:p>
        </p:txBody>
      </p:sp>
      <p:pic>
        <p:nvPicPr>
          <p:cNvPr id="4" name="Bildobjekt 3" descr="Benito_Mussolini_Roman_Salu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933056"/>
            <a:ext cx="3584448" cy="2661453"/>
          </a:xfrm>
          <a:prstGeom prst="rect">
            <a:avLst/>
          </a:prstGeom>
        </p:spPr>
      </p:pic>
      <p:pic>
        <p:nvPicPr>
          <p:cNvPr id="5" name="Bildobjekt 4" descr="107524-004-BFB75D9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3501008"/>
            <a:ext cx="1658779" cy="308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err="1" smtClean="0"/>
              <a:t>Uppg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FI" dirty="0" smtClean="0"/>
              <a:t>Läs s. 11-17</a:t>
            </a:r>
          </a:p>
          <a:p>
            <a:endParaRPr lang="sv-FI" dirty="0" smtClean="0"/>
          </a:p>
          <a:p>
            <a:r>
              <a:rPr lang="sv-FI" dirty="0" smtClean="0"/>
              <a:t>Uppg. 3 &amp; 4 på s.17</a:t>
            </a:r>
          </a:p>
          <a:p>
            <a:endParaRPr lang="sv-FI" dirty="0" smtClean="0"/>
          </a:p>
          <a:p>
            <a:r>
              <a:rPr lang="sv-FI" dirty="0" smtClean="0"/>
              <a:t>Varför blev Stalin och Mussolini så populära?</a:t>
            </a:r>
            <a:endParaRPr lang="sv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rkkeri">
  <a:themeElements>
    <a:clrScheme name="Erkkeri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rkkeri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rkkeri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100</TotalTime>
  <Words>246</Words>
  <Application>Microsoft Office PowerPoint</Application>
  <PresentationFormat>Bildspel på skärmen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8" baseType="lpstr">
      <vt:lpstr>Erkkeri</vt:lpstr>
      <vt:lpstr>Glädjeår och extrema rörelser</vt:lpstr>
      <vt:lpstr>Demokrati eller diktatur?</vt:lpstr>
      <vt:lpstr>Svar på uppg. på s. 17</vt:lpstr>
      <vt:lpstr>Det glada tjugotalet i usa</vt:lpstr>
      <vt:lpstr>Sovjetunionen – den kommunistiska diktaturen</vt:lpstr>
      <vt:lpstr>Mussolinis italien – en fascistisk diktatur</vt:lpstr>
      <vt:lpstr>Uppg</vt:lpstr>
    </vt:vector>
  </TitlesOfParts>
  <Company>Lohjan kaupunki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Glädjeår och extrema rörelser</dc:title>
  <dc:creator>Nylund Christian</dc:creator>
  <cp:lastModifiedBy>Christian</cp:lastModifiedBy>
  <cp:revision>13</cp:revision>
  <dcterms:created xsi:type="dcterms:W3CDTF">2014-10-07T13:25:33Z</dcterms:created>
  <dcterms:modified xsi:type="dcterms:W3CDTF">2014-10-21T18:00:32Z</dcterms:modified>
</cp:coreProperties>
</file>