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ti Ko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329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74bf9bcf9_0_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1174bf9bc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5. Eduskuntauudistuksesta itsenäistymiseen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Tietoisku: Suomen itsenäistyminen</a:t>
            </a:r>
            <a:br>
              <a:rPr lang="fi-FI" dirty="0"/>
            </a:br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FD769D-C354-4A9B-BD0F-26F20409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Kenelle Suomessa kuuluu korkein valta?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6FBD8-66F8-4F3C-BEFE-4950811B1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Helmikuun vallankumous 1917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Venäjän keisari Nikolai II syrjäytetään valtaistuimelta.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Kenelle valta kuuluu Suomessa?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dirty="0"/>
              <a:t>SDP: ”Eduskunnalle!”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dirty="0"/>
              <a:t>Porvaristo: ”Väliaikaiselle hallitukselle!”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SDP kannatti eduskuntaa, koska sillä oli siellä enemmistö.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fi-FI" b="1" dirty="0"/>
          </a:p>
          <a:p>
            <a:endParaRPr lang="fi-FI" b="1" dirty="0"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5</a:t>
            </a:r>
            <a:endParaRPr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313124A-EB37-40F7-AA65-30D0841F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863" y="4685644"/>
            <a:ext cx="12524581" cy="5088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FD769D-C354-4A9B-BD0F-26F20409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Kenelle Suomessa kuuluu korkein valta?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36FBD8-66F8-4F3C-BEFE-4950811B1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/>
              <a:t>Lokakuun vallankumous 1917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Bol</a:t>
            </a:r>
            <a:r>
              <a:rPr lang="fi-FI" sz="6000" dirty="0"/>
              <a:t>š</a:t>
            </a:r>
            <a:r>
              <a:rPr lang="fi-FI" dirty="0"/>
              <a:t>evikit syrjäyttävät Venäjän väliaikaisen hallituksen.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Kenelle valta kuuluu Suomessa?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dirty="0"/>
              <a:t>SDP: ”Bol</a:t>
            </a:r>
            <a:r>
              <a:rPr lang="fi-FI" sz="5400" dirty="0"/>
              <a:t>š</a:t>
            </a:r>
            <a:r>
              <a:rPr lang="fi-FI" dirty="0"/>
              <a:t>evikkihallitukselle!”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dirty="0"/>
              <a:t>Porvaristo: ”Eduskunnalle!”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SDP:n mielestä itsenäistymisestä oli sovittava bol</a:t>
            </a:r>
            <a:r>
              <a:rPr lang="fi-FI" sz="5400" dirty="0"/>
              <a:t>š</a:t>
            </a:r>
            <a:r>
              <a:rPr lang="fi-FI" dirty="0"/>
              <a:t>evikkihallituksen kanssa.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Porvaristo kannatti eduskuntaa, koska nyt heillä oli enemmistö.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fi-FI" b="1" dirty="0"/>
          </a:p>
          <a:p>
            <a:endParaRPr lang="fi-FI" b="1" dirty="0"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5</a:t>
            </a:r>
            <a:endParaRPr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86FEF35-4075-4B4A-B60D-0F98FB69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45863" y="4690863"/>
            <a:ext cx="12524581" cy="50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D31CC8-FB07-40E8-9A70-FD7BEA58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itsenäistyminen</a:t>
            </a:r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3, Luku 5</a:t>
            </a:r>
            <a:endParaRPr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53CA7E5-B1F8-43EA-93AB-72126E42F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4759"/>
              </p:ext>
            </p:extLst>
          </p:nvPr>
        </p:nvGraphicFramePr>
        <p:xfrm>
          <a:off x="2748055" y="3381377"/>
          <a:ext cx="18887888" cy="8874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74418">
                  <a:extLst>
                    <a:ext uri="{9D8B030D-6E8A-4147-A177-3AD203B41FA5}">
                      <a16:colId xmlns:a16="http://schemas.microsoft.com/office/drawing/2014/main" val="675853131"/>
                    </a:ext>
                  </a:extLst>
                </a:gridCol>
                <a:gridCol w="9613470">
                  <a:extLst>
                    <a:ext uri="{9D8B030D-6E8A-4147-A177-3AD203B41FA5}">
                      <a16:colId xmlns:a16="http://schemas.microsoft.com/office/drawing/2014/main" val="2553348516"/>
                    </a:ext>
                  </a:extLst>
                </a:gridCol>
              </a:tblGrid>
              <a:tr h="788227">
                <a:tc>
                  <a:txBody>
                    <a:bodyPr/>
                    <a:lstStyle/>
                    <a:p>
                      <a:r>
                        <a:rPr lang="fi-FI" sz="4000" dirty="0"/>
                        <a:t>Venäjä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dirty="0"/>
                        <a:t>Suomi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09999"/>
                  </a:ext>
                </a:extLst>
              </a:tr>
              <a:tr h="2844472">
                <a:tc>
                  <a:txBody>
                    <a:bodyPr/>
                    <a:lstStyle/>
                    <a:p>
                      <a:r>
                        <a:rPr lang="fi-FI" sz="3200" dirty="0"/>
                        <a:t>Helmikuun vallankumous</a:t>
                      </a:r>
                    </a:p>
                    <a:p>
                      <a:r>
                        <a:rPr lang="fi-FI" sz="3200" dirty="0"/>
                        <a:t>→ väliaikainen hallitus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”Kuka käyttää korkeinta valtaa?”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SDP: eduskunta, jossa heillä on enemmistö.</a:t>
                      </a:r>
                    </a:p>
                    <a:p>
                      <a:pPr lvl="1"/>
                      <a:r>
                        <a:rPr lang="fi-FI" sz="3200" dirty="0"/>
                        <a:t>→ valtalaki</a:t>
                      </a:r>
                    </a:p>
                    <a:p>
                      <a:pPr lvl="1"/>
                      <a:r>
                        <a:rPr lang="fi-FI" sz="3200" dirty="0"/>
                        <a:t>→ Väliaikainen hallitus hajotti eduskunnan porvariston tuella.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968905"/>
                  </a:ext>
                </a:extLst>
              </a:tr>
              <a:tr h="5241423">
                <a:tc>
                  <a:txBody>
                    <a:bodyPr/>
                    <a:lstStyle/>
                    <a:p>
                      <a:r>
                        <a:rPr lang="fi-FI" sz="3200" dirty="0"/>
                        <a:t>Lokakuun vallankumous</a:t>
                      </a:r>
                    </a:p>
                    <a:p>
                      <a:r>
                        <a:rPr lang="fi-FI" sz="3200" dirty="0"/>
                        <a:t>→ bolševikit</a:t>
                      </a:r>
                    </a:p>
                    <a:p>
                      <a:endParaRPr lang="fi-FI" sz="3200" dirty="0"/>
                    </a:p>
                    <a:p>
                      <a:r>
                        <a:rPr lang="fi-FI" sz="3200" dirty="0"/>
                        <a:t>31.12. bolševikkihallitus tunnusti Suomen itsenäisyyden.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Porvarit: on itsenäistyttävä heti, jottei kumous leviä Suomeen.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SPD: itsenäistymisestä on neuvoteltava Leninin kanssa.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Eduskunta julistautuu korkeimman vallan käyttäjäksi 15.11.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Porvarillinen itsenäisyyssenaatti muodostetaan.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fi-FI" sz="3200" dirty="0"/>
                        <a:t>Eduskunta julistaa Suomen itsenäiseksi 6.12.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246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206</Words>
  <Application>Microsoft Office PowerPoint</Application>
  <PresentationFormat>Mukautettu</PresentationFormat>
  <Paragraphs>44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5. Eduskuntauudistuksesta itsenäistymiseen  Tietoisku: Suomen itsenäistyminen </vt:lpstr>
      <vt:lpstr>Kenelle Suomessa kuuluu korkein valta?</vt:lpstr>
      <vt:lpstr>Kenelle Suomessa kuuluu korkein valta?</vt:lpstr>
      <vt:lpstr>Suomen itsenäistyminen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Eduskuntauudistuksesta itsenäistymiseen  Suomen itsenäistyminen </dc:title>
  <cp:lastModifiedBy>Mika Kortelainen</cp:lastModifiedBy>
  <cp:revision>3</cp:revision>
  <dcterms:modified xsi:type="dcterms:W3CDTF">2022-03-14T10:23:30Z</dcterms:modified>
</cp:coreProperties>
</file>