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5" r:id="rId4"/>
    <p:sldMasterId id="214748369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</p:sldIdLst>
  <p:sldSz cy="5143500" cx="9144000"/>
  <p:notesSz cx="6858000" cy="9144000"/>
  <p:embeddedFontLst>
    <p:embeddedFont>
      <p:font typeface="Lato"/>
      <p:regular r:id="rId49"/>
      <p:bold r:id="rId50"/>
      <p:italic r:id="rId51"/>
      <p:boldItalic r:id="rId52"/>
    </p:embeddedFont>
    <p:embeddedFont>
      <p:font typeface="Lato Black"/>
      <p:bold r:id="rId53"/>
      <p:boldItalic r:id="rId54"/>
    </p:embeddedFont>
    <p:embeddedFont>
      <p:font typeface="Aleo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font" Target="fonts/Lato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Lato-italic.fntdata"/><Relationship Id="rId50" Type="http://schemas.openxmlformats.org/officeDocument/2006/relationships/font" Target="fonts/Lato-bold.fntdata"/><Relationship Id="rId53" Type="http://schemas.openxmlformats.org/officeDocument/2006/relationships/font" Target="fonts/LatoBlack-bold.fntdata"/><Relationship Id="rId52" Type="http://schemas.openxmlformats.org/officeDocument/2006/relationships/font" Target="fonts/Lato-boldItalic.fntdata"/><Relationship Id="rId11" Type="http://schemas.openxmlformats.org/officeDocument/2006/relationships/slide" Target="slides/slide5.xml"/><Relationship Id="rId55" Type="http://schemas.openxmlformats.org/officeDocument/2006/relationships/font" Target="fonts/Aleo-regular.fntdata"/><Relationship Id="rId10" Type="http://schemas.openxmlformats.org/officeDocument/2006/relationships/slide" Target="slides/slide4.xml"/><Relationship Id="rId54" Type="http://schemas.openxmlformats.org/officeDocument/2006/relationships/font" Target="fonts/LatoBlack-boldItalic.fntdata"/><Relationship Id="rId13" Type="http://schemas.openxmlformats.org/officeDocument/2006/relationships/slide" Target="slides/slide7.xml"/><Relationship Id="rId57" Type="http://schemas.openxmlformats.org/officeDocument/2006/relationships/font" Target="fonts/Aleo-italic.fntdata"/><Relationship Id="rId12" Type="http://schemas.openxmlformats.org/officeDocument/2006/relationships/slide" Target="slides/slide6.xml"/><Relationship Id="rId56" Type="http://schemas.openxmlformats.org/officeDocument/2006/relationships/font" Target="fonts/Aleo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58" Type="http://schemas.openxmlformats.org/officeDocument/2006/relationships/font" Target="fonts/Aleo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f742b0cace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f742b0cace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fb1a9e8b3f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fb1a9e8b3f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fb40af45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fb40af45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fc1678f29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fc1678f29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fd974eb04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fd974eb04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fc1678f29d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fc1678f29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0071d113e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0071d113e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fd974eb04e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fd974eb04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0362fd9b6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0362fd9b6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fd974eb04e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fd974eb04e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fd974eb04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fd974eb04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046ea640d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046ea640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020055a43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020055a43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1020055a433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1020055a43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0203349d0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0203349d0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0068005df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0068005df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1020055a43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1020055a43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1020055a43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1020055a43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0068005df0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10068005df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fb40af45b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fb40af45b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020055a433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1020055a433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045a7d42b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1045a7d42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fa0e121fe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fa0e121fe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f742b0cace_0_16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f742b0cace_0_1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fa0e121fe3_0_4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fa0e121fe3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gfa0e121fe3_0_45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fa0e121fe3_0_4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fa0e121fe3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gfa0e121fe3_0_46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fc8bfd7283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fc8bfd728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fc8bfd728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fc8bfd728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cf98e1995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cf98e1995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fc8bfd728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fc8bfd728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fa0e121fe3_0_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fa0e121fe3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gfa0e121fe3_0_5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f742b0cace_0_7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f742b0cace_0_7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fa0e121fe3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fa0e121fe3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fb40af45b6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fb40af45b6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fd974eb04e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fd974eb04e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f742b0cace_0_7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f742b0cace_0_7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0071d113e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10071d113e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fb1a9e8b3f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fb1a9e8b3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fb1a9e8b3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fb1a9e8b3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f742b0cace_0_8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f742b0cace_0_8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gf742b0cace_0_8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f742b0cace_0_8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f742b0cace_0_8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gf742b0cace_0_8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f742b0cace_0_8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f742b0cace_0_8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gf742b0cace_0_83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twitter.com/uniofjyvaskyla" TargetMode="External"/><Relationship Id="rId3" Type="http://schemas.openxmlformats.org/officeDocument/2006/relationships/hyperlink" Target="https://www.facebook.com/JyvaskylaUniversity/" TargetMode="External"/><Relationship Id="rId4" Type="http://schemas.openxmlformats.org/officeDocument/2006/relationships/hyperlink" Target="https://www.linkedin.com/school/166642/" TargetMode="External"/><Relationship Id="rId5" Type="http://schemas.openxmlformats.org/officeDocument/2006/relationships/hyperlink" Target="https://www.youtube.com/user/JyvaskylaUniversity" TargetMode="External"/><Relationship Id="rId6" Type="http://schemas.openxmlformats.org/officeDocument/2006/relationships/hyperlink" Target="https://www.instagram.com/uniofjyvaskyla/" TargetMode="Externa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twitter.com/uniofjyvaskyla" TargetMode="External"/><Relationship Id="rId3" Type="http://schemas.openxmlformats.org/officeDocument/2006/relationships/hyperlink" Target="https://www.facebook.com/JyvaskylaUniversity/" TargetMode="External"/><Relationship Id="rId4" Type="http://schemas.openxmlformats.org/officeDocument/2006/relationships/hyperlink" Target="https://www.linkedin.com/school/166642/" TargetMode="External"/><Relationship Id="rId5" Type="http://schemas.openxmlformats.org/officeDocument/2006/relationships/hyperlink" Target="https://www.youtube.com/user/JyvaskylaUniversity" TargetMode="External"/><Relationship Id="rId6" Type="http://schemas.openxmlformats.org/officeDocument/2006/relationships/hyperlink" Target="https://www.instagram.com/uniofjyvaskyla/" TargetMode="Externa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twitter.com/uniofjyvaskyla" TargetMode="External"/><Relationship Id="rId3" Type="http://schemas.openxmlformats.org/officeDocument/2006/relationships/hyperlink" Target="https://www.facebook.com/JyvaskylaUniversity/" TargetMode="External"/><Relationship Id="rId4" Type="http://schemas.openxmlformats.org/officeDocument/2006/relationships/hyperlink" Target="https://www.linkedin.com/school/166642/" TargetMode="External"/><Relationship Id="rId5" Type="http://schemas.openxmlformats.org/officeDocument/2006/relationships/hyperlink" Target="https://www.youtube.com/user/JyvaskylaUniversity" TargetMode="External"/><Relationship Id="rId6" Type="http://schemas.openxmlformats.org/officeDocument/2006/relationships/hyperlink" Target="https://www.instagram.com/uniofjyvaskyla/" TargetMode="Externa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twitter.com/uniofjyvaskyla" TargetMode="External"/><Relationship Id="rId3" Type="http://schemas.openxmlformats.org/officeDocument/2006/relationships/hyperlink" Target="https://www.facebook.com/JyvaskylaUniversity/" TargetMode="External"/><Relationship Id="rId4" Type="http://schemas.openxmlformats.org/officeDocument/2006/relationships/hyperlink" Target="https://www.linkedin.com/school/166642/" TargetMode="External"/><Relationship Id="rId5" Type="http://schemas.openxmlformats.org/officeDocument/2006/relationships/hyperlink" Target="https://www.youtube.com/user/JyvaskylaUniversity" TargetMode="External"/><Relationship Id="rId6" Type="http://schemas.openxmlformats.org/officeDocument/2006/relationships/hyperlink" Target="https://www.instagram.com/uniofjyvaskyla/" TargetMode="Externa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solidFill>
          <a:schemeClr val="accent2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59569" y="1977684"/>
            <a:ext cx="8424900" cy="15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leo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359569" y="3705876"/>
            <a:ext cx="84249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63" name="Google Shape;63;p14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4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14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grpSp>
        <p:nvGrpSpPr>
          <p:cNvPr id="66" name="Google Shape;66;p14"/>
          <p:cNvGrpSpPr/>
          <p:nvPr/>
        </p:nvGrpSpPr>
        <p:grpSpPr>
          <a:xfrm>
            <a:off x="3738743" y="735549"/>
            <a:ext cx="1666631" cy="1080039"/>
            <a:chOff x="3287713" y="333375"/>
            <a:chExt cx="6107113" cy="3957638"/>
          </a:xfrm>
        </p:grpSpPr>
        <p:sp>
          <p:nvSpPr>
            <p:cNvPr id="67" name="Google Shape;67;p14"/>
            <p:cNvSpPr/>
            <p:nvPr/>
          </p:nvSpPr>
          <p:spPr>
            <a:xfrm>
              <a:off x="5707063" y="333375"/>
              <a:ext cx="1254123" cy="2849560"/>
            </a:xfrm>
            <a:custGeom>
              <a:rect b="b" l="l" r="r" t="t"/>
              <a:pathLst>
                <a:path extrusionOk="0" h="7179" w="3164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3613150" y="3232150"/>
              <a:ext cx="5405436" cy="485775"/>
            </a:xfrm>
            <a:custGeom>
              <a:rect b="b" l="l" r="r" t="t"/>
              <a:pathLst>
                <a:path extrusionOk="0" h="1226" w="13623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3287713" y="3803650"/>
              <a:ext cx="6107113" cy="487363"/>
            </a:xfrm>
            <a:custGeom>
              <a:rect b="b" l="l" r="r" t="t"/>
              <a:pathLst>
                <a:path extrusionOk="0" h="1226" w="15388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70" name="Google Shape;70;p14"/>
          <p:cNvGrpSpPr/>
          <p:nvPr/>
        </p:nvGrpSpPr>
        <p:grpSpPr>
          <a:xfrm>
            <a:off x="-20" y="5002023"/>
            <a:ext cx="9143726" cy="141466"/>
            <a:chOff x="2207568" y="692696"/>
            <a:chExt cx="2304192" cy="576000"/>
          </a:xfrm>
        </p:grpSpPr>
        <p:sp>
          <p:nvSpPr>
            <p:cNvPr id="71" name="Google Shape;71;p14"/>
            <p:cNvSpPr/>
            <p:nvPr/>
          </p:nvSpPr>
          <p:spPr>
            <a:xfrm>
              <a:off x="2783632" y="692696"/>
              <a:ext cx="576000" cy="57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3359696" y="692696"/>
              <a:ext cx="576000" cy="57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3935760" y="692696"/>
              <a:ext cx="576000" cy="57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2207568" y="692696"/>
              <a:ext cx="576000" cy="57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 showMasterSp="0">
  <p:cSld name="Title Slide 2">
    <p:bg>
      <p:bgPr>
        <a:solidFill>
          <a:schemeClr val="accent4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5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grpSp>
        <p:nvGrpSpPr>
          <p:cNvPr id="79" name="Google Shape;79;p15"/>
          <p:cNvGrpSpPr/>
          <p:nvPr/>
        </p:nvGrpSpPr>
        <p:grpSpPr>
          <a:xfrm>
            <a:off x="3738743" y="735549"/>
            <a:ext cx="1666631" cy="1080039"/>
            <a:chOff x="3287713" y="333375"/>
            <a:chExt cx="6107113" cy="3957638"/>
          </a:xfrm>
        </p:grpSpPr>
        <p:sp>
          <p:nvSpPr>
            <p:cNvPr id="80" name="Google Shape;80;p15"/>
            <p:cNvSpPr/>
            <p:nvPr/>
          </p:nvSpPr>
          <p:spPr>
            <a:xfrm>
              <a:off x="5707063" y="333375"/>
              <a:ext cx="1254123" cy="2849560"/>
            </a:xfrm>
            <a:custGeom>
              <a:rect b="b" l="l" r="r" t="t"/>
              <a:pathLst>
                <a:path extrusionOk="0" h="7179" w="3164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3613150" y="3232150"/>
              <a:ext cx="5405436" cy="485775"/>
            </a:xfrm>
            <a:custGeom>
              <a:rect b="b" l="l" r="r" t="t"/>
              <a:pathLst>
                <a:path extrusionOk="0" h="1226" w="13623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3287713" y="3803650"/>
              <a:ext cx="6107113" cy="487363"/>
            </a:xfrm>
            <a:custGeom>
              <a:rect b="b" l="l" r="r" t="t"/>
              <a:pathLst>
                <a:path extrusionOk="0" h="1226" w="15388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3" name="Google Shape;83;p15"/>
          <p:cNvGrpSpPr/>
          <p:nvPr/>
        </p:nvGrpSpPr>
        <p:grpSpPr>
          <a:xfrm>
            <a:off x="-20" y="5002023"/>
            <a:ext cx="9143726" cy="141466"/>
            <a:chOff x="2207568" y="692696"/>
            <a:chExt cx="2304192" cy="576000"/>
          </a:xfrm>
        </p:grpSpPr>
        <p:sp>
          <p:nvSpPr>
            <p:cNvPr id="84" name="Google Shape;84;p15"/>
            <p:cNvSpPr/>
            <p:nvPr/>
          </p:nvSpPr>
          <p:spPr>
            <a:xfrm>
              <a:off x="2783632" y="692696"/>
              <a:ext cx="576000" cy="57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3359696" y="692696"/>
              <a:ext cx="576000" cy="57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3935760" y="692696"/>
              <a:ext cx="576000" cy="57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2207568" y="692696"/>
              <a:ext cx="576000" cy="57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88" name="Google Shape;88;p15"/>
          <p:cNvSpPr txBox="1"/>
          <p:nvPr>
            <p:ph type="ctrTitle"/>
          </p:nvPr>
        </p:nvSpPr>
        <p:spPr>
          <a:xfrm>
            <a:off x="359569" y="1977684"/>
            <a:ext cx="8424900" cy="15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leo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5"/>
          <p:cNvSpPr txBox="1"/>
          <p:nvPr>
            <p:ph idx="1" type="subTitle"/>
          </p:nvPr>
        </p:nvSpPr>
        <p:spPr>
          <a:xfrm>
            <a:off x="359569" y="3705876"/>
            <a:ext cx="84249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 showMasterSp="0">
  <p:cSld name="Title Slide 3">
    <p:bg>
      <p:bgPr>
        <a:solidFill>
          <a:schemeClr val="accen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6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6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grpSp>
        <p:nvGrpSpPr>
          <p:cNvPr id="94" name="Google Shape;94;p16"/>
          <p:cNvGrpSpPr/>
          <p:nvPr/>
        </p:nvGrpSpPr>
        <p:grpSpPr>
          <a:xfrm>
            <a:off x="3738743" y="735549"/>
            <a:ext cx="1666631" cy="1080039"/>
            <a:chOff x="3287713" y="333375"/>
            <a:chExt cx="6107113" cy="3957638"/>
          </a:xfrm>
        </p:grpSpPr>
        <p:sp>
          <p:nvSpPr>
            <p:cNvPr id="95" name="Google Shape;95;p16"/>
            <p:cNvSpPr/>
            <p:nvPr/>
          </p:nvSpPr>
          <p:spPr>
            <a:xfrm>
              <a:off x="5707063" y="333375"/>
              <a:ext cx="1254123" cy="2849560"/>
            </a:xfrm>
            <a:custGeom>
              <a:rect b="b" l="l" r="r" t="t"/>
              <a:pathLst>
                <a:path extrusionOk="0" h="7179" w="3164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3613150" y="3232150"/>
              <a:ext cx="5405436" cy="485775"/>
            </a:xfrm>
            <a:custGeom>
              <a:rect b="b" l="l" r="r" t="t"/>
              <a:pathLst>
                <a:path extrusionOk="0" h="1226" w="13623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>
              <a:off x="3287713" y="3803650"/>
              <a:ext cx="6107113" cy="487363"/>
            </a:xfrm>
            <a:custGeom>
              <a:rect b="b" l="l" r="r" t="t"/>
              <a:pathLst>
                <a:path extrusionOk="0" h="1226" w="15388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98" name="Google Shape;98;p16"/>
          <p:cNvGrpSpPr/>
          <p:nvPr/>
        </p:nvGrpSpPr>
        <p:grpSpPr>
          <a:xfrm>
            <a:off x="-20" y="5002023"/>
            <a:ext cx="9143726" cy="141466"/>
            <a:chOff x="2207568" y="692696"/>
            <a:chExt cx="2304192" cy="576000"/>
          </a:xfrm>
        </p:grpSpPr>
        <p:sp>
          <p:nvSpPr>
            <p:cNvPr id="99" name="Google Shape;99;p16"/>
            <p:cNvSpPr/>
            <p:nvPr/>
          </p:nvSpPr>
          <p:spPr>
            <a:xfrm>
              <a:off x="2783632" y="692696"/>
              <a:ext cx="576000" cy="57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3359696" y="692696"/>
              <a:ext cx="576000" cy="57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3935760" y="692696"/>
              <a:ext cx="576000" cy="57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2207568" y="692696"/>
              <a:ext cx="576000" cy="57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03" name="Google Shape;103;p16"/>
          <p:cNvSpPr txBox="1"/>
          <p:nvPr>
            <p:ph type="ctrTitle"/>
          </p:nvPr>
        </p:nvSpPr>
        <p:spPr>
          <a:xfrm>
            <a:off x="359569" y="1977684"/>
            <a:ext cx="8424900" cy="15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leo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16"/>
          <p:cNvSpPr txBox="1"/>
          <p:nvPr>
            <p:ph idx="1" type="subTitle"/>
          </p:nvPr>
        </p:nvSpPr>
        <p:spPr>
          <a:xfrm>
            <a:off x="359569" y="3705876"/>
            <a:ext cx="84249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 showMasterSp="0">
  <p:cSld name="Title Slide 4">
    <p:bg>
      <p:bgPr>
        <a:solidFill>
          <a:schemeClr val="accent3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17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17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grpSp>
        <p:nvGrpSpPr>
          <p:cNvPr id="109" name="Google Shape;109;p17"/>
          <p:cNvGrpSpPr/>
          <p:nvPr/>
        </p:nvGrpSpPr>
        <p:grpSpPr>
          <a:xfrm>
            <a:off x="3738743" y="735549"/>
            <a:ext cx="1666631" cy="1080039"/>
            <a:chOff x="3287713" y="333375"/>
            <a:chExt cx="6107113" cy="3957638"/>
          </a:xfrm>
        </p:grpSpPr>
        <p:sp>
          <p:nvSpPr>
            <p:cNvPr id="110" name="Google Shape;110;p17"/>
            <p:cNvSpPr/>
            <p:nvPr/>
          </p:nvSpPr>
          <p:spPr>
            <a:xfrm>
              <a:off x="5707063" y="333375"/>
              <a:ext cx="1254123" cy="2849560"/>
            </a:xfrm>
            <a:custGeom>
              <a:rect b="b" l="l" r="r" t="t"/>
              <a:pathLst>
                <a:path extrusionOk="0" h="7179" w="3164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>
              <a:off x="3613150" y="3232150"/>
              <a:ext cx="5405436" cy="485775"/>
            </a:xfrm>
            <a:custGeom>
              <a:rect b="b" l="l" r="r" t="t"/>
              <a:pathLst>
                <a:path extrusionOk="0" h="1226" w="13623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3287713" y="3803650"/>
              <a:ext cx="6107113" cy="487363"/>
            </a:xfrm>
            <a:custGeom>
              <a:rect b="b" l="l" r="r" t="t"/>
              <a:pathLst>
                <a:path extrusionOk="0" h="1226" w="15388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13" name="Google Shape;113;p17"/>
          <p:cNvGrpSpPr/>
          <p:nvPr/>
        </p:nvGrpSpPr>
        <p:grpSpPr>
          <a:xfrm>
            <a:off x="-20" y="5002023"/>
            <a:ext cx="9143726" cy="141466"/>
            <a:chOff x="2207568" y="692696"/>
            <a:chExt cx="2304192" cy="576000"/>
          </a:xfrm>
        </p:grpSpPr>
        <p:sp>
          <p:nvSpPr>
            <p:cNvPr id="114" name="Google Shape;114;p17"/>
            <p:cNvSpPr/>
            <p:nvPr/>
          </p:nvSpPr>
          <p:spPr>
            <a:xfrm>
              <a:off x="2783632" y="692696"/>
              <a:ext cx="576000" cy="57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3359696" y="692696"/>
              <a:ext cx="576000" cy="57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3935760" y="692696"/>
              <a:ext cx="576000" cy="57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2207568" y="692696"/>
              <a:ext cx="576000" cy="57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18" name="Google Shape;118;p17"/>
          <p:cNvSpPr txBox="1"/>
          <p:nvPr>
            <p:ph type="ctrTitle"/>
          </p:nvPr>
        </p:nvSpPr>
        <p:spPr>
          <a:xfrm>
            <a:off x="359569" y="1977684"/>
            <a:ext cx="8424900" cy="15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leo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" name="Google Shape;119;p17"/>
          <p:cNvSpPr txBox="1"/>
          <p:nvPr>
            <p:ph idx="1" type="subTitle"/>
          </p:nvPr>
        </p:nvSpPr>
        <p:spPr>
          <a:xfrm>
            <a:off x="359569" y="3705876"/>
            <a:ext cx="84249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Content ">
  <p:cSld name="Title and Text Content 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18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18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18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sp>
        <p:nvSpPr>
          <p:cNvPr id="125" name="Google Shape;125;p18"/>
          <p:cNvSpPr txBox="1"/>
          <p:nvPr>
            <p:ph idx="1" type="body"/>
          </p:nvPr>
        </p:nvSpPr>
        <p:spPr>
          <a:xfrm>
            <a:off x="791580" y="1329929"/>
            <a:ext cx="7992900" cy="3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" type="twoObj">
  <p:cSld name="TWO_OBJECTS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19"/>
          <p:cNvSpPr txBox="1"/>
          <p:nvPr>
            <p:ph idx="1" type="body"/>
          </p:nvPr>
        </p:nvSpPr>
        <p:spPr>
          <a:xfrm>
            <a:off x="791766" y="1329929"/>
            <a:ext cx="3672300" cy="3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29" name="Google Shape;129;p19"/>
          <p:cNvSpPr txBox="1"/>
          <p:nvPr>
            <p:ph idx="2" type="body"/>
          </p:nvPr>
        </p:nvSpPr>
        <p:spPr>
          <a:xfrm>
            <a:off x="4680012" y="1329929"/>
            <a:ext cx="3672600" cy="3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30" name="Google Shape;130;p19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19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2" name="Google Shape;132;p19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" showMasterSp="0">
  <p:cSld name="Section Header ">
    <p:bg>
      <p:bgPr>
        <a:solidFill>
          <a:schemeClr val="accent2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/>
          <p:nvPr/>
        </p:nvSpPr>
        <p:spPr>
          <a:xfrm>
            <a:off x="0" y="-1"/>
            <a:ext cx="5274078" cy="5143502"/>
          </a:xfrm>
          <a:custGeom>
            <a:rect b="b" l="l" r="r" t="t"/>
            <a:pathLst>
              <a:path extrusionOk="0" h="6858002" w="7032104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5" name="Google Shape;135;p20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20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7" name="Google Shape;137;p20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sp>
        <p:nvSpPr>
          <p:cNvPr id="138" name="Google Shape;138;p20"/>
          <p:cNvSpPr txBox="1"/>
          <p:nvPr>
            <p:ph type="ctrTitle"/>
          </p:nvPr>
        </p:nvSpPr>
        <p:spPr>
          <a:xfrm>
            <a:off x="629840" y="1599642"/>
            <a:ext cx="3239700" cy="15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leo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20"/>
          <p:cNvSpPr txBox="1"/>
          <p:nvPr>
            <p:ph idx="1" type="subTitle"/>
          </p:nvPr>
        </p:nvSpPr>
        <p:spPr>
          <a:xfrm>
            <a:off x="629840" y="3327517"/>
            <a:ext cx="32397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grpSp>
        <p:nvGrpSpPr>
          <p:cNvPr id="140" name="Google Shape;140;p20"/>
          <p:cNvGrpSpPr/>
          <p:nvPr/>
        </p:nvGrpSpPr>
        <p:grpSpPr>
          <a:xfrm>
            <a:off x="471461" y="357506"/>
            <a:ext cx="1154104" cy="459016"/>
            <a:chOff x="911225" y="260350"/>
            <a:chExt cx="4183052" cy="1663705"/>
          </a:xfrm>
        </p:grpSpPr>
        <p:sp>
          <p:nvSpPr>
            <p:cNvPr id="141" name="Google Shape;141;p20"/>
            <p:cNvSpPr/>
            <p:nvPr/>
          </p:nvSpPr>
          <p:spPr>
            <a:xfrm>
              <a:off x="911225" y="260350"/>
              <a:ext cx="733428" cy="1663705"/>
            </a:xfrm>
            <a:custGeom>
              <a:rect b="b" l="l" r="r" t="t"/>
              <a:pathLst>
                <a:path extrusionOk="0" h="6290" w="2771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2" name="Google Shape;142;p20"/>
            <p:cNvSpPr/>
            <p:nvPr/>
          </p:nvSpPr>
          <p:spPr>
            <a:xfrm>
              <a:off x="1522413" y="1209675"/>
              <a:ext cx="3157549" cy="279399"/>
            </a:xfrm>
            <a:custGeom>
              <a:rect b="b" l="l" r="r" t="t"/>
              <a:pathLst>
                <a:path extrusionOk="0" h="1056" w="1193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3" name="Google Shape;143;p20"/>
            <p:cNvSpPr/>
            <p:nvPr/>
          </p:nvSpPr>
          <p:spPr>
            <a:xfrm>
              <a:off x="1525588" y="1557338"/>
              <a:ext cx="3568689" cy="279399"/>
            </a:xfrm>
            <a:custGeom>
              <a:rect b="b" l="l" r="r" t="t"/>
              <a:pathLst>
                <a:path extrusionOk="0" h="1056" w="13488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 showMasterSp="0">
  <p:cSld name="Section Header 2">
    <p:bg>
      <p:bgPr>
        <a:solidFill>
          <a:schemeClr val="accent3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/>
          <p:nvPr/>
        </p:nvSpPr>
        <p:spPr>
          <a:xfrm>
            <a:off x="0" y="-1"/>
            <a:ext cx="5274078" cy="5143502"/>
          </a:xfrm>
          <a:custGeom>
            <a:rect b="b" l="l" r="r" t="t"/>
            <a:pathLst>
              <a:path extrusionOk="0" h="6858002" w="7032104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" name="Google Shape;146;p21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21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21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grpSp>
        <p:nvGrpSpPr>
          <p:cNvPr id="149" name="Google Shape;149;p21"/>
          <p:cNvGrpSpPr/>
          <p:nvPr/>
        </p:nvGrpSpPr>
        <p:grpSpPr>
          <a:xfrm>
            <a:off x="471461" y="357506"/>
            <a:ext cx="1154104" cy="459016"/>
            <a:chOff x="911225" y="260350"/>
            <a:chExt cx="4183052" cy="1663705"/>
          </a:xfrm>
        </p:grpSpPr>
        <p:sp>
          <p:nvSpPr>
            <p:cNvPr id="150" name="Google Shape;150;p21"/>
            <p:cNvSpPr/>
            <p:nvPr/>
          </p:nvSpPr>
          <p:spPr>
            <a:xfrm>
              <a:off x="911225" y="260350"/>
              <a:ext cx="733428" cy="1663705"/>
            </a:xfrm>
            <a:custGeom>
              <a:rect b="b" l="l" r="r" t="t"/>
              <a:pathLst>
                <a:path extrusionOk="0" h="6290" w="2771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1" name="Google Shape;151;p21"/>
            <p:cNvSpPr/>
            <p:nvPr/>
          </p:nvSpPr>
          <p:spPr>
            <a:xfrm>
              <a:off x="1522413" y="1209675"/>
              <a:ext cx="3157549" cy="279399"/>
            </a:xfrm>
            <a:custGeom>
              <a:rect b="b" l="l" r="r" t="t"/>
              <a:pathLst>
                <a:path extrusionOk="0" h="1056" w="1193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2" name="Google Shape;152;p21"/>
            <p:cNvSpPr/>
            <p:nvPr/>
          </p:nvSpPr>
          <p:spPr>
            <a:xfrm>
              <a:off x="1525588" y="1557338"/>
              <a:ext cx="3568689" cy="279399"/>
            </a:xfrm>
            <a:custGeom>
              <a:rect b="b" l="l" r="r" t="t"/>
              <a:pathLst>
                <a:path extrusionOk="0" h="1056" w="13488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53" name="Google Shape;153;p21"/>
          <p:cNvSpPr txBox="1"/>
          <p:nvPr>
            <p:ph type="ctrTitle"/>
          </p:nvPr>
        </p:nvSpPr>
        <p:spPr>
          <a:xfrm>
            <a:off x="629840" y="1599642"/>
            <a:ext cx="3239700" cy="15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leo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21"/>
          <p:cNvSpPr txBox="1"/>
          <p:nvPr>
            <p:ph idx="1" type="subTitle"/>
          </p:nvPr>
        </p:nvSpPr>
        <p:spPr>
          <a:xfrm>
            <a:off x="629840" y="3327517"/>
            <a:ext cx="32397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Picture " showMasterSp="0">
  <p:cSld name="Section Header Picture ">
    <p:bg>
      <p:bgPr>
        <a:solidFill>
          <a:schemeClr val="accent4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/>
          <p:nvPr>
            <p:ph idx="2" type="pic"/>
          </p:nvPr>
        </p:nvSpPr>
        <p:spPr>
          <a:xfrm>
            <a:off x="3869922" y="0"/>
            <a:ext cx="527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7" name="Google Shape;157;p22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22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9" name="Google Shape;159;p22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grpSp>
        <p:nvGrpSpPr>
          <p:cNvPr id="160" name="Google Shape;160;p22"/>
          <p:cNvGrpSpPr/>
          <p:nvPr/>
        </p:nvGrpSpPr>
        <p:grpSpPr>
          <a:xfrm>
            <a:off x="471461" y="357506"/>
            <a:ext cx="1154104" cy="459016"/>
            <a:chOff x="911225" y="260350"/>
            <a:chExt cx="4183052" cy="1663705"/>
          </a:xfrm>
        </p:grpSpPr>
        <p:sp>
          <p:nvSpPr>
            <p:cNvPr id="161" name="Google Shape;161;p22"/>
            <p:cNvSpPr/>
            <p:nvPr/>
          </p:nvSpPr>
          <p:spPr>
            <a:xfrm>
              <a:off x="911225" y="260350"/>
              <a:ext cx="733428" cy="1663705"/>
            </a:xfrm>
            <a:custGeom>
              <a:rect b="b" l="l" r="r" t="t"/>
              <a:pathLst>
                <a:path extrusionOk="0" h="6290" w="2771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2" name="Google Shape;162;p22"/>
            <p:cNvSpPr/>
            <p:nvPr/>
          </p:nvSpPr>
          <p:spPr>
            <a:xfrm>
              <a:off x="1522413" y="1209675"/>
              <a:ext cx="3157549" cy="279399"/>
            </a:xfrm>
            <a:custGeom>
              <a:rect b="b" l="l" r="r" t="t"/>
              <a:pathLst>
                <a:path extrusionOk="0" h="1056" w="1193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3" name="Google Shape;163;p22"/>
            <p:cNvSpPr/>
            <p:nvPr/>
          </p:nvSpPr>
          <p:spPr>
            <a:xfrm>
              <a:off x="1525588" y="1557338"/>
              <a:ext cx="3568689" cy="279399"/>
            </a:xfrm>
            <a:custGeom>
              <a:rect b="b" l="l" r="r" t="t"/>
              <a:pathLst>
                <a:path extrusionOk="0" h="1056" w="13488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64" name="Google Shape;164;p22"/>
          <p:cNvSpPr txBox="1"/>
          <p:nvPr>
            <p:ph type="ctrTitle"/>
          </p:nvPr>
        </p:nvSpPr>
        <p:spPr>
          <a:xfrm>
            <a:off x="629840" y="1599642"/>
            <a:ext cx="3239700" cy="15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leo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5" name="Google Shape;165;p22"/>
          <p:cNvSpPr txBox="1"/>
          <p:nvPr>
            <p:ph idx="1" type="subTitle"/>
          </p:nvPr>
        </p:nvSpPr>
        <p:spPr>
          <a:xfrm>
            <a:off x="629840" y="3327517"/>
            <a:ext cx="32397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Picture 2" showMasterSp="0">
  <p:cSld name="Section Header Picture 2"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/>
          <p:nvPr>
            <p:ph idx="2" type="pic"/>
          </p:nvPr>
        </p:nvSpPr>
        <p:spPr>
          <a:xfrm>
            <a:off x="3869922" y="0"/>
            <a:ext cx="527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68" name="Google Shape;168;p23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23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p23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grpSp>
        <p:nvGrpSpPr>
          <p:cNvPr id="171" name="Google Shape;171;p23"/>
          <p:cNvGrpSpPr/>
          <p:nvPr/>
        </p:nvGrpSpPr>
        <p:grpSpPr>
          <a:xfrm>
            <a:off x="471461" y="357506"/>
            <a:ext cx="1154104" cy="459016"/>
            <a:chOff x="911225" y="260350"/>
            <a:chExt cx="4183052" cy="1663705"/>
          </a:xfrm>
        </p:grpSpPr>
        <p:sp>
          <p:nvSpPr>
            <p:cNvPr id="172" name="Google Shape;172;p23"/>
            <p:cNvSpPr/>
            <p:nvPr/>
          </p:nvSpPr>
          <p:spPr>
            <a:xfrm>
              <a:off x="911225" y="260350"/>
              <a:ext cx="733428" cy="1663705"/>
            </a:xfrm>
            <a:custGeom>
              <a:rect b="b" l="l" r="r" t="t"/>
              <a:pathLst>
                <a:path extrusionOk="0" h="6290" w="2771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3" name="Google Shape;173;p23"/>
            <p:cNvSpPr/>
            <p:nvPr/>
          </p:nvSpPr>
          <p:spPr>
            <a:xfrm>
              <a:off x="1522413" y="1209675"/>
              <a:ext cx="3157549" cy="279399"/>
            </a:xfrm>
            <a:custGeom>
              <a:rect b="b" l="l" r="r" t="t"/>
              <a:pathLst>
                <a:path extrusionOk="0" h="1056" w="1193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4" name="Google Shape;174;p23"/>
            <p:cNvSpPr/>
            <p:nvPr/>
          </p:nvSpPr>
          <p:spPr>
            <a:xfrm>
              <a:off x="1525588" y="1557338"/>
              <a:ext cx="3568689" cy="279399"/>
            </a:xfrm>
            <a:custGeom>
              <a:rect b="b" l="l" r="r" t="t"/>
              <a:pathLst>
                <a:path extrusionOk="0" h="1056" w="13488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75" name="Google Shape;175;p23"/>
          <p:cNvSpPr txBox="1"/>
          <p:nvPr>
            <p:ph type="ctrTitle"/>
          </p:nvPr>
        </p:nvSpPr>
        <p:spPr>
          <a:xfrm>
            <a:off x="629840" y="1599642"/>
            <a:ext cx="3239700" cy="15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leo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6" name="Google Shape;176;p23"/>
          <p:cNvSpPr txBox="1"/>
          <p:nvPr>
            <p:ph idx="1" type="subTitle"/>
          </p:nvPr>
        </p:nvSpPr>
        <p:spPr>
          <a:xfrm>
            <a:off x="629840" y="3327517"/>
            <a:ext cx="32397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Picture 3" showMasterSp="0">
  <p:cSld name="Section Header Picture 3">
    <p:bg>
      <p:bgPr>
        <a:solidFill>
          <a:schemeClr val="accent2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/>
          <p:nvPr>
            <p:ph idx="2" type="pic"/>
          </p:nvPr>
        </p:nvSpPr>
        <p:spPr>
          <a:xfrm>
            <a:off x="3869922" y="0"/>
            <a:ext cx="527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79" name="Google Shape;179;p24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24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1" name="Google Shape;181;p24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grpSp>
        <p:nvGrpSpPr>
          <p:cNvPr id="182" name="Google Shape;182;p24"/>
          <p:cNvGrpSpPr/>
          <p:nvPr/>
        </p:nvGrpSpPr>
        <p:grpSpPr>
          <a:xfrm>
            <a:off x="471461" y="357506"/>
            <a:ext cx="1154104" cy="459016"/>
            <a:chOff x="911225" y="260350"/>
            <a:chExt cx="4183052" cy="1663705"/>
          </a:xfrm>
        </p:grpSpPr>
        <p:sp>
          <p:nvSpPr>
            <p:cNvPr id="183" name="Google Shape;183;p24"/>
            <p:cNvSpPr/>
            <p:nvPr/>
          </p:nvSpPr>
          <p:spPr>
            <a:xfrm>
              <a:off x="911225" y="260350"/>
              <a:ext cx="733428" cy="1663705"/>
            </a:xfrm>
            <a:custGeom>
              <a:rect b="b" l="l" r="r" t="t"/>
              <a:pathLst>
                <a:path extrusionOk="0" h="6290" w="2771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4" name="Google Shape;184;p24"/>
            <p:cNvSpPr/>
            <p:nvPr/>
          </p:nvSpPr>
          <p:spPr>
            <a:xfrm>
              <a:off x="1522413" y="1209675"/>
              <a:ext cx="3157549" cy="279399"/>
            </a:xfrm>
            <a:custGeom>
              <a:rect b="b" l="l" r="r" t="t"/>
              <a:pathLst>
                <a:path extrusionOk="0" h="1056" w="1193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5" name="Google Shape;185;p24"/>
            <p:cNvSpPr/>
            <p:nvPr/>
          </p:nvSpPr>
          <p:spPr>
            <a:xfrm>
              <a:off x="1525588" y="1557338"/>
              <a:ext cx="3568689" cy="279399"/>
            </a:xfrm>
            <a:custGeom>
              <a:rect b="b" l="l" r="r" t="t"/>
              <a:pathLst>
                <a:path extrusionOk="0" h="1056" w="13488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86" name="Google Shape;186;p24"/>
          <p:cNvSpPr txBox="1"/>
          <p:nvPr>
            <p:ph type="ctrTitle"/>
          </p:nvPr>
        </p:nvSpPr>
        <p:spPr>
          <a:xfrm>
            <a:off x="629840" y="1599642"/>
            <a:ext cx="3239700" cy="15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leo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7" name="Google Shape;187;p24"/>
          <p:cNvSpPr txBox="1"/>
          <p:nvPr>
            <p:ph idx="1" type="subTitle"/>
          </p:nvPr>
        </p:nvSpPr>
        <p:spPr>
          <a:xfrm>
            <a:off x="629840" y="3327517"/>
            <a:ext cx="32397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Picture 4" showMasterSp="0">
  <p:cSld name="Section Header Picture 4">
    <p:bg>
      <p:bgPr>
        <a:solidFill>
          <a:schemeClr val="accent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/>
          <p:nvPr>
            <p:ph idx="2" type="pic"/>
          </p:nvPr>
        </p:nvSpPr>
        <p:spPr>
          <a:xfrm>
            <a:off x="3869922" y="0"/>
            <a:ext cx="527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0" name="Google Shape;190;p25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1" name="Google Shape;191;p25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2" name="Google Shape;192;p25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grpSp>
        <p:nvGrpSpPr>
          <p:cNvPr id="193" name="Google Shape;193;p25"/>
          <p:cNvGrpSpPr/>
          <p:nvPr/>
        </p:nvGrpSpPr>
        <p:grpSpPr>
          <a:xfrm>
            <a:off x="471461" y="357506"/>
            <a:ext cx="1154104" cy="459016"/>
            <a:chOff x="911225" y="260350"/>
            <a:chExt cx="4183052" cy="1663705"/>
          </a:xfrm>
        </p:grpSpPr>
        <p:sp>
          <p:nvSpPr>
            <p:cNvPr id="194" name="Google Shape;194;p25"/>
            <p:cNvSpPr/>
            <p:nvPr/>
          </p:nvSpPr>
          <p:spPr>
            <a:xfrm>
              <a:off x="911225" y="260350"/>
              <a:ext cx="733428" cy="1663705"/>
            </a:xfrm>
            <a:custGeom>
              <a:rect b="b" l="l" r="r" t="t"/>
              <a:pathLst>
                <a:path extrusionOk="0" h="6290" w="2771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5" name="Google Shape;195;p25"/>
            <p:cNvSpPr/>
            <p:nvPr/>
          </p:nvSpPr>
          <p:spPr>
            <a:xfrm>
              <a:off x="1522413" y="1209675"/>
              <a:ext cx="3157549" cy="279399"/>
            </a:xfrm>
            <a:custGeom>
              <a:rect b="b" l="l" r="r" t="t"/>
              <a:pathLst>
                <a:path extrusionOk="0" h="1056" w="1193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6" name="Google Shape;196;p25"/>
            <p:cNvSpPr/>
            <p:nvPr/>
          </p:nvSpPr>
          <p:spPr>
            <a:xfrm>
              <a:off x="1525588" y="1557338"/>
              <a:ext cx="3568689" cy="279399"/>
            </a:xfrm>
            <a:custGeom>
              <a:rect b="b" l="l" r="r" t="t"/>
              <a:pathLst>
                <a:path extrusionOk="0" h="1056" w="13488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97" name="Google Shape;197;p25"/>
          <p:cNvSpPr txBox="1"/>
          <p:nvPr>
            <p:ph type="ctrTitle"/>
          </p:nvPr>
        </p:nvSpPr>
        <p:spPr>
          <a:xfrm>
            <a:off x="629840" y="1599642"/>
            <a:ext cx="3239700" cy="15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leo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" name="Google Shape;198;p25"/>
          <p:cNvSpPr txBox="1"/>
          <p:nvPr>
            <p:ph idx="1" type="subTitle"/>
          </p:nvPr>
        </p:nvSpPr>
        <p:spPr>
          <a:xfrm>
            <a:off x="629840" y="3327517"/>
            <a:ext cx="32397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">
  <p:cSld name="Comparison 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/>
          <p:nvPr>
            <p:ph idx="1" type="body"/>
          </p:nvPr>
        </p:nvSpPr>
        <p:spPr>
          <a:xfrm>
            <a:off x="1007268" y="1329929"/>
            <a:ext cx="34566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 u="none">
                <a:solidFill>
                  <a:schemeClr val="accent2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-2286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201" name="Google Shape;201;p26"/>
          <p:cNvSpPr txBox="1"/>
          <p:nvPr>
            <p:ph idx="2" type="body"/>
          </p:nvPr>
        </p:nvSpPr>
        <p:spPr>
          <a:xfrm>
            <a:off x="791766" y="1815666"/>
            <a:ext cx="3672300" cy="28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02" name="Google Shape;202;p26"/>
          <p:cNvSpPr txBox="1"/>
          <p:nvPr>
            <p:ph idx="3" type="body"/>
          </p:nvPr>
        </p:nvSpPr>
        <p:spPr>
          <a:xfrm>
            <a:off x="4896036" y="1329929"/>
            <a:ext cx="34563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 u="none">
                <a:solidFill>
                  <a:schemeClr val="accent2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-2286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203" name="Google Shape;203;p26"/>
          <p:cNvSpPr txBox="1"/>
          <p:nvPr>
            <p:ph idx="4" type="body"/>
          </p:nvPr>
        </p:nvSpPr>
        <p:spPr>
          <a:xfrm>
            <a:off x="4680011" y="1815666"/>
            <a:ext cx="3672300" cy="28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04" name="Google Shape;204;p26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5" name="Google Shape;205;p26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6" name="Google Shape;206;p26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sp>
        <p:nvSpPr>
          <p:cNvPr id="207" name="Google Shape;207;p26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Header">
  <p:cSld name="Content and Header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/>
          <p:nvPr>
            <p:ph idx="1" type="body"/>
          </p:nvPr>
        </p:nvSpPr>
        <p:spPr>
          <a:xfrm>
            <a:off x="1007269" y="1329929"/>
            <a:ext cx="77772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 u="none">
                <a:solidFill>
                  <a:schemeClr val="accent2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-2286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210" name="Google Shape;210;p27"/>
          <p:cNvSpPr txBox="1"/>
          <p:nvPr>
            <p:ph idx="2" type="body"/>
          </p:nvPr>
        </p:nvSpPr>
        <p:spPr>
          <a:xfrm>
            <a:off x="791766" y="1815666"/>
            <a:ext cx="7992600" cy="28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11" name="Google Shape;211;p27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2" name="Google Shape;212;p27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3" name="Google Shape;213;p27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sp>
        <p:nvSpPr>
          <p:cNvPr id="214" name="Google Shape;214;p27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mparison">
  <p:cSld name="Three Comparison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"/>
          <p:cNvSpPr txBox="1"/>
          <p:nvPr>
            <p:ph idx="1" type="body"/>
          </p:nvPr>
        </p:nvSpPr>
        <p:spPr>
          <a:xfrm>
            <a:off x="359569" y="1329929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 u="none">
                <a:solidFill>
                  <a:schemeClr val="accent2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-2286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217" name="Google Shape;217;p28"/>
          <p:cNvSpPr txBox="1"/>
          <p:nvPr>
            <p:ph idx="2" type="body"/>
          </p:nvPr>
        </p:nvSpPr>
        <p:spPr>
          <a:xfrm>
            <a:off x="359569" y="1815666"/>
            <a:ext cx="2592300" cy="28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18" name="Google Shape;218;p28"/>
          <p:cNvSpPr txBox="1"/>
          <p:nvPr>
            <p:ph idx="3" type="body"/>
          </p:nvPr>
        </p:nvSpPr>
        <p:spPr>
          <a:xfrm>
            <a:off x="3275857" y="1329929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 u="none">
                <a:solidFill>
                  <a:schemeClr val="accent2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-2286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219" name="Google Shape;219;p28"/>
          <p:cNvSpPr txBox="1"/>
          <p:nvPr>
            <p:ph idx="4" type="body"/>
          </p:nvPr>
        </p:nvSpPr>
        <p:spPr>
          <a:xfrm>
            <a:off x="3275857" y="1815666"/>
            <a:ext cx="2592300" cy="28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20" name="Google Shape;220;p28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1" name="Google Shape;221;p28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2" name="Google Shape;222;p28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sp>
        <p:nvSpPr>
          <p:cNvPr id="223" name="Google Shape;223;p28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4" name="Google Shape;224;p28"/>
          <p:cNvSpPr txBox="1"/>
          <p:nvPr>
            <p:ph idx="5" type="body"/>
          </p:nvPr>
        </p:nvSpPr>
        <p:spPr>
          <a:xfrm>
            <a:off x="6192180" y="1329929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 u="none">
                <a:solidFill>
                  <a:schemeClr val="accent2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-2286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225" name="Google Shape;225;p28"/>
          <p:cNvSpPr txBox="1"/>
          <p:nvPr>
            <p:ph idx="6" type="body"/>
          </p:nvPr>
        </p:nvSpPr>
        <p:spPr>
          <a:xfrm>
            <a:off x="6192180" y="1815666"/>
            <a:ext cx="2592300" cy="28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Basic Picture">
  <p:cSld name="Content and Basic Picture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8" name="Google Shape;228;p29"/>
          <p:cNvSpPr txBox="1"/>
          <p:nvPr>
            <p:ph idx="1" type="body"/>
          </p:nvPr>
        </p:nvSpPr>
        <p:spPr>
          <a:xfrm>
            <a:off x="791766" y="1329929"/>
            <a:ext cx="5076900" cy="3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29" name="Google Shape;229;p29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0" name="Google Shape;230;p29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1" name="Google Shape;231;p29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sp>
        <p:nvSpPr>
          <p:cNvPr id="232" name="Google Shape;232;p29"/>
          <p:cNvSpPr/>
          <p:nvPr>
            <p:ph idx="2" type="pic"/>
          </p:nvPr>
        </p:nvSpPr>
        <p:spPr>
          <a:xfrm>
            <a:off x="6192441" y="1329928"/>
            <a:ext cx="2592000" cy="329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Basic Picture 2">
  <p:cSld name="Content and Basic Picture 2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5" name="Google Shape;235;p30"/>
          <p:cNvSpPr txBox="1"/>
          <p:nvPr>
            <p:ph idx="1" type="body"/>
          </p:nvPr>
        </p:nvSpPr>
        <p:spPr>
          <a:xfrm>
            <a:off x="3275856" y="1329929"/>
            <a:ext cx="5508600" cy="3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36" name="Google Shape;236;p30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7" name="Google Shape;237;p30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8" name="Google Shape;238;p30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sp>
        <p:nvSpPr>
          <p:cNvPr id="239" name="Google Shape;239;p30"/>
          <p:cNvSpPr/>
          <p:nvPr>
            <p:ph idx="2" type="pic"/>
          </p:nvPr>
        </p:nvSpPr>
        <p:spPr>
          <a:xfrm>
            <a:off x="359569" y="1329928"/>
            <a:ext cx="2592300" cy="329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asic Pictures">
  <p:cSld name="Three Basic Pictures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2" name="Google Shape;242;p31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3" name="Google Shape;243;p31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4" name="Google Shape;244;p31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sp>
        <p:nvSpPr>
          <p:cNvPr id="245" name="Google Shape;245;p31"/>
          <p:cNvSpPr/>
          <p:nvPr>
            <p:ph idx="2" type="pic"/>
          </p:nvPr>
        </p:nvSpPr>
        <p:spPr>
          <a:xfrm>
            <a:off x="359569" y="1329928"/>
            <a:ext cx="2592300" cy="259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246" name="Google Shape;246;p31"/>
          <p:cNvSpPr txBox="1"/>
          <p:nvPr>
            <p:ph idx="1" type="body"/>
          </p:nvPr>
        </p:nvSpPr>
        <p:spPr>
          <a:xfrm>
            <a:off x="359569" y="4029912"/>
            <a:ext cx="25923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Font typeface="Lato"/>
              <a:buNone/>
              <a:defRPr b="0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Font typeface="Lato"/>
              <a:buNone/>
              <a:defRPr b="0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Font typeface="Lato"/>
              <a:buNone/>
              <a:defRPr b="0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Font typeface="Lato"/>
              <a:buNone/>
              <a:defRPr b="0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47" name="Google Shape;247;p31"/>
          <p:cNvSpPr/>
          <p:nvPr>
            <p:ph idx="3" type="pic"/>
          </p:nvPr>
        </p:nvSpPr>
        <p:spPr>
          <a:xfrm>
            <a:off x="3271157" y="1329928"/>
            <a:ext cx="2592300" cy="259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248" name="Google Shape;248;p31"/>
          <p:cNvSpPr txBox="1"/>
          <p:nvPr>
            <p:ph idx="4" type="body"/>
          </p:nvPr>
        </p:nvSpPr>
        <p:spPr>
          <a:xfrm>
            <a:off x="3271157" y="4029912"/>
            <a:ext cx="25923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Font typeface="Lato"/>
              <a:buNone/>
              <a:defRPr b="0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Font typeface="Lato"/>
              <a:buNone/>
              <a:defRPr b="0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Font typeface="Lato"/>
              <a:buNone/>
              <a:defRPr b="0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Font typeface="Lato"/>
              <a:buNone/>
              <a:defRPr b="0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49" name="Google Shape;249;p31"/>
          <p:cNvSpPr/>
          <p:nvPr>
            <p:ph idx="5" type="pic"/>
          </p:nvPr>
        </p:nvSpPr>
        <p:spPr>
          <a:xfrm>
            <a:off x="6192180" y="1329928"/>
            <a:ext cx="2592300" cy="259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250" name="Google Shape;250;p31"/>
          <p:cNvSpPr txBox="1"/>
          <p:nvPr>
            <p:ph idx="6" type="body"/>
          </p:nvPr>
        </p:nvSpPr>
        <p:spPr>
          <a:xfrm>
            <a:off x="6192180" y="4029912"/>
            <a:ext cx="25923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ato"/>
              <a:buNone/>
              <a:defRPr b="0" sz="1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Font typeface="Lato"/>
              <a:buNone/>
              <a:defRPr b="0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Font typeface="Lato"/>
              <a:buNone/>
              <a:defRPr b="0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Font typeface="Lato"/>
              <a:buNone/>
              <a:defRPr b="0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Font typeface="Lato"/>
              <a:buNone/>
              <a:defRPr b="0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Highlight">
  <p:cSld name="Content and Highlight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2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3" name="Google Shape;253;p32"/>
          <p:cNvSpPr txBox="1"/>
          <p:nvPr>
            <p:ph idx="1" type="body"/>
          </p:nvPr>
        </p:nvSpPr>
        <p:spPr>
          <a:xfrm>
            <a:off x="791580" y="1329929"/>
            <a:ext cx="5076900" cy="3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54" name="Google Shape;254;p32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5" name="Google Shape;255;p32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6" name="Google Shape;256;p32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sp>
        <p:nvSpPr>
          <p:cNvPr id="257" name="Google Shape;257;p32"/>
          <p:cNvSpPr txBox="1"/>
          <p:nvPr>
            <p:ph idx="2" type="body"/>
          </p:nvPr>
        </p:nvSpPr>
        <p:spPr>
          <a:xfrm>
            <a:off x="6516216" y="1329929"/>
            <a:ext cx="2268300" cy="3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Aleo"/>
              <a:buNone/>
              <a:defRPr b="1" sz="1800">
                <a:solidFill>
                  <a:schemeClr val="accent1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-228600" lvl="1" marL="91440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400"/>
              <a:buFont typeface="Lato Black"/>
              <a:buNone/>
              <a:defRPr b="1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indent="-2286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ato"/>
              <a:buNone/>
              <a:defRPr b="1">
                <a:solidFill>
                  <a:schemeClr val="accent2"/>
                </a:solidFill>
              </a:defRPr>
            </a:lvl3pPr>
            <a:lvl4pPr indent="-2286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ato"/>
              <a:buNone/>
              <a:defRPr>
                <a:solidFill>
                  <a:schemeClr val="accent2"/>
                </a:solidFill>
              </a:defRPr>
            </a:lvl4pPr>
            <a:lvl5pPr indent="-2286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ato"/>
              <a:buNone/>
              <a:defRPr>
                <a:solidFill>
                  <a:schemeClr val="accent2"/>
                </a:solidFill>
              </a:defRPr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Highlight 2">
  <p:cSld name="Content and Highlight 2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3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0" name="Google Shape;260;p33"/>
          <p:cNvSpPr txBox="1"/>
          <p:nvPr>
            <p:ph idx="1" type="body"/>
          </p:nvPr>
        </p:nvSpPr>
        <p:spPr>
          <a:xfrm>
            <a:off x="3275410" y="1329929"/>
            <a:ext cx="5509200" cy="3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61" name="Google Shape;261;p33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2" name="Google Shape;262;p33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3" name="Google Shape;263;p33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sp>
        <p:nvSpPr>
          <p:cNvPr id="264" name="Google Shape;264;p33"/>
          <p:cNvSpPr txBox="1"/>
          <p:nvPr>
            <p:ph idx="2" type="body"/>
          </p:nvPr>
        </p:nvSpPr>
        <p:spPr>
          <a:xfrm>
            <a:off x="359570" y="1329929"/>
            <a:ext cx="2268300" cy="3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Aleo"/>
              <a:buNone/>
              <a:defRPr b="1" sz="1800">
                <a:solidFill>
                  <a:schemeClr val="accent1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-228600" lvl="1" marL="91440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400"/>
              <a:buFont typeface="Lato Black"/>
              <a:buNone/>
              <a:defRPr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indent="-2286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ato"/>
              <a:buNone/>
              <a:defRPr b="1">
                <a:solidFill>
                  <a:schemeClr val="accent2"/>
                </a:solidFill>
              </a:defRPr>
            </a:lvl3pPr>
            <a:lvl4pPr indent="-2286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ato"/>
              <a:buNone/>
              <a:defRPr>
                <a:solidFill>
                  <a:schemeClr val="accent2"/>
                </a:solidFill>
              </a:defRPr>
            </a:lvl4pPr>
            <a:lvl5pPr indent="-2286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ato"/>
              <a:buNone/>
              <a:defRPr>
                <a:solidFill>
                  <a:schemeClr val="accent2"/>
                </a:solidFill>
              </a:defRPr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Picture">
  <p:cSld name="Content and Picture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/>
          <p:nvPr>
            <p:ph type="title"/>
          </p:nvPr>
        </p:nvSpPr>
        <p:spPr>
          <a:xfrm>
            <a:off x="1007603" y="357188"/>
            <a:ext cx="34566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7" name="Google Shape;267;p34"/>
          <p:cNvSpPr txBox="1"/>
          <p:nvPr>
            <p:ph idx="1" type="body"/>
          </p:nvPr>
        </p:nvSpPr>
        <p:spPr>
          <a:xfrm>
            <a:off x="791580" y="1329929"/>
            <a:ext cx="3672600" cy="3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68" name="Google Shape;268;p34"/>
          <p:cNvSpPr/>
          <p:nvPr>
            <p:ph idx="2" type="pic"/>
          </p:nvPr>
        </p:nvSpPr>
        <p:spPr>
          <a:xfrm>
            <a:off x="4502612" y="0"/>
            <a:ext cx="4641300" cy="5001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269" name="Google Shape;269;p34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0" name="Google Shape;270;p34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1" name="Google Shape;271;p34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Picture 2">
  <p:cSld name="Content and Picture 2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5"/>
          <p:cNvSpPr txBox="1"/>
          <p:nvPr>
            <p:ph type="title"/>
          </p:nvPr>
        </p:nvSpPr>
        <p:spPr>
          <a:xfrm>
            <a:off x="1007603" y="357188"/>
            <a:ext cx="48609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4" name="Google Shape;274;p35"/>
          <p:cNvSpPr txBox="1"/>
          <p:nvPr>
            <p:ph idx="1" type="body"/>
          </p:nvPr>
        </p:nvSpPr>
        <p:spPr>
          <a:xfrm>
            <a:off x="791580" y="1329929"/>
            <a:ext cx="5076900" cy="3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75" name="Google Shape;275;p35"/>
          <p:cNvSpPr/>
          <p:nvPr>
            <p:ph idx="2" type="pic"/>
          </p:nvPr>
        </p:nvSpPr>
        <p:spPr>
          <a:xfrm>
            <a:off x="5798756" y="0"/>
            <a:ext cx="3345300" cy="5001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276" name="Google Shape;276;p35"/>
          <p:cNvSpPr txBox="1"/>
          <p:nvPr>
            <p:ph idx="10" type="dt"/>
          </p:nvPr>
        </p:nvSpPr>
        <p:spPr>
          <a:xfrm>
            <a:off x="683568" y="4785996"/>
            <a:ext cx="5991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7" name="Google Shape;277;p35"/>
          <p:cNvSpPr txBox="1"/>
          <p:nvPr>
            <p:ph idx="11" type="ftr"/>
          </p:nvPr>
        </p:nvSpPr>
        <p:spPr>
          <a:xfrm>
            <a:off x="1277634" y="4785996"/>
            <a:ext cx="3294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8" name="Google Shape;278;p35"/>
          <p:cNvSpPr txBox="1"/>
          <p:nvPr>
            <p:ph idx="12" type="sldNum"/>
          </p:nvPr>
        </p:nvSpPr>
        <p:spPr>
          <a:xfrm>
            <a:off x="359569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 b="0" i="0" sz="700" cap="none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l">
              <a:spcBef>
                <a:spcPts val="0"/>
              </a:spcBef>
              <a:buNone/>
              <a:defRPr b="0" i="0" sz="700" cap="none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l">
              <a:spcBef>
                <a:spcPts val="0"/>
              </a:spcBef>
              <a:buNone/>
              <a:defRPr b="0" i="0" sz="700" cap="none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l">
              <a:spcBef>
                <a:spcPts val="0"/>
              </a:spcBef>
              <a:buNone/>
              <a:defRPr b="0" i="0" sz="700" cap="none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l">
              <a:spcBef>
                <a:spcPts val="0"/>
              </a:spcBef>
              <a:buNone/>
              <a:defRPr b="0" i="0" sz="700" cap="none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l">
              <a:spcBef>
                <a:spcPts val="0"/>
              </a:spcBef>
              <a:buNone/>
              <a:defRPr b="0" i="0" sz="700" cap="none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l">
              <a:spcBef>
                <a:spcPts val="0"/>
              </a:spcBef>
              <a:buNone/>
              <a:defRPr b="0" i="0" sz="700" cap="none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l">
              <a:spcBef>
                <a:spcPts val="0"/>
              </a:spcBef>
              <a:buNone/>
              <a:defRPr b="0" i="0" sz="700" cap="none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l">
              <a:spcBef>
                <a:spcPts val="0"/>
              </a:spcBef>
              <a:buNone/>
              <a:defRPr b="0" i="0" sz="700" cap="none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Half Picture" showMasterSp="0">
  <p:cSld name="Title and Half Picture">
    <p:bg>
      <p:bgPr>
        <a:solidFill>
          <a:schemeClr val="accent2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6"/>
          <p:cNvSpPr txBox="1"/>
          <p:nvPr>
            <p:ph type="title"/>
          </p:nvPr>
        </p:nvSpPr>
        <p:spPr>
          <a:xfrm>
            <a:off x="791767" y="2841779"/>
            <a:ext cx="79926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1" name="Google Shape;281;p36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2" name="Google Shape;282;p36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3" name="Google Shape;283;p36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sp>
        <p:nvSpPr>
          <p:cNvPr id="284" name="Google Shape;284;p36"/>
          <p:cNvSpPr txBox="1"/>
          <p:nvPr>
            <p:ph idx="1" type="body"/>
          </p:nvPr>
        </p:nvSpPr>
        <p:spPr>
          <a:xfrm>
            <a:off x="791580" y="3597864"/>
            <a:ext cx="7992900" cy="10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5" name="Google Shape;285;p36"/>
          <p:cNvSpPr/>
          <p:nvPr>
            <p:ph idx="2" type="pic"/>
          </p:nvPr>
        </p:nvSpPr>
        <p:spPr>
          <a:xfrm>
            <a:off x="0" y="1"/>
            <a:ext cx="9144000" cy="2518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86" name="Google Shape;286;p36"/>
          <p:cNvSpPr/>
          <p:nvPr/>
        </p:nvSpPr>
        <p:spPr>
          <a:xfrm>
            <a:off x="474511" y="357504"/>
            <a:ext cx="202013" cy="458989"/>
          </a:xfrm>
          <a:custGeom>
            <a:rect b="b" l="l" r="r" t="t"/>
            <a:pathLst>
              <a:path extrusionOk="0" h="7179" w="3164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Half Picture 2 " showMasterSp="0">
  <p:cSld name="Title and Half Picture 2 ">
    <p:bg>
      <p:bgPr>
        <a:solidFill>
          <a:schemeClr val="accent4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37"/>
          <p:cNvGrpSpPr/>
          <p:nvPr/>
        </p:nvGrpSpPr>
        <p:grpSpPr>
          <a:xfrm>
            <a:off x="359722" y="66"/>
            <a:ext cx="432030" cy="951676"/>
            <a:chOff x="5372826" y="1844824"/>
            <a:chExt cx="1457100" cy="3209700"/>
          </a:xfrm>
        </p:grpSpPr>
        <p:sp>
          <p:nvSpPr>
            <p:cNvPr id="289" name="Google Shape;289;p37"/>
            <p:cNvSpPr/>
            <p:nvPr/>
          </p:nvSpPr>
          <p:spPr>
            <a:xfrm>
              <a:off x="5372826" y="1844824"/>
              <a:ext cx="1457100" cy="3209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0" name="Google Shape;290;p37"/>
            <p:cNvSpPr/>
            <p:nvPr/>
          </p:nvSpPr>
          <p:spPr>
            <a:xfrm>
              <a:off x="5760666" y="3050717"/>
              <a:ext cx="681407" cy="1548241"/>
            </a:xfrm>
            <a:custGeom>
              <a:rect b="b" l="l" r="r" t="t"/>
              <a:pathLst>
                <a:path extrusionOk="0" h="7179" w="3164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91" name="Google Shape;291;p37"/>
          <p:cNvSpPr txBox="1"/>
          <p:nvPr>
            <p:ph type="title"/>
          </p:nvPr>
        </p:nvSpPr>
        <p:spPr>
          <a:xfrm>
            <a:off x="791767" y="2841779"/>
            <a:ext cx="79926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2" name="Google Shape;292;p37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3" name="Google Shape;293;p37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4" name="Google Shape;294;p37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sp>
        <p:nvSpPr>
          <p:cNvPr id="295" name="Google Shape;295;p37"/>
          <p:cNvSpPr txBox="1"/>
          <p:nvPr>
            <p:ph idx="1" type="body"/>
          </p:nvPr>
        </p:nvSpPr>
        <p:spPr>
          <a:xfrm>
            <a:off x="791580" y="3597864"/>
            <a:ext cx="7992900" cy="10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96" name="Google Shape;296;p37"/>
          <p:cNvSpPr/>
          <p:nvPr>
            <p:ph idx="2" type="pic"/>
          </p:nvPr>
        </p:nvSpPr>
        <p:spPr>
          <a:xfrm>
            <a:off x="0" y="1"/>
            <a:ext cx="9144000" cy="2518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Half Picture 3" showMasterSp="0">
  <p:cSld name="Title and Half Picture 3">
    <p:bg>
      <p:bgPr>
        <a:solidFill>
          <a:schemeClr val="accent1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8"/>
          <p:cNvSpPr txBox="1"/>
          <p:nvPr>
            <p:ph type="title"/>
          </p:nvPr>
        </p:nvSpPr>
        <p:spPr>
          <a:xfrm>
            <a:off x="791767" y="2841779"/>
            <a:ext cx="79926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9" name="Google Shape;299;p38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0" name="Google Shape;300;p38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1" name="Google Shape;301;p38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sp>
        <p:nvSpPr>
          <p:cNvPr id="302" name="Google Shape;302;p38"/>
          <p:cNvSpPr txBox="1"/>
          <p:nvPr>
            <p:ph idx="1" type="body"/>
          </p:nvPr>
        </p:nvSpPr>
        <p:spPr>
          <a:xfrm>
            <a:off x="791580" y="3597864"/>
            <a:ext cx="7992900" cy="10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–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3" name="Google Shape;303;p38"/>
          <p:cNvSpPr/>
          <p:nvPr>
            <p:ph idx="2" type="pic"/>
          </p:nvPr>
        </p:nvSpPr>
        <p:spPr>
          <a:xfrm>
            <a:off x="0" y="1"/>
            <a:ext cx="9144000" cy="2518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grpSp>
        <p:nvGrpSpPr>
          <p:cNvPr id="304" name="Google Shape;304;p38"/>
          <p:cNvGrpSpPr/>
          <p:nvPr/>
        </p:nvGrpSpPr>
        <p:grpSpPr>
          <a:xfrm>
            <a:off x="359722" y="66"/>
            <a:ext cx="432030" cy="951676"/>
            <a:chOff x="5372826" y="1844824"/>
            <a:chExt cx="1457100" cy="3209700"/>
          </a:xfrm>
        </p:grpSpPr>
        <p:sp>
          <p:nvSpPr>
            <p:cNvPr id="305" name="Google Shape;305;p38"/>
            <p:cNvSpPr/>
            <p:nvPr/>
          </p:nvSpPr>
          <p:spPr>
            <a:xfrm>
              <a:off x="5372826" y="1844824"/>
              <a:ext cx="1457100" cy="3209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6" name="Google Shape;306;p38"/>
            <p:cNvSpPr/>
            <p:nvPr/>
          </p:nvSpPr>
          <p:spPr>
            <a:xfrm>
              <a:off x="5760666" y="3050717"/>
              <a:ext cx="681407" cy="1548241"/>
            </a:xfrm>
            <a:custGeom>
              <a:rect b="b" l="l" r="r" t="t"/>
              <a:pathLst>
                <a:path extrusionOk="0" h="7179" w="3164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Half Picture 4" showMasterSp="0">
  <p:cSld name="Title and Half Picture 4">
    <p:bg>
      <p:bgPr>
        <a:solidFill>
          <a:schemeClr val="accent2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9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09" name="Google Shape;309;p39"/>
          <p:cNvSpPr txBox="1"/>
          <p:nvPr>
            <p:ph idx="1" type="body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>
              <a:alpha val="69800"/>
            </a:schemeClr>
          </a:solidFill>
          <a:ln>
            <a:noFill/>
          </a:ln>
        </p:spPr>
        <p:txBody>
          <a:bodyPr anchorCtr="0" anchor="t" bIns="810000" lIns="432000" spcFirstLastPara="1" rIns="810000" wrap="square" tIns="1817100">
            <a:no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0" name="Google Shape;310;p39"/>
          <p:cNvSpPr/>
          <p:nvPr/>
        </p:nvSpPr>
        <p:spPr>
          <a:xfrm>
            <a:off x="474511" y="357504"/>
            <a:ext cx="202013" cy="458989"/>
          </a:xfrm>
          <a:custGeom>
            <a:rect b="b" l="l" r="r" t="t"/>
            <a:pathLst>
              <a:path extrusionOk="0" h="7179" w="3164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1" name="Google Shape;311;p39"/>
          <p:cNvSpPr txBox="1"/>
          <p:nvPr>
            <p:ph type="title"/>
          </p:nvPr>
        </p:nvSpPr>
        <p:spPr>
          <a:xfrm>
            <a:off x="5004048" y="788919"/>
            <a:ext cx="33486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2" name="Google Shape;312;p39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3" name="Google Shape;313;p39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4" name="Google Shape;314;p39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">
  <p:cSld name="Picture 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0"/>
          <p:cNvSpPr/>
          <p:nvPr>
            <p:ph idx="2" type="pic"/>
          </p:nvPr>
        </p:nvSpPr>
        <p:spPr>
          <a:xfrm>
            <a:off x="0" y="0"/>
            <a:ext cx="9144000" cy="50019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7" name="Google Shape;317;p40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8" name="Google Shape;318;p40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9" name="Google Shape;319;p40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0" name="Google Shape;320;p40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Picture ">
  <p:cSld name="Text and Picture 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1"/>
          <p:cNvSpPr/>
          <p:nvPr>
            <p:ph idx="2" type="pic"/>
          </p:nvPr>
        </p:nvSpPr>
        <p:spPr>
          <a:xfrm>
            <a:off x="0" y="0"/>
            <a:ext cx="9144000" cy="50019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23" name="Google Shape;323;p41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4" name="Google Shape;324;p41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5" name="Google Shape;325;p41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sp>
        <p:nvSpPr>
          <p:cNvPr id="326" name="Google Shape;326;p41"/>
          <p:cNvSpPr txBox="1"/>
          <p:nvPr>
            <p:ph type="ctrTitle"/>
          </p:nvPr>
        </p:nvSpPr>
        <p:spPr>
          <a:xfrm>
            <a:off x="359569" y="1762088"/>
            <a:ext cx="8424900" cy="15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leo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Picture Nega" showMasterSp="0">
  <p:cSld name="Text and Picture Nega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2"/>
          <p:cNvSpPr/>
          <p:nvPr>
            <p:ph idx="2" type="pic"/>
          </p:nvPr>
        </p:nvSpPr>
        <p:spPr>
          <a:xfrm>
            <a:off x="0" y="0"/>
            <a:ext cx="9144000" cy="50019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29" name="Google Shape;329;p42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0" name="Google Shape;330;p42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1" name="Google Shape;331;p42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cap="none">
                <a:solidFill>
                  <a:schemeClr val="lt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sp>
        <p:nvSpPr>
          <p:cNvPr id="332" name="Google Shape;332;p42"/>
          <p:cNvSpPr txBox="1"/>
          <p:nvPr>
            <p:ph type="ctrTitle"/>
          </p:nvPr>
        </p:nvSpPr>
        <p:spPr>
          <a:xfrm>
            <a:off x="359569" y="1762088"/>
            <a:ext cx="8424900" cy="15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leo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3" name="Google Shape;333;p42"/>
          <p:cNvSpPr/>
          <p:nvPr/>
        </p:nvSpPr>
        <p:spPr>
          <a:xfrm>
            <a:off x="0" y="5002020"/>
            <a:ext cx="9144000" cy="14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34" name="Google Shape;334;p42"/>
          <p:cNvGrpSpPr/>
          <p:nvPr/>
        </p:nvGrpSpPr>
        <p:grpSpPr>
          <a:xfrm>
            <a:off x="359722" y="66"/>
            <a:ext cx="432030" cy="951676"/>
            <a:chOff x="5372826" y="1844824"/>
            <a:chExt cx="1457100" cy="3209700"/>
          </a:xfrm>
        </p:grpSpPr>
        <p:sp>
          <p:nvSpPr>
            <p:cNvPr id="335" name="Google Shape;335;p42"/>
            <p:cNvSpPr/>
            <p:nvPr/>
          </p:nvSpPr>
          <p:spPr>
            <a:xfrm>
              <a:off x="5372826" y="1844824"/>
              <a:ext cx="1457100" cy="3209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42"/>
            <p:cNvSpPr/>
            <p:nvPr/>
          </p:nvSpPr>
          <p:spPr>
            <a:xfrm>
              <a:off x="5760666" y="3050717"/>
              <a:ext cx="681407" cy="1548241"/>
            </a:xfrm>
            <a:custGeom>
              <a:rect b="b" l="l" r="r" t="t"/>
              <a:pathLst>
                <a:path extrusionOk="0" h="7179" w="3164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Blue" showMasterSp="0" type="blank">
  <p:cSld name="BLANK">
    <p:bg>
      <p:bgPr>
        <a:solidFill>
          <a:schemeClr val="accent2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3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9" name="Google Shape;339;p43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0" name="Google Shape;340;p43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grpSp>
        <p:nvGrpSpPr>
          <p:cNvPr id="341" name="Google Shape;341;p43"/>
          <p:cNvGrpSpPr/>
          <p:nvPr/>
        </p:nvGrpSpPr>
        <p:grpSpPr>
          <a:xfrm>
            <a:off x="3275947" y="1437595"/>
            <a:ext cx="2591951" cy="1679855"/>
            <a:chOff x="4527550" y="2341563"/>
            <a:chExt cx="3135298" cy="2032000"/>
          </a:xfrm>
        </p:grpSpPr>
        <p:sp>
          <p:nvSpPr>
            <p:cNvPr id="342" name="Google Shape;342;p43"/>
            <p:cNvSpPr/>
            <p:nvPr/>
          </p:nvSpPr>
          <p:spPr>
            <a:xfrm>
              <a:off x="5768975" y="2341563"/>
              <a:ext cx="644523" cy="1463669"/>
            </a:xfrm>
            <a:custGeom>
              <a:rect b="b" l="l" r="r" t="t"/>
              <a:pathLst>
                <a:path extrusionOk="0" h="5531" w="2436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3" name="Google Shape;343;p43"/>
            <p:cNvSpPr/>
            <p:nvPr/>
          </p:nvSpPr>
          <p:spPr>
            <a:xfrm>
              <a:off x="4694238" y="3829051"/>
              <a:ext cx="2776526" cy="250824"/>
            </a:xfrm>
            <a:custGeom>
              <a:rect b="b" l="l" r="r" t="t"/>
              <a:pathLst>
                <a:path extrusionOk="0" h="945" w="10493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4" name="Google Shape;344;p43"/>
            <p:cNvSpPr/>
            <p:nvPr/>
          </p:nvSpPr>
          <p:spPr>
            <a:xfrm>
              <a:off x="4527550" y="4124326"/>
              <a:ext cx="3135298" cy="249237"/>
            </a:xfrm>
            <a:custGeom>
              <a:rect b="b" l="l" r="r" t="t"/>
              <a:pathLst>
                <a:path extrusionOk="0" h="944" w="11852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5" name="Google Shape;345;p43"/>
          <p:cNvGrpSpPr/>
          <p:nvPr/>
        </p:nvGrpSpPr>
        <p:grpSpPr>
          <a:xfrm>
            <a:off x="-20" y="5002023"/>
            <a:ext cx="9143726" cy="141466"/>
            <a:chOff x="2207568" y="692696"/>
            <a:chExt cx="2304192" cy="576000"/>
          </a:xfrm>
        </p:grpSpPr>
        <p:sp>
          <p:nvSpPr>
            <p:cNvPr id="346" name="Google Shape;346;p43"/>
            <p:cNvSpPr/>
            <p:nvPr/>
          </p:nvSpPr>
          <p:spPr>
            <a:xfrm>
              <a:off x="2783632" y="692696"/>
              <a:ext cx="576000" cy="57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7" name="Google Shape;347;p43"/>
            <p:cNvSpPr/>
            <p:nvPr/>
          </p:nvSpPr>
          <p:spPr>
            <a:xfrm>
              <a:off x="3359696" y="692696"/>
              <a:ext cx="576000" cy="57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8" name="Google Shape;348;p43"/>
            <p:cNvSpPr/>
            <p:nvPr/>
          </p:nvSpPr>
          <p:spPr>
            <a:xfrm>
              <a:off x="3935760" y="692696"/>
              <a:ext cx="576000" cy="57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9" name="Google Shape;349;p43"/>
            <p:cNvSpPr/>
            <p:nvPr/>
          </p:nvSpPr>
          <p:spPr>
            <a:xfrm>
              <a:off x="2207568" y="692696"/>
              <a:ext cx="576000" cy="57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50" name="Google Shape;350;p43">
            <a:hlinkClick r:id="rId2"/>
          </p:cNvPr>
          <p:cNvSpPr/>
          <p:nvPr/>
        </p:nvSpPr>
        <p:spPr>
          <a:xfrm>
            <a:off x="4734018" y="3759882"/>
            <a:ext cx="215999" cy="215999"/>
          </a:xfrm>
          <a:custGeom>
            <a:rect b="b" l="l" r="r" t="t"/>
            <a:pathLst>
              <a:path extrusionOk="0" h="2806" w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1" name="Google Shape;351;p43">
            <a:hlinkClick r:id="rId3"/>
          </p:cNvPr>
          <p:cNvSpPr/>
          <p:nvPr/>
        </p:nvSpPr>
        <p:spPr>
          <a:xfrm>
            <a:off x="3923566" y="3759473"/>
            <a:ext cx="216385" cy="215999"/>
          </a:xfrm>
          <a:custGeom>
            <a:rect b="b" l="l" r="r" t="t"/>
            <a:pathLst>
              <a:path extrusionOk="0" h="2806" w="2807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2" name="Google Shape;352;p43">
            <a:hlinkClick r:id="rId4"/>
          </p:cNvPr>
          <p:cNvSpPr/>
          <p:nvPr/>
        </p:nvSpPr>
        <p:spPr>
          <a:xfrm>
            <a:off x="4464012" y="3759473"/>
            <a:ext cx="215999" cy="215999"/>
          </a:xfrm>
          <a:custGeom>
            <a:rect b="b" l="l" r="r" t="t"/>
            <a:pathLst>
              <a:path extrusionOk="0" h="2806" w="2804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3" name="Google Shape;353;p43">
            <a:hlinkClick r:id="rId5"/>
          </p:cNvPr>
          <p:cNvSpPr/>
          <p:nvPr/>
        </p:nvSpPr>
        <p:spPr>
          <a:xfrm>
            <a:off x="5004048" y="3759882"/>
            <a:ext cx="215720" cy="216003"/>
          </a:xfrm>
          <a:custGeom>
            <a:rect b="b" l="l" r="r" t="t"/>
            <a:pathLst>
              <a:path extrusionOk="0" h="2282" w="2281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4" name="Google Shape;354;p43">
            <a:hlinkClick r:id="rId6"/>
          </p:cNvPr>
          <p:cNvSpPr/>
          <p:nvPr/>
        </p:nvSpPr>
        <p:spPr>
          <a:xfrm>
            <a:off x="4193887" y="3759473"/>
            <a:ext cx="216093" cy="215997"/>
          </a:xfrm>
          <a:custGeom>
            <a:rect b="b" l="l" r="r" t="t"/>
            <a:pathLst>
              <a:path extrusionOk="0" h="2269" w="2270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Gray" showMasterSp="0">
  <p:cSld name="Logo Gray">
    <p:bg>
      <p:bgPr>
        <a:solidFill>
          <a:schemeClr val="accent4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4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7" name="Google Shape;357;p44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8" name="Google Shape;358;p44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grpSp>
        <p:nvGrpSpPr>
          <p:cNvPr id="359" name="Google Shape;359;p44"/>
          <p:cNvGrpSpPr/>
          <p:nvPr/>
        </p:nvGrpSpPr>
        <p:grpSpPr>
          <a:xfrm>
            <a:off x="3275947" y="1437595"/>
            <a:ext cx="2591951" cy="1679855"/>
            <a:chOff x="4527550" y="2341563"/>
            <a:chExt cx="3135298" cy="2032000"/>
          </a:xfrm>
        </p:grpSpPr>
        <p:sp>
          <p:nvSpPr>
            <p:cNvPr id="360" name="Google Shape;360;p44"/>
            <p:cNvSpPr/>
            <p:nvPr/>
          </p:nvSpPr>
          <p:spPr>
            <a:xfrm>
              <a:off x="5768975" y="2341563"/>
              <a:ext cx="644523" cy="1463669"/>
            </a:xfrm>
            <a:custGeom>
              <a:rect b="b" l="l" r="r" t="t"/>
              <a:pathLst>
                <a:path extrusionOk="0" h="5531" w="2436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1" name="Google Shape;361;p44"/>
            <p:cNvSpPr/>
            <p:nvPr/>
          </p:nvSpPr>
          <p:spPr>
            <a:xfrm>
              <a:off x="4694238" y="3829051"/>
              <a:ext cx="2776526" cy="250824"/>
            </a:xfrm>
            <a:custGeom>
              <a:rect b="b" l="l" r="r" t="t"/>
              <a:pathLst>
                <a:path extrusionOk="0" h="945" w="10493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2" name="Google Shape;362;p44"/>
            <p:cNvSpPr/>
            <p:nvPr/>
          </p:nvSpPr>
          <p:spPr>
            <a:xfrm>
              <a:off x="4527550" y="4124326"/>
              <a:ext cx="3135298" cy="249237"/>
            </a:xfrm>
            <a:custGeom>
              <a:rect b="b" l="l" r="r" t="t"/>
              <a:pathLst>
                <a:path extrusionOk="0" h="944" w="11852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63" name="Google Shape;363;p44"/>
          <p:cNvGrpSpPr/>
          <p:nvPr/>
        </p:nvGrpSpPr>
        <p:grpSpPr>
          <a:xfrm>
            <a:off x="-20" y="5002023"/>
            <a:ext cx="9143726" cy="141466"/>
            <a:chOff x="2207568" y="692696"/>
            <a:chExt cx="2304192" cy="576000"/>
          </a:xfrm>
        </p:grpSpPr>
        <p:sp>
          <p:nvSpPr>
            <p:cNvPr id="364" name="Google Shape;364;p44"/>
            <p:cNvSpPr/>
            <p:nvPr/>
          </p:nvSpPr>
          <p:spPr>
            <a:xfrm>
              <a:off x="2783632" y="692696"/>
              <a:ext cx="576000" cy="57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5" name="Google Shape;365;p44"/>
            <p:cNvSpPr/>
            <p:nvPr/>
          </p:nvSpPr>
          <p:spPr>
            <a:xfrm>
              <a:off x="3359696" y="692696"/>
              <a:ext cx="576000" cy="57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6" name="Google Shape;366;p44"/>
            <p:cNvSpPr/>
            <p:nvPr/>
          </p:nvSpPr>
          <p:spPr>
            <a:xfrm>
              <a:off x="3935760" y="692696"/>
              <a:ext cx="576000" cy="57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7" name="Google Shape;367;p44"/>
            <p:cNvSpPr/>
            <p:nvPr/>
          </p:nvSpPr>
          <p:spPr>
            <a:xfrm>
              <a:off x="2207568" y="692696"/>
              <a:ext cx="576000" cy="57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68" name="Google Shape;368;p44">
            <a:hlinkClick r:id="rId2"/>
          </p:cNvPr>
          <p:cNvSpPr/>
          <p:nvPr/>
        </p:nvSpPr>
        <p:spPr>
          <a:xfrm>
            <a:off x="4734018" y="3759882"/>
            <a:ext cx="215999" cy="215999"/>
          </a:xfrm>
          <a:custGeom>
            <a:rect b="b" l="l" r="r" t="t"/>
            <a:pathLst>
              <a:path extrusionOk="0" h="2806" w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9" name="Google Shape;369;p44">
            <a:hlinkClick r:id="rId3"/>
          </p:cNvPr>
          <p:cNvSpPr/>
          <p:nvPr/>
        </p:nvSpPr>
        <p:spPr>
          <a:xfrm>
            <a:off x="3923566" y="3759473"/>
            <a:ext cx="216385" cy="215999"/>
          </a:xfrm>
          <a:custGeom>
            <a:rect b="b" l="l" r="r" t="t"/>
            <a:pathLst>
              <a:path extrusionOk="0" h="2806" w="2807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0" name="Google Shape;370;p44">
            <a:hlinkClick r:id="rId4"/>
          </p:cNvPr>
          <p:cNvSpPr/>
          <p:nvPr/>
        </p:nvSpPr>
        <p:spPr>
          <a:xfrm>
            <a:off x="4464012" y="3759473"/>
            <a:ext cx="215999" cy="215999"/>
          </a:xfrm>
          <a:custGeom>
            <a:rect b="b" l="l" r="r" t="t"/>
            <a:pathLst>
              <a:path extrusionOk="0" h="2806" w="2804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1" name="Google Shape;371;p44">
            <a:hlinkClick r:id="rId5"/>
          </p:cNvPr>
          <p:cNvSpPr/>
          <p:nvPr/>
        </p:nvSpPr>
        <p:spPr>
          <a:xfrm>
            <a:off x="5004048" y="3759882"/>
            <a:ext cx="215720" cy="216003"/>
          </a:xfrm>
          <a:custGeom>
            <a:rect b="b" l="l" r="r" t="t"/>
            <a:pathLst>
              <a:path extrusionOk="0" h="2282" w="2281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2" name="Google Shape;372;p44">
            <a:hlinkClick r:id="rId6"/>
          </p:cNvPr>
          <p:cNvSpPr/>
          <p:nvPr/>
        </p:nvSpPr>
        <p:spPr>
          <a:xfrm>
            <a:off x="4193887" y="3759473"/>
            <a:ext cx="216093" cy="215997"/>
          </a:xfrm>
          <a:custGeom>
            <a:rect b="b" l="l" r="r" t="t"/>
            <a:pathLst>
              <a:path extrusionOk="0" h="2269" w="2270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Red" showMasterSp="0">
  <p:cSld name="Logo Red">
    <p:bg>
      <p:bgPr>
        <a:solidFill>
          <a:schemeClr val="accent1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5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5" name="Google Shape;375;p45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6" name="Google Shape;376;p45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grpSp>
        <p:nvGrpSpPr>
          <p:cNvPr id="377" name="Google Shape;377;p45"/>
          <p:cNvGrpSpPr/>
          <p:nvPr/>
        </p:nvGrpSpPr>
        <p:grpSpPr>
          <a:xfrm>
            <a:off x="3275947" y="1437595"/>
            <a:ext cx="2591951" cy="1679855"/>
            <a:chOff x="4527550" y="2341563"/>
            <a:chExt cx="3135298" cy="2032000"/>
          </a:xfrm>
        </p:grpSpPr>
        <p:sp>
          <p:nvSpPr>
            <p:cNvPr id="378" name="Google Shape;378;p45"/>
            <p:cNvSpPr/>
            <p:nvPr/>
          </p:nvSpPr>
          <p:spPr>
            <a:xfrm>
              <a:off x="5768975" y="2341563"/>
              <a:ext cx="644523" cy="1463669"/>
            </a:xfrm>
            <a:custGeom>
              <a:rect b="b" l="l" r="r" t="t"/>
              <a:pathLst>
                <a:path extrusionOk="0" h="5531" w="2436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9" name="Google Shape;379;p45"/>
            <p:cNvSpPr/>
            <p:nvPr/>
          </p:nvSpPr>
          <p:spPr>
            <a:xfrm>
              <a:off x="4694238" y="3829051"/>
              <a:ext cx="2776526" cy="250824"/>
            </a:xfrm>
            <a:custGeom>
              <a:rect b="b" l="l" r="r" t="t"/>
              <a:pathLst>
                <a:path extrusionOk="0" h="945" w="10493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0" name="Google Shape;380;p45"/>
            <p:cNvSpPr/>
            <p:nvPr/>
          </p:nvSpPr>
          <p:spPr>
            <a:xfrm>
              <a:off x="4527550" y="4124326"/>
              <a:ext cx="3135298" cy="249237"/>
            </a:xfrm>
            <a:custGeom>
              <a:rect b="b" l="l" r="r" t="t"/>
              <a:pathLst>
                <a:path extrusionOk="0" h="944" w="11852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81" name="Google Shape;381;p45"/>
          <p:cNvGrpSpPr/>
          <p:nvPr/>
        </p:nvGrpSpPr>
        <p:grpSpPr>
          <a:xfrm>
            <a:off x="-20" y="5002023"/>
            <a:ext cx="9143726" cy="141466"/>
            <a:chOff x="2207568" y="692696"/>
            <a:chExt cx="2304192" cy="576000"/>
          </a:xfrm>
        </p:grpSpPr>
        <p:sp>
          <p:nvSpPr>
            <p:cNvPr id="382" name="Google Shape;382;p45"/>
            <p:cNvSpPr/>
            <p:nvPr/>
          </p:nvSpPr>
          <p:spPr>
            <a:xfrm>
              <a:off x="2783632" y="692696"/>
              <a:ext cx="576000" cy="57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3" name="Google Shape;383;p45"/>
            <p:cNvSpPr/>
            <p:nvPr/>
          </p:nvSpPr>
          <p:spPr>
            <a:xfrm>
              <a:off x="3359696" y="692696"/>
              <a:ext cx="576000" cy="57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4" name="Google Shape;384;p45"/>
            <p:cNvSpPr/>
            <p:nvPr/>
          </p:nvSpPr>
          <p:spPr>
            <a:xfrm>
              <a:off x="3935760" y="692696"/>
              <a:ext cx="576000" cy="57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5" name="Google Shape;385;p45"/>
            <p:cNvSpPr/>
            <p:nvPr/>
          </p:nvSpPr>
          <p:spPr>
            <a:xfrm>
              <a:off x="2207568" y="692696"/>
              <a:ext cx="576000" cy="57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86" name="Google Shape;386;p45">
            <a:hlinkClick r:id="rId2"/>
          </p:cNvPr>
          <p:cNvSpPr/>
          <p:nvPr/>
        </p:nvSpPr>
        <p:spPr>
          <a:xfrm>
            <a:off x="4734018" y="3759882"/>
            <a:ext cx="215999" cy="215999"/>
          </a:xfrm>
          <a:custGeom>
            <a:rect b="b" l="l" r="r" t="t"/>
            <a:pathLst>
              <a:path extrusionOk="0" h="2806" w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7" name="Google Shape;387;p45">
            <a:hlinkClick r:id="rId3"/>
          </p:cNvPr>
          <p:cNvSpPr/>
          <p:nvPr/>
        </p:nvSpPr>
        <p:spPr>
          <a:xfrm>
            <a:off x="3923566" y="3759473"/>
            <a:ext cx="216385" cy="215999"/>
          </a:xfrm>
          <a:custGeom>
            <a:rect b="b" l="l" r="r" t="t"/>
            <a:pathLst>
              <a:path extrusionOk="0" h="2806" w="2807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8" name="Google Shape;388;p45">
            <a:hlinkClick r:id="rId4"/>
          </p:cNvPr>
          <p:cNvSpPr/>
          <p:nvPr/>
        </p:nvSpPr>
        <p:spPr>
          <a:xfrm>
            <a:off x="4464012" y="3759473"/>
            <a:ext cx="215999" cy="215999"/>
          </a:xfrm>
          <a:custGeom>
            <a:rect b="b" l="l" r="r" t="t"/>
            <a:pathLst>
              <a:path extrusionOk="0" h="2806" w="2804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9" name="Google Shape;389;p45">
            <a:hlinkClick r:id="rId5"/>
          </p:cNvPr>
          <p:cNvSpPr/>
          <p:nvPr/>
        </p:nvSpPr>
        <p:spPr>
          <a:xfrm>
            <a:off x="5004048" y="3759882"/>
            <a:ext cx="215720" cy="216003"/>
          </a:xfrm>
          <a:custGeom>
            <a:rect b="b" l="l" r="r" t="t"/>
            <a:pathLst>
              <a:path extrusionOk="0" h="2282" w="2281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0" name="Google Shape;390;p45">
            <a:hlinkClick r:id="rId6"/>
          </p:cNvPr>
          <p:cNvSpPr/>
          <p:nvPr/>
        </p:nvSpPr>
        <p:spPr>
          <a:xfrm>
            <a:off x="4193887" y="3759473"/>
            <a:ext cx="216093" cy="215997"/>
          </a:xfrm>
          <a:custGeom>
            <a:rect b="b" l="l" r="r" t="t"/>
            <a:pathLst>
              <a:path extrusionOk="0" h="2269" w="2270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Gold" showMasterSp="0">
  <p:cSld name="Logo Gold">
    <p:bg>
      <p:bgPr>
        <a:solidFill>
          <a:schemeClr val="accent3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6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3" name="Google Shape;393;p46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4" name="Google Shape;394;p46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cap="none"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grpSp>
        <p:nvGrpSpPr>
          <p:cNvPr id="395" name="Google Shape;395;p46"/>
          <p:cNvGrpSpPr/>
          <p:nvPr/>
        </p:nvGrpSpPr>
        <p:grpSpPr>
          <a:xfrm>
            <a:off x="3275947" y="1437595"/>
            <a:ext cx="2591951" cy="1679855"/>
            <a:chOff x="4527550" y="2341563"/>
            <a:chExt cx="3135298" cy="2032000"/>
          </a:xfrm>
        </p:grpSpPr>
        <p:sp>
          <p:nvSpPr>
            <p:cNvPr id="396" name="Google Shape;396;p46"/>
            <p:cNvSpPr/>
            <p:nvPr/>
          </p:nvSpPr>
          <p:spPr>
            <a:xfrm>
              <a:off x="5768975" y="2341563"/>
              <a:ext cx="644523" cy="1463669"/>
            </a:xfrm>
            <a:custGeom>
              <a:rect b="b" l="l" r="r" t="t"/>
              <a:pathLst>
                <a:path extrusionOk="0" h="5531" w="2436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7" name="Google Shape;397;p46"/>
            <p:cNvSpPr/>
            <p:nvPr/>
          </p:nvSpPr>
          <p:spPr>
            <a:xfrm>
              <a:off x="4694238" y="3829051"/>
              <a:ext cx="2776526" cy="250824"/>
            </a:xfrm>
            <a:custGeom>
              <a:rect b="b" l="l" r="r" t="t"/>
              <a:pathLst>
                <a:path extrusionOk="0" h="945" w="10493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8" name="Google Shape;398;p46"/>
            <p:cNvSpPr/>
            <p:nvPr/>
          </p:nvSpPr>
          <p:spPr>
            <a:xfrm>
              <a:off x="4527550" y="4124326"/>
              <a:ext cx="3135298" cy="249237"/>
            </a:xfrm>
            <a:custGeom>
              <a:rect b="b" l="l" r="r" t="t"/>
              <a:pathLst>
                <a:path extrusionOk="0" h="944" w="11852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99" name="Google Shape;399;p46"/>
          <p:cNvGrpSpPr/>
          <p:nvPr/>
        </p:nvGrpSpPr>
        <p:grpSpPr>
          <a:xfrm>
            <a:off x="-20" y="5002023"/>
            <a:ext cx="9143726" cy="141466"/>
            <a:chOff x="2207568" y="692696"/>
            <a:chExt cx="2304192" cy="576000"/>
          </a:xfrm>
        </p:grpSpPr>
        <p:sp>
          <p:nvSpPr>
            <p:cNvPr id="400" name="Google Shape;400;p46"/>
            <p:cNvSpPr/>
            <p:nvPr/>
          </p:nvSpPr>
          <p:spPr>
            <a:xfrm>
              <a:off x="2783632" y="692696"/>
              <a:ext cx="576000" cy="57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1" name="Google Shape;401;p46"/>
            <p:cNvSpPr/>
            <p:nvPr/>
          </p:nvSpPr>
          <p:spPr>
            <a:xfrm>
              <a:off x="3359696" y="692696"/>
              <a:ext cx="576000" cy="57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2" name="Google Shape;402;p46"/>
            <p:cNvSpPr/>
            <p:nvPr/>
          </p:nvSpPr>
          <p:spPr>
            <a:xfrm>
              <a:off x="3935760" y="692696"/>
              <a:ext cx="576000" cy="57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3" name="Google Shape;403;p46"/>
            <p:cNvSpPr/>
            <p:nvPr/>
          </p:nvSpPr>
          <p:spPr>
            <a:xfrm>
              <a:off x="2207568" y="692696"/>
              <a:ext cx="576000" cy="57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04" name="Google Shape;404;p46">
            <a:hlinkClick r:id="rId2"/>
          </p:cNvPr>
          <p:cNvSpPr/>
          <p:nvPr/>
        </p:nvSpPr>
        <p:spPr>
          <a:xfrm>
            <a:off x="4734018" y="3759882"/>
            <a:ext cx="215999" cy="215999"/>
          </a:xfrm>
          <a:custGeom>
            <a:rect b="b" l="l" r="r" t="t"/>
            <a:pathLst>
              <a:path extrusionOk="0" h="2806" w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5" name="Google Shape;405;p46">
            <a:hlinkClick r:id="rId3"/>
          </p:cNvPr>
          <p:cNvSpPr/>
          <p:nvPr/>
        </p:nvSpPr>
        <p:spPr>
          <a:xfrm>
            <a:off x="3923566" y="3759473"/>
            <a:ext cx="216385" cy="215999"/>
          </a:xfrm>
          <a:custGeom>
            <a:rect b="b" l="l" r="r" t="t"/>
            <a:pathLst>
              <a:path extrusionOk="0" h="2806" w="2807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6" name="Google Shape;406;p46">
            <a:hlinkClick r:id="rId4"/>
          </p:cNvPr>
          <p:cNvSpPr/>
          <p:nvPr/>
        </p:nvSpPr>
        <p:spPr>
          <a:xfrm>
            <a:off x="4464012" y="3759473"/>
            <a:ext cx="215999" cy="215999"/>
          </a:xfrm>
          <a:custGeom>
            <a:rect b="b" l="l" r="r" t="t"/>
            <a:pathLst>
              <a:path extrusionOk="0" h="2806" w="2804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7" name="Google Shape;407;p46">
            <a:hlinkClick r:id="rId5"/>
          </p:cNvPr>
          <p:cNvSpPr/>
          <p:nvPr/>
        </p:nvSpPr>
        <p:spPr>
          <a:xfrm>
            <a:off x="5004048" y="3759882"/>
            <a:ext cx="215720" cy="216003"/>
          </a:xfrm>
          <a:custGeom>
            <a:rect b="b" l="l" r="r" t="t"/>
            <a:pathLst>
              <a:path extrusionOk="0" h="2282" w="2281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8" name="Google Shape;408;p46">
            <a:hlinkClick r:id="rId6"/>
          </p:cNvPr>
          <p:cNvSpPr/>
          <p:nvPr/>
        </p:nvSpPr>
        <p:spPr>
          <a:xfrm>
            <a:off x="4193887" y="3759473"/>
            <a:ext cx="216093" cy="215997"/>
          </a:xfrm>
          <a:custGeom>
            <a:rect b="b" l="l" r="r" t="t"/>
            <a:pathLst>
              <a:path extrusionOk="0" h="2269" w="2270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" type="obj">
  <p:cSld name="OBJECT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7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1" name="Google Shape;411;p47"/>
          <p:cNvSpPr txBox="1"/>
          <p:nvPr>
            <p:ph idx="1" type="body"/>
          </p:nvPr>
        </p:nvSpPr>
        <p:spPr>
          <a:xfrm>
            <a:off x="359569" y="1329929"/>
            <a:ext cx="8421900" cy="3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12" name="Google Shape;412;p47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3" name="Google Shape;413;p47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4" name="Google Shape;414;p47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" type="titleOnly">
  <p:cSld name="TITLE_ONLY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8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7" name="Google Shape;417;p48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8" name="Google Shape;418;p48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9" name="Google Shape;419;p48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">
  <p:cSld name="Blank 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9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2" name="Google Shape;422;p49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3" name="Google Shape;423;p49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37" Type="http://schemas.openxmlformats.org/officeDocument/2006/relationships/theme" Target="../theme/theme3.xml"/><Relationship Id="rId14" Type="http://schemas.openxmlformats.org/officeDocument/2006/relationships/slideLayout" Target="../slideLayouts/slideLayout25.xml"/><Relationship Id="rId3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leo"/>
              <a:buNone/>
              <a:defRPr b="1" i="0" sz="2400" u="none" cap="none" strike="noStrike">
                <a:solidFill>
                  <a:schemeClr val="accent2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56728" y="1329929"/>
            <a:ext cx="8424900" cy="3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marR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0" y="5002020"/>
            <a:ext cx="9144000" cy="14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7" name="Google Shape;57;p13"/>
          <p:cNvGrpSpPr/>
          <p:nvPr/>
        </p:nvGrpSpPr>
        <p:grpSpPr>
          <a:xfrm>
            <a:off x="359722" y="66"/>
            <a:ext cx="432030" cy="951676"/>
            <a:chOff x="5372826" y="1844824"/>
            <a:chExt cx="1457100" cy="3209700"/>
          </a:xfrm>
        </p:grpSpPr>
        <p:sp>
          <p:nvSpPr>
            <p:cNvPr id="58" name="Google Shape;58;p13"/>
            <p:cNvSpPr/>
            <p:nvPr/>
          </p:nvSpPr>
          <p:spPr>
            <a:xfrm>
              <a:off x="5372826" y="1844824"/>
              <a:ext cx="1457100" cy="3209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5760666" y="3050717"/>
              <a:ext cx="681407" cy="1548241"/>
            </a:xfrm>
            <a:custGeom>
              <a:rect b="b" l="l" r="r" t="t"/>
              <a:pathLst>
                <a:path extrusionOk="0" h="7179" w="3164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</p:sldLayoutIdLst>
  <mc:AlternateContent>
    <mc:Choice Requires="p14">
      <p:transition p14:dur="250">
        <p:fade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6.png"/><Relationship Id="rId5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ww.youtube.com/watch?v=GdlilyNUCxc&amp;t=81s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www.liikkuvakoulu.fi/ideat/toiminnallinen-oppiminen-paperilta-tavaksi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4.png"/><Relationship Id="rId4" Type="http://schemas.openxmlformats.org/officeDocument/2006/relationships/image" Target="../media/image31.png"/><Relationship Id="rId5" Type="http://schemas.openxmlformats.org/officeDocument/2006/relationships/image" Target="../media/image3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thl.fi/fi/tilastot-ja-data/tilastot-aiheittain/lapset-nuoret-ja-perheet/lasten-ja-nuorten-hyvinvointi-kouluterveyskysely" TargetMode="External"/><Relationship Id="rId4" Type="http://schemas.openxmlformats.org/officeDocument/2006/relationships/hyperlink" Target="https://sampo.thl.fi/pivot/prod/fi/ktk/ktk4/fact_ktk_ktk4?row=measure-187214.187201.200484.200424.200261.199810.199717.200285.200353.200369.200132.199574.200227.199888.199373.200532.199681.199701.200141.199473.199691.200496.200488.199777.199289.&amp;column=area1-600836.&amp;column=time-403056.601069.&amp;column=gender-143993&amp;fo=1#" TargetMode="External"/><Relationship Id="rId5" Type="http://schemas.openxmlformats.org/officeDocument/2006/relationships/hyperlink" Target="https://helda.helsinki.fi//bitstream/handle/10138/310848/_lypuhelin_ja_kasvokkaisen.pdf?sequence=1" TargetMode="External"/><Relationship Id="rId6" Type="http://schemas.openxmlformats.org/officeDocument/2006/relationships/hyperlink" Target="https://yle.fi/uutiset/3-10862591" TargetMode="External"/><Relationship Id="rId7" Type="http://schemas.openxmlformats.org/officeDocument/2006/relationships/image" Target="../media/image25.png"/><Relationship Id="rId8" Type="http://schemas.openxmlformats.org/officeDocument/2006/relationships/image" Target="../media/image2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www.tunnetaitojalapselle.fi/tekij%C3%A4t/Liisa-Keltikangas-J%C3%A4rvinen.html" TargetMode="External"/><Relationship Id="rId4" Type="http://schemas.openxmlformats.org/officeDocument/2006/relationships/hyperlink" Target="https://www.oph.fi/fi/koulutus-ja-tutkinnot/kaveritaidot-ovat-harjoiteltavia-taitoja" TargetMode="External"/><Relationship Id="rId9" Type="http://schemas.openxmlformats.org/officeDocument/2006/relationships/hyperlink" Target="https://www.julkari.fi/bitstream/handle/10024/90832/Rap068_2012_netti.pdf" TargetMode="External"/><Relationship Id="rId5" Type="http://schemas.openxmlformats.org/officeDocument/2006/relationships/hyperlink" Target="https://psykologilehti.fi/sosiaaliset-suhteet-edistavat-aivojen-ja-mielen-terveytta/" TargetMode="External"/><Relationship Id="rId6" Type="http://schemas.openxmlformats.org/officeDocument/2006/relationships/hyperlink" Target="https://jyx.jyu.fi/bitstream/handle/123456789/42447/1/978-951-39-5459-8_vaitos23112013.pdf" TargetMode="External"/><Relationship Id="rId7" Type="http://schemas.openxmlformats.org/officeDocument/2006/relationships/hyperlink" Target="https://www.terveysportti.fi/apps/dtk/tmi/article/tmm00147?toc=249488" TargetMode="External"/><Relationship Id="rId8" Type="http://schemas.openxmlformats.org/officeDocument/2006/relationships/hyperlink" Target="https://www.kaypahoito.fi/nix02620" TargetMode="External"/><Relationship Id="rId10" Type="http://schemas.openxmlformats.org/officeDocument/2006/relationships/hyperlink" Target="https://www.hyvakysymys.fi/video/mita-on-sosiaaliset-taidot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0"/>
          <p:cNvSpPr txBox="1"/>
          <p:nvPr>
            <p:ph idx="10" type="dt"/>
          </p:nvPr>
        </p:nvSpPr>
        <p:spPr>
          <a:xfrm>
            <a:off x="7758354" y="4785996"/>
            <a:ext cx="7020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9.7.2020</a:t>
            </a:r>
            <a:endParaRPr/>
          </a:p>
        </p:txBody>
      </p:sp>
      <p:sp>
        <p:nvSpPr>
          <p:cNvPr id="429" name="Google Shape;429;p50"/>
          <p:cNvSpPr txBox="1"/>
          <p:nvPr>
            <p:ph idx="11" type="ftr"/>
          </p:nvPr>
        </p:nvSpPr>
        <p:spPr>
          <a:xfrm>
            <a:off x="4572000" y="4785996"/>
            <a:ext cx="31866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JYU SINCE 1863.</a:t>
            </a:r>
            <a:endParaRPr/>
          </a:p>
        </p:txBody>
      </p:sp>
      <p:sp>
        <p:nvSpPr>
          <p:cNvPr id="430" name="Google Shape;430;p50"/>
          <p:cNvSpPr txBox="1"/>
          <p:nvPr>
            <p:ph idx="12" type="sldNum"/>
          </p:nvPr>
        </p:nvSpPr>
        <p:spPr>
          <a:xfrm>
            <a:off x="8460432" y="4786163"/>
            <a:ext cx="3240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sp>
        <p:nvSpPr>
          <p:cNvPr id="431" name="Google Shape;431;p50"/>
          <p:cNvSpPr txBox="1"/>
          <p:nvPr>
            <p:ph type="ctrTitle"/>
          </p:nvPr>
        </p:nvSpPr>
        <p:spPr>
          <a:xfrm>
            <a:off x="359569" y="1977684"/>
            <a:ext cx="8424900" cy="15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4000">
                <a:solidFill>
                  <a:srgbClr val="0B5394"/>
                </a:solidFill>
              </a:rPr>
              <a:t>OKL POMM1053</a:t>
            </a:r>
            <a:br>
              <a:rPr lang="fi" sz="4000">
                <a:solidFill>
                  <a:srgbClr val="0B5394"/>
                </a:solidFill>
              </a:rPr>
            </a:br>
            <a:r>
              <a:rPr lang="fi" sz="4000">
                <a:solidFill>
                  <a:srgbClr val="0B5394"/>
                </a:solidFill>
              </a:rPr>
              <a:t>Liikunta- ja terveyskasvatus Terveyskasvatus</a:t>
            </a:r>
            <a:endParaRPr sz="3600"/>
          </a:p>
        </p:txBody>
      </p:sp>
      <p:sp>
        <p:nvSpPr>
          <p:cNvPr id="432" name="Google Shape;432;p50"/>
          <p:cNvSpPr txBox="1"/>
          <p:nvPr>
            <p:ph idx="1" type="subTitle"/>
          </p:nvPr>
        </p:nvSpPr>
        <p:spPr>
          <a:xfrm>
            <a:off x="359569" y="3705876"/>
            <a:ext cx="84249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fi" sz="21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Demo 2.</a:t>
            </a:r>
            <a:endParaRPr sz="21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fi" sz="21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Syksy 2021</a:t>
            </a:r>
            <a:endParaRPr sz="21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342900" lvl="0" marL="3429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"/>
              <a:t>Veera Puosi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9"/>
          <p:cNvSpPr txBox="1"/>
          <p:nvPr>
            <p:ph idx="1" type="body"/>
          </p:nvPr>
        </p:nvSpPr>
        <p:spPr>
          <a:xfrm>
            <a:off x="359569" y="1329929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fi" sz="2000">
                <a:solidFill>
                  <a:schemeClr val="dk2"/>
                </a:solidFill>
              </a:rPr>
              <a:t>Pariporina:</a:t>
            </a:r>
            <a:endParaRPr b="1"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i" sz="2000">
                <a:solidFill>
                  <a:schemeClr val="dk2"/>
                </a:solidFill>
              </a:rPr>
              <a:t>2. Keksi esimerkki, miten opettamasi asia liikunnan tai jollakin muulla  oppitunnilla /POMM-demolla lisäsi / vahvisti oppilaan </a:t>
            </a:r>
            <a:r>
              <a:rPr b="1" lang="fi" sz="2000">
                <a:solidFill>
                  <a:schemeClr val="dk2"/>
                </a:solidFill>
              </a:rPr>
              <a:t>terveysosaamista?</a:t>
            </a:r>
            <a:endParaRPr b="1"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0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SOSIAALINEN TERVEYS &amp;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TOIMINTAKYKY</a:t>
            </a:r>
            <a:endParaRPr/>
          </a:p>
        </p:txBody>
      </p:sp>
      <p:sp>
        <p:nvSpPr>
          <p:cNvPr id="502" name="Google Shape;502;p60"/>
          <p:cNvSpPr txBox="1"/>
          <p:nvPr>
            <p:ph idx="1" type="body"/>
          </p:nvPr>
        </p:nvSpPr>
        <p:spPr>
          <a:xfrm>
            <a:off x="359569" y="1329929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fi" sz="1800"/>
              <a:t>Mitä (kaikkea) on sosiaalinen terveys? Entä sosiaalinen</a:t>
            </a:r>
            <a:endParaRPr b="1" sz="1800"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fi" sz="1800"/>
              <a:t> toimintakyky? Padlet</a:t>
            </a:r>
            <a:endParaRPr b="1" sz="1800"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503" name="Google Shape;50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5450" y="1586575"/>
            <a:ext cx="2824400" cy="188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0875" y="1676650"/>
            <a:ext cx="1454475" cy="145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1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Sosiaalinen terveys</a:t>
            </a:r>
            <a:endParaRPr/>
          </a:p>
        </p:txBody>
      </p:sp>
      <p:sp>
        <p:nvSpPr>
          <p:cNvPr id="510" name="Google Shape;510;p61"/>
          <p:cNvSpPr txBox="1"/>
          <p:nvPr>
            <p:ph idx="1" type="body"/>
          </p:nvPr>
        </p:nvSpPr>
        <p:spPr>
          <a:xfrm>
            <a:off x="359569" y="1329929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 sz="1800">
                <a:solidFill>
                  <a:srgbClr val="202124"/>
                </a:solidFill>
              </a:rPr>
              <a:t>Sosiaalinen terveys tarkoittaa</a:t>
            </a:r>
            <a:r>
              <a:rPr lang="fi" sz="1800">
                <a:solidFill>
                  <a:srgbClr val="202124"/>
                </a:solidFill>
              </a:rPr>
              <a:t> toimivia ja mielekkäitä ihmissuhteita. </a:t>
            </a:r>
            <a:r>
              <a:rPr b="1" lang="fi" sz="1800">
                <a:solidFill>
                  <a:srgbClr val="202124"/>
                </a:solidFill>
              </a:rPr>
              <a:t>Sosiaaliset</a:t>
            </a:r>
            <a:r>
              <a:rPr lang="fi" sz="1800">
                <a:solidFill>
                  <a:srgbClr val="202124"/>
                </a:solidFill>
              </a:rPr>
              <a:t> taidot eli kuunteleminen, keskusteleminen ja esimerkiksi jämäkkyys ovat tärkeitä taitoja </a:t>
            </a:r>
            <a:r>
              <a:rPr b="1" lang="fi" sz="1800">
                <a:solidFill>
                  <a:srgbClr val="202124"/>
                </a:solidFill>
              </a:rPr>
              <a:t>sosiaalisen terveyden</a:t>
            </a:r>
            <a:r>
              <a:rPr lang="fi" sz="1800">
                <a:solidFill>
                  <a:srgbClr val="202124"/>
                </a:solidFill>
              </a:rPr>
              <a:t> kannalta. </a:t>
            </a:r>
            <a:endParaRPr/>
          </a:p>
        </p:txBody>
      </p:sp>
      <p:pic>
        <p:nvPicPr>
          <p:cNvPr id="511" name="Google Shape;51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2375" y="2616400"/>
            <a:ext cx="3665525" cy="224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2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Sosiaalinen toimintakyky</a:t>
            </a:r>
            <a:endParaRPr/>
          </a:p>
        </p:txBody>
      </p:sp>
      <p:sp>
        <p:nvSpPr>
          <p:cNvPr id="517" name="Google Shape;517;p62"/>
          <p:cNvSpPr txBox="1"/>
          <p:nvPr>
            <p:ph idx="1" type="body"/>
          </p:nvPr>
        </p:nvSpPr>
        <p:spPr>
          <a:xfrm>
            <a:off x="167444" y="1063004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04800" lvl="0" marL="457200" rtl="0" algn="l">
              <a:spcBef>
                <a:spcPts val="300"/>
              </a:spcBef>
              <a:spcAft>
                <a:spcPts val="0"/>
              </a:spcAft>
              <a:buSzPts val="1200"/>
              <a:buChar char="●"/>
            </a:pPr>
            <a:r>
              <a:rPr lang="fi" sz="1200"/>
              <a:t>Sosiaalinen toimintakyky tarkoittaa </a:t>
            </a:r>
            <a:r>
              <a:rPr b="1" lang="fi" sz="1200"/>
              <a:t>ihmisen kykyä toimia osana </a:t>
            </a:r>
            <a:endParaRPr b="1" sz="1200"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fi" sz="1200"/>
              <a:t>yhteisöä ja yhteiskuntaa. </a:t>
            </a:r>
            <a:endParaRPr b="1" sz="1200"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-304800" lvl="0" marL="457200" rtl="0" algn="l">
              <a:spcBef>
                <a:spcPts val="300"/>
              </a:spcBef>
              <a:spcAft>
                <a:spcPts val="0"/>
              </a:spcAft>
              <a:buSzPts val="1200"/>
              <a:buChar char="●"/>
            </a:pPr>
            <a:r>
              <a:rPr lang="fi" sz="1200"/>
              <a:t>Sosiaalisen toimintakyvyn käsite ei ole yksilöön sidottu ominaisuus, vaan </a:t>
            </a:r>
            <a:r>
              <a:rPr b="1" lang="fi" sz="1200"/>
              <a:t>suhdekäsite</a:t>
            </a:r>
            <a:r>
              <a:rPr lang="fi" sz="1200"/>
              <a:t>. </a:t>
            </a:r>
            <a:endParaRPr sz="1200"/>
          </a:p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300"/>
              </a:spcBef>
              <a:spcAft>
                <a:spcPts val="0"/>
              </a:spcAft>
              <a:buSzPts val="1200"/>
              <a:buChar char="●"/>
            </a:pPr>
            <a:r>
              <a:rPr lang="fi" sz="1200"/>
              <a:t>Käsitteeseen liittyy </a:t>
            </a:r>
            <a:r>
              <a:rPr b="1" lang="fi" sz="1200"/>
              <a:t>yksilöllisiä piirteitä</a:t>
            </a:r>
            <a:r>
              <a:rPr lang="fi" sz="1200"/>
              <a:t>, kuten sosiaaliset taidot ja temperamentti, mutta myös </a:t>
            </a:r>
            <a:r>
              <a:rPr b="1" lang="fi" sz="1200"/>
              <a:t>ulkopuolisia rakenteita</a:t>
            </a:r>
            <a:r>
              <a:rPr lang="fi" sz="1200"/>
              <a:t>, kuten sosiaaliset verkostot ja ympäristö. </a:t>
            </a:r>
            <a:endParaRPr sz="1200"/>
          </a:p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300"/>
              </a:spcBef>
              <a:spcAft>
                <a:spcPts val="0"/>
              </a:spcAft>
              <a:buSzPts val="1200"/>
              <a:buChar char="●"/>
            </a:pPr>
            <a:r>
              <a:rPr lang="fi" sz="1200"/>
              <a:t>Sosiaalinen toimintakyky voi muuttua yksilön elämäntilanteesta riippuen. </a:t>
            </a:r>
            <a:endParaRPr sz="1200"/>
          </a:p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300"/>
              </a:spcBef>
              <a:spcAft>
                <a:spcPts val="0"/>
              </a:spcAft>
              <a:buSzPts val="1200"/>
              <a:buChar char="●"/>
            </a:pPr>
            <a:r>
              <a:rPr lang="fi" sz="1200"/>
              <a:t>Vahva sosiaalinen toimintakyky antaa </a:t>
            </a:r>
            <a:r>
              <a:rPr b="1" lang="fi" sz="1200"/>
              <a:t>edellytyksiä arjessa selviytymiselle, sekä tavoitteiden löytämiselle ja saavuttamiselle.</a:t>
            </a:r>
            <a:endParaRPr b="1" sz="1200"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-304800" lvl="0" marL="457200" rtl="0" algn="l">
              <a:spcBef>
                <a:spcPts val="300"/>
              </a:spcBef>
              <a:spcAft>
                <a:spcPts val="0"/>
              </a:spcAft>
              <a:buSzPts val="1200"/>
              <a:buChar char="●"/>
            </a:pPr>
            <a:r>
              <a:rPr lang="fi" sz="1200"/>
              <a:t>Sosiaalinen toimintakyky rakentuu osittain fyysisen, kognitiivisen ja psyykkisen toimintakyvyn varaan ja siihen vaikuttavat olennaisesti </a:t>
            </a:r>
            <a:r>
              <a:rPr b="1" lang="fi" sz="1200"/>
              <a:t>myös ympäristön ominaisuudet</a:t>
            </a:r>
            <a:r>
              <a:rPr lang="fi" sz="1200"/>
              <a:t>. </a:t>
            </a:r>
            <a:endParaRPr sz="1200"/>
          </a:p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518" name="Google Shape;51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7950" y="82075"/>
            <a:ext cx="2453875" cy="163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3"/>
          <p:cNvSpPr txBox="1"/>
          <p:nvPr>
            <p:ph type="title"/>
          </p:nvPr>
        </p:nvSpPr>
        <p:spPr>
          <a:xfrm>
            <a:off x="748653" y="1482313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Miksi sosiaaliseen terveyteen ja toimintakykyyn panostaminen on tärkeää?</a:t>
            </a:r>
            <a:endParaRPr/>
          </a:p>
        </p:txBody>
      </p:sp>
      <p:pic>
        <p:nvPicPr>
          <p:cNvPr id="524" name="Google Shape;52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2400" y="2349125"/>
            <a:ext cx="2845665" cy="1900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4"/>
          <p:cNvSpPr txBox="1"/>
          <p:nvPr>
            <p:ph idx="1" type="body"/>
          </p:nvPr>
        </p:nvSpPr>
        <p:spPr>
          <a:xfrm>
            <a:off x="307169" y="1050504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i="1" lang="fi"/>
              <a:t>“Olla ihmisenä ihmiselle - siinä on koko ihmiselämän ydin.”</a:t>
            </a:r>
            <a:endParaRPr b="1" i="1"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i="1"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i="1" lang="fi"/>
              <a:t>“Yltäkylläisyyden maailmassamme meitä uhkaavat </a:t>
            </a:r>
            <a:endParaRPr b="1" i="1"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i="1" lang="fi"/>
              <a:t>liika yksilöllisyys, pinnallisten asioiden korostaminen, </a:t>
            </a:r>
            <a:endParaRPr b="1" i="1"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i="1" lang="fi"/>
              <a:t>ankara kilpailukulttuuri ja tehokiire. Oikeasti meille </a:t>
            </a:r>
            <a:endParaRPr b="1" i="1"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i="1" lang="fi"/>
              <a:t>riittäisi ennen kaikkea tulla nähdyksi toisen silmissä, </a:t>
            </a:r>
            <a:endParaRPr b="1" i="1"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i="1" lang="fi"/>
              <a:t>kuulluksi toísen korvissa, hellityksi toisen sydämessä.  </a:t>
            </a:r>
            <a:endParaRPr b="1" i="1"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i="1" lang="fi"/>
              <a:t>Ja se, että voisimme itse antaa saman toiselle.”</a:t>
            </a:r>
            <a:endParaRPr b="1" i="1"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1600"/>
              <a:t>(Maaret Kallio, Inhimillisiä kohtaamisia WSOY)</a:t>
            </a:r>
            <a:endParaRPr sz="1600"/>
          </a:p>
        </p:txBody>
      </p:sp>
      <p:sp>
        <p:nvSpPr>
          <p:cNvPr id="530" name="Google Shape;530;p64"/>
          <p:cNvSpPr txBox="1"/>
          <p:nvPr/>
        </p:nvSpPr>
        <p:spPr>
          <a:xfrm>
            <a:off x="5920700" y="576350"/>
            <a:ext cx="30000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Pieni laulu ihmisestä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Ihminen tarvitsee ihmistä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ollakseen ihminen ihmiselle,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ollakseen itse ihminen.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Lämpimin peitto on toisen iho,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toisen ilo on parasta ruokaa.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Emme ole tähtiä, taivaan lintuja,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olemme ihmisiä, osa pitkää haavaa.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Ihminen tarvitsee ihmistä.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Ihminen ilman ihmistä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 vähemmän ihminen ihmisille,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vähemmän kuin ihminen voi olla.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Ihminen tarvitsee ihmistä.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~Tommy Tabermann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5"/>
          <p:cNvSpPr txBox="1"/>
          <p:nvPr>
            <p:ph type="title"/>
          </p:nvPr>
        </p:nvSpPr>
        <p:spPr>
          <a:xfrm>
            <a:off x="1007600" y="357196"/>
            <a:ext cx="7776900" cy="52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Sosiaalisten suhteiden merkitys terveydelle</a:t>
            </a:r>
            <a:endParaRPr/>
          </a:p>
        </p:txBody>
      </p:sp>
      <p:sp>
        <p:nvSpPr>
          <p:cNvPr id="536" name="Google Shape;536;p65"/>
          <p:cNvSpPr txBox="1"/>
          <p:nvPr>
            <p:ph idx="1" type="body"/>
          </p:nvPr>
        </p:nvSpPr>
        <p:spPr>
          <a:xfrm>
            <a:off x="307694" y="1330754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 sz="1600">
                <a:latin typeface="Arial"/>
                <a:ea typeface="Arial"/>
                <a:cs typeface="Arial"/>
                <a:sym typeface="Arial"/>
              </a:rPr>
              <a:t>Sosiaaliset suhteet tukevat ja suojaavat</a:t>
            </a:r>
            <a:endParaRPr b="1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latin typeface="Arial"/>
              <a:ea typeface="Arial"/>
              <a:cs typeface="Arial"/>
              <a:sym typeface="Arial"/>
            </a:endParaRPr>
          </a:p>
          <a:p>
            <a:pPr indent="-307975" lvl="0" marL="457200" marR="673100" rtl="0" algn="l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252525"/>
              </a:buClr>
              <a:buSzPts val="1250"/>
              <a:buFont typeface="Arial"/>
              <a:buChar char="●"/>
            </a:pPr>
            <a:r>
              <a:rPr lang="fi" sz="1250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Sosiaalinen vuorovaikutus on keskeisessä roolissa aivojen ja mielen kehityksessä sekä niiden terveyden edistämisessä.</a:t>
            </a:r>
            <a:endParaRPr sz="1250">
              <a:solidFill>
                <a:srgbClr val="25252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7975" lvl="0" marL="914400" marR="6731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50"/>
              <a:buFont typeface="Arial"/>
              <a:buChar char="●"/>
            </a:pPr>
            <a:r>
              <a:rPr lang="fi" sz="1250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Ihmisten välinen </a:t>
            </a:r>
            <a:r>
              <a:rPr b="1" lang="fi" sz="1250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sosiaalinen yhteys on aivoille ja mielelle</a:t>
            </a:r>
            <a:r>
              <a:rPr lang="fi" sz="1250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 perustavanlaatuisen tarpeellista. Sosiaalisista suhteista saadaan</a:t>
            </a:r>
            <a:r>
              <a:rPr b="1" lang="fi" sz="1250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 tärkeää tukea kaikelle terveydelle ja hyvinvoinnin edistämiselle</a:t>
            </a:r>
            <a:r>
              <a:rPr lang="fi" sz="1250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250">
              <a:solidFill>
                <a:srgbClr val="25252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7975" lvl="0" marL="914400" marR="6731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50"/>
              <a:buFont typeface="Arial"/>
              <a:buChar char="●"/>
            </a:pPr>
            <a:r>
              <a:rPr lang="fi" sz="1250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Hyvät sosiaaliset suhteet</a:t>
            </a:r>
            <a:r>
              <a:rPr b="1" lang="fi" sz="1250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 puskuroivat monenlaisia sairauksia vastaan, ja vuorovaikutuksen keskeinen merkitys kulkee mukana koko elämän ajan</a:t>
            </a:r>
            <a:endParaRPr b="1" sz="1250">
              <a:solidFill>
                <a:srgbClr val="25252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6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>
                <a:solidFill>
                  <a:schemeClr val="dk2"/>
                </a:solidFill>
              </a:rPr>
              <a:t>Sosiaalisten suhteiden merkitys terveydelle</a:t>
            </a:r>
            <a:endParaRPr/>
          </a:p>
        </p:txBody>
      </p:sp>
      <p:sp>
        <p:nvSpPr>
          <p:cNvPr id="542" name="Google Shape;542;p66"/>
          <p:cNvSpPr txBox="1"/>
          <p:nvPr>
            <p:ph idx="1" type="body"/>
          </p:nvPr>
        </p:nvSpPr>
        <p:spPr>
          <a:xfrm>
            <a:off x="359569" y="1329929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07975" lvl="0" marL="914400" marR="6731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50"/>
              <a:buFont typeface="Arial"/>
              <a:buChar char="●"/>
            </a:pPr>
            <a:r>
              <a:rPr lang="fi" sz="1250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Sosiaalista vuorovaikutusta on myös ehdotettu </a:t>
            </a:r>
            <a:r>
              <a:rPr b="1" lang="fi" sz="1250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ihmisaivojen suuren koon syyksi</a:t>
            </a:r>
            <a:r>
              <a:rPr lang="fi" sz="1250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: kun sosiaalisen ryhmän koko kasvaa, vuorovaikutus tulee yhä mutkikkaammaksi ja vaatii monenlaista ennakointia, muistamista, reagointia ja toisen yksilön toimien tarkkailua. </a:t>
            </a:r>
            <a:endParaRPr sz="1250">
              <a:solidFill>
                <a:srgbClr val="25252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673100" rtl="0" algn="l">
              <a:lnSpc>
                <a:spcPct val="180000"/>
              </a:lnSpc>
              <a:spcBef>
                <a:spcPts val="300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rgbClr val="25252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7975" lvl="0" marL="914400" marR="673100" rtl="0" algn="l">
              <a:lnSpc>
                <a:spcPct val="180000"/>
              </a:lnSpc>
              <a:spcBef>
                <a:spcPts val="3000"/>
              </a:spcBef>
              <a:spcAft>
                <a:spcPts val="0"/>
              </a:spcAft>
              <a:buClr>
                <a:srgbClr val="252525"/>
              </a:buClr>
              <a:buSzPts val="1250"/>
              <a:buFont typeface="Arial"/>
              <a:buChar char="●"/>
            </a:pPr>
            <a:r>
              <a:rPr lang="fi" sz="1250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Ihminen kuuluu koko elämänsä ajan </a:t>
            </a:r>
            <a:r>
              <a:rPr b="1" lang="fi" sz="1250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moniin sosiaalisiin ja kulttuurisiin ryhmiin</a:t>
            </a:r>
            <a:r>
              <a:rPr lang="fi" sz="1250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, kuten perheeseen, parisuhteeseen, työyhteisöön, kieliryhmään ja sosiaaliluokkaan.</a:t>
            </a:r>
            <a:endParaRPr sz="1250">
              <a:solidFill>
                <a:srgbClr val="25252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673100" rtl="0" algn="l">
              <a:lnSpc>
                <a:spcPct val="180000"/>
              </a:lnSpc>
              <a:spcBef>
                <a:spcPts val="3000"/>
              </a:spcBef>
              <a:spcAft>
                <a:spcPts val="0"/>
              </a:spcAft>
              <a:buNone/>
            </a:pPr>
            <a:r>
              <a:rPr lang="fi" sz="1250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→ YKSILÖ →  YHTEISÖ → YHTEISKUNTA</a:t>
            </a:r>
            <a:endParaRPr sz="1250">
              <a:solidFill>
                <a:srgbClr val="25252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7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Muistutukset OPS2014, muutama esimerkki</a:t>
            </a:r>
            <a:endParaRPr/>
          </a:p>
        </p:txBody>
      </p:sp>
      <p:sp>
        <p:nvSpPr>
          <p:cNvPr id="548" name="Google Shape;548;p67"/>
          <p:cNvSpPr txBox="1"/>
          <p:nvPr>
            <p:ph idx="1" type="body"/>
          </p:nvPr>
        </p:nvSpPr>
        <p:spPr>
          <a:xfrm>
            <a:off x="359569" y="1329929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i="1" lang="fi" sz="1800"/>
              <a:t>(</a:t>
            </a:r>
            <a:r>
              <a:rPr i="1" lang="fi" sz="1500"/>
              <a:t>3-6lk YMPPI)S2 Arjen tilanteissa ja yhteisöissä toimiminen: Oppimistehtäviä ja sisältöjä valitaan siten, että ne liittyvät arjen tilanteissa ja yhteisöissä toimimiseen. Harjoitellaan </a:t>
            </a:r>
            <a:r>
              <a:rPr b="1" i="1" lang="fi" sz="1500"/>
              <a:t>toimimista erilaisissa yhteisöissä sekä pohditaan erilaisten vuorovaikutustilanteiden ja yhteisöjen merkitystä hyvinvoinnille.</a:t>
            </a:r>
            <a:endParaRPr b="1" i="1" sz="1500"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i="1" sz="1500"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i="1" sz="15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i" sz="1500">
                <a:latin typeface="Arial"/>
                <a:ea typeface="Arial"/>
                <a:cs typeface="Arial"/>
                <a:sym typeface="Arial"/>
              </a:rPr>
              <a:t>(3-6lk liikunta) S2 </a:t>
            </a:r>
            <a:r>
              <a:rPr b="1" i="1" lang="fi" sz="1500">
                <a:latin typeface="Arial"/>
                <a:ea typeface="Arial"/>
                <a:cs typeface="Arial"/>
                <a:sym typeface="Arial"/>
              </a:rPr>
              <a:t>Sosiaalinen toimintakyky:</a:t>
            </a:r>
            <a:r>
              <a:rPr i="1" lang="fi" sz="1500">
                <a:latin typeface="Arial"/>
                <a:ea typeface="Arial"/>
                <a:cs typeface="Arial"/>
                <a:sym typeface="Arial"/>
              </a:rPr>
              <a:t> Opetukseen valitaan myönteistä yhteisöllisyyttä lisääviä pari- ja ryhmätehtäviä, leikkejä, harjoituksia ja pelejä, joissa opitaan ottamaan toiset huomioon ja auttamaan muita sekä tehtäviä, joissa opitaan vastuun ottamista omasta toiminnasta, yhteisistä asioista ja säännöistä. </a:t>
            </a:r>
            <a:endParaRPr i="1" sz="1500"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5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6326" y="305900"/>
            <a:ext cx="4569225" cy="455395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68"/>
          <p:cNvSpPr txBox="1"/>
          <p:nvPr/>
        </p:nvSpPr>
        <p:spPr>
          <a:xfrm>
            <a:off x="86450" y="1305325"/>
            <a:ext cx="23601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Lato"/>
                <a:ea typeface="Lato"/>
                <a:cs typeface="Lato"/>
                <a:sym typeface="Lato"/>
              </a:rPr>
              <a:t>Jos jokin osa-alue heikkenee, se vaikuttaa kokonaisuudessaan ihmisen toimintakykyyn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Lato"/>
                <a:ea typeface="Lato"/>
                <a:cs typeface="Lato"/>
                <a:sym typeface="Lato"/>
              </a:rPr>
              <a:t>Esim jos kyky nukkua heikkenee → vaikuttaa seuraavan päivän tehtävistä suoriutumiseen ja mahdollisesti myös sosiaalisiin suhteisiin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5" name="Google Shape;555;p68"/>
          <p:cNvSpPr txBox="1"/>
          <p:nvPr/>
        </p:nvSpPr>
        <p:spPr>
          <a:xfrm>
            <a:off x="1074100" y="288175"/>
            <a:ext cx="255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>
                <a:latin typeface="Lato"/>
                <a:ea typeface="Lato"/>
                <a:cs typeface="Lato"/>
                <a:sym typeface="Lato"/>
              </a:rPr>
              <a:t>MUISTUTUKSENA..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1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Muistuta käsitekartta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9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Mitkä sosiaaliset taidot ovat koetuksella kuvan tilanteissa?</a:t>
            </a:r>
            <a:endParaRPr/>
          </a:p>
        </p:txBody>
      </p:sp>
      <p:pic>
        <p:nvPicPr>
          <p:cNvPr id="561" name="Google Shape;56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20197"/>
            <a:ext cx="3642550" cy="252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8" y="818796"/>
            <a:ext cx="2786842" cy="186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2299" y="2824075"/>
            <a:ext cx="3182751" cy="212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0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Sosiaalinen toimintakyky</a:t>
            </a:r>
            <a:endParaRPr/>
          </a:p>
        </p:txBody>
      </p:sp>
      <p:sp>
        <p:nvSpPr>
          <p:cNvPr id="569" name="Google Shape;569;p70"/>
          <p:cNvSpPr txBox="1"/>
          <p:nvPr>
            <p:ph idx="1" type="body"/>
          </p:nvPr>
        </p:nvSpPr>
        <p:spPr>
          <a:xfrm>
            <a:off x="359569" y="1329929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/>
              <a:t>I</a:t>
            </a:r>
            <a:r>
              <a:rPr b="1" lang="fi"/>
              <a:t>lmenee seuraavissa:</a:t>
            </a:r>
            <a:endParaRPr b="1"/>
          </a:p>
          <a:p>
            <a:pPr indent="-317500" lvl="0" marL="4572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ihmissuhteet sujuvat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kykenee osallistumaan erilaisiin vuorovaikutustilanteisiin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fi"/>
              <a:t>Sosiokognitiiviset taidot</a:t>
            </a:r>
            <a:endParaRPr b="1"/>
          </a:p>
          <a:p>
            <a:pPr indent="-317500" lvl="0" marL="4572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kyky arvioida oman käyttäytymisen seurauksia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kyky tehdä havaintoja toisten tunteista ja aikomuksista, empatiakyky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kyky asettaa toiminnalle tavoitteita</a:t>
            </a:r>
            <a:endParaRPr/>
          </a:p>
        </p:txBody>
      </p:sp>
      <p:pic>
        <p:nvPicPr>
          <p:cNvPr id="570" name="Google Shape;57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8075" y="677500"/>
            <a:ext cx="3612225" cy="240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1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Sosiaalinen toimintakyky (Keltinkangas-Järvinen 2011)</a:t>
            </a:r>
            <a:endParaRPr/>
          </a:p>
        </p:txBody>
      </p:sp>
      <p:sp>
        <p:nvSpPr>
          <p:cNvPr id="576" name="Google Shape;576;p71"/>
          <p:cNvSpPr txBox="1"/>
          <p:nvPr>
            <p:ph idx="1" type="body"/>
          </p:nvPr>
        </p:nvSpPr>
        <p:spPr>
          <a:xfrm>
            <a:off x="137644" y="1120354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300"/>
              <a:buChar char="●"/>
            </a:pPr>
            <a:r>
              <a:rPr lang="fi" sz="1300"/>
              <a:t>Temperamenttipiirre </a:t>
            </a:r>
            <a:r>
              <a:rPr b="1" lang="fi" sz="1300"/>
              <a:t>sosiaalisuus </a:t>
            </a:r>
            <a:r>
              <a:rPr lang="fi" sz="1300"/>
              <a:t>ja </a:t>
            </a:r>
            <a:r>
              <a:rPr b="1" lang="fi" sz="1300"/>
              <a:t>sosiaaliset taidot</a:t>
            </a:r>
            <a:r>
              <a:rPr lang="fi" sz="1300"/>
              <a:t> eivät ole sama asia! Ihmiset tarkoittavat puhuessaan sosiaalisuudesta eri asioita. Temperamenttipiirteet jakautuvat Gaussin käyrän mukaan, suurin osa on keskellä (näissä ominaisuuksissa keskellä oleminen tekee elämästä helpompaa)</a:t>
            </a:r>
            <a:endParaRPr sz="1300"/>
          </a:p>
          <a:p>
            <a:pPr indent="0" lvl="0" marL="4572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300"/>
              <a:buChar char="●"/>
            </a:pPr>
            <a:r>
              <a:rPr lang="fi" sz="1300"/>
              <a:t>Sosiaalisuus </a:t>
            </a:r>
            <a:r>
              <a:rPr b="1" lang="fi" sz="1300"/>
              <a:t>edesauttaa sosiaalisten taitojen hankkimista</a:t>
            </a:r>
            <a:r>
              <a:rPr lang="fi" sz="1300"/>
              <a:t>, </a:t>
            </a:r>
            <a:endParaRPr sz="1300"/>
          </a:p>
          <a:p>
            <a:pPr indent="0" lvl="0" marL="4572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1300"/>
              <a:t>mutta ei takaa niiden olemassaoloa eikä ole niiden saavuttamisen </a:t>
            </a:r>
            <a:endParaRPr sz="1300"/>
          </a:p>
          <a:p>
            <a:pPr indent="0" lvl="0" marL="4572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1300"/>
              <a:t>edellytys. Temperamenttipiirre vaikuttaa palautteeseen ja kasvatukseen.</a:t>
            </a:r>
            <a:endParaRPr sz="1300"/>
          </a:p>
          <a:p>
            <a:pPr indent="0" lvl="0" marL="4572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4572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300"/>
              <a:buChar char="●"/>
            </a:pPr>
            <a:r>
              <a:rPr lang="fi" sz="1300"/>
              <a:t>Sosiaalisten taitojen </a:t>
            </a:r>
            <a:r>
              <a:rPr b="1" lang="fi" sz="1300"/>
              <a:t>määritteleminen on sidoksissa aikakauteen ja kulttuuriin (esim. älypuhelinten / sosiaalisen median aikakausi) ja niihin liittyy kiinteästi myös eettinen ja moraalinen aspekti.</a:t>
            </a:r>
            <a:endParaRPr b="1" sz="1300"/>
          </a:p>
        </p:txBody>
      </p:sp>
      <p:pic>
        <p:nvPicPr>
          <p:cNvPr id="577" name="Google Shape;57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8125" y="1846050"/>
            <a:ext cx="2910874" cy="20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2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Sosiaalinen toimintakyky</a:t>
            </a:r>
            <a:endParaRPr/>
          </a:p>
        </p:txBody>
      </p:sp>
      <p:sp>
        <p:nvSpPr>
          <p:cNvPr id="583" name="Google Shape;583;p72"/>
          <p:cNvSpPr txBox="1"/>
          <p:nvPr>
            <p:ph idx="1" type="body"/>
          </p:nvPr>
        </p:nvSpPr>
        <p:spPr>
          <a:xfrm>
            <a:off x="359569" y="1329929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1500"/>
              <a:t>Sosiaalinen toimintakyky rakentuu 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fi" sz="1500"/>
              <a:t>yksilön </a:t>
            </a:r>
            <a:r>
              <a:rPr b="1" lang="fi" sz="1500"/>
              <a:t>sosiaalisten taitojen ja sopeutuvan </a:t>
            </a:r>
            <a:endParaRPr b="1" sz="1500"/>
          </a:p>
          <a:p>
            <a:pPr indent="0" lvl="0" marL="4572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fi" sz="1500"/>
              <a:t>toiminnan</a:t>
            </a:r>
            <a:r>
              <a:rPr lang="fi" sz="1500"/>
              <a:t> varaan. 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fi" sz="1500"/>
              <a:t>Sosiaalinen toimintakyky </a:t>
            </a:r>
            <a:r>
              <a:rPr b="1" lang="fi" sz="1500"/>
              <a:t>ei kuitenkaan pelkisty taitoihin ja sopeutuvaan toimintaan,</a:t>
            </a:r>
            <a:r>
              <a:rPr lang="fi" sz="1500"/>
              <a:t> eikä ole arvioitavissa niiden perusteella. 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i" sz="1500"/>
              <a:t>Sosiaalisen toimintakyvyn perustana ovat </a:t>
            </a:r>
            <a:r>
              <a:rPr b="1" lang="fi" sz="1500"/>
              <a:t>yksilön tiedot, taidot ja kyvyt</a:t>
            </a:r>
            <a:r>
              <a:rPr lang="fi" sz="1500"/>
              <a:t>.  (yksilöllisyys!)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i" sz="1500"/>
              <a:t>Näihin lukeutuvat muun muassa </a:t>
            </a:r>
            <a:r>
              <a:rPr b="1" lang="fi" sz="1500"/>
              <a:t>kyky vastaanottaa, tuottaa ja tunnistaa sekä verbaalista että nonverbaalista viestintää ja taito tarjoutua auttamaan apua tarvitsevaa ystävää.</a:t>
            </a:r>
            <a:r>
              <a:rPr lang="fi" sz="1500"/>
              <a:t> 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fi" sz="1500"/>
              <a:t>Nämä ovat taitoja, joita tarvitaan vuorovaikutuksen perustaksi ja ystävyyssuhteiden luomiseen.  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b="1" lang="fi" sz="1500"/>
              <a:t>suppea sosiaalisen kompetenssin</a:t>
            </a:r>
            <a:r>
              <a:rPr lang="fi" sz="1500"/>
              <a:t> sisältökuvaus (Salmivalli 2005). </a:t>
            </a:r>
            <a:endParaRPr sz="1500"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4" name="Google Shape;58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1996" y="133700"/>
            <a:ext cx="3714100" cy="208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3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Sosiaaliseen toimintakykyyn liittyy sosiaalinen tuki:</a:t>
            </a:r>
            <a:endParaRPr/>
          </a:p>
        </p:txBody>
      </p:sp>
      <p:sp>
        <p:nvSpPr>
          <p:cNvPr id="590" name="Google Shape;590;p73"/>
          <p:cNvSpPr txBox="1"/>
          <p:nvPr/>
        </p:nvSpPr>
        <p:spPr>
          <a:xfrm>
            <a:off x="449200" y="1065375"/>
            <a:ext cx="7776900" cy="33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fi">
                <a:latin typeface="Lato"/>
                <a:ea typeface="Lato"/>
                <a:cs typeface="Lato"/>
                <a:sym typeface="Lato"/>
              </a:rPr>
              <a:t>Sosiaalisen tuen olemassaolo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fi">
                <a:latin typeface="Lato"/>
                <a:ea typeface="Lato"/>
                <a:cs typeface="Lato"/>
                <a:sym typeface="Lato"/>
              </a:rPr>
              <a:t>perhe, ystävät, työyhteisö..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fi">
                <a:latin typeface="Lato"/>
                <a:ea typeface="Lato"/>
                <a:cs typeface="Lato"/>
                <a:sym typeface="Lato"/>
              </a:rPr>
              <a:t>Sosiaalisen verkoston rakenne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fi">
                <a:latin typeface="Lato"/>
                <a:ea typeface="Lato"/>
                <a:cs typeface="Lato"/>
                <a:sym typeface="Lato"/>
              </a:rPr>
              <a:t>verkostoon kuuluvien vastavuoroisuus,sukupuolirakenne, lukumäärä, suhteiden kesto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fi">
                <a:latin typeface="Lato"/>
                <a:ea typeface="Lato"/>
                <a:cs typeface="Lato"/>
                <a:sym typeface="Lato"/>
              </a:rPr>
              <a:t>Suhteiden toiminnallinen sisältö/tuen laatu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fi">
                <a:latin typeface="Lato"/>
                <a:ea typeface="Lato"/>
                <a:cs typeface="Lato"/>
                <a:sym typeface="Lato"/>
              </a:rPr>
              <a:t>tunnetuki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fi">
                <a:latin typeface="Lato"/>
                <a:ea typeface="Lato"/>
                <a:cs typeface="Lato"/>
                <a:sym typeface="Lato"/>
              </a:rPr>
              <a:t>aineellinen tuki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fi">
                <a:latin typeface="Lato"/>
                <a:ea typeface="Lato"/>
                <a:cs typeface="Lato"/>
                <a:sym typeface="Lato"/>
              </a:rPr>
              <a:t>toiminnallinen tuki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fi">
                <a:latin typeface="Lato"/>
                <a:ea typeface="Lato"/>
                <a:cs typeface="Lato"/>
                <a:sym typeface="Lato"/>
              </a:rPr>
              <a:t>tiedolline tuki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fi">
                <a:latin typeface="Lato"/>
                <a:ea typeface="Lato"/>
                <a:cs typeface="Lato"/>
                <a:sym typeface="Lato"/>
              </a:rPr>
              <a:t>henkinen tuki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4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Sosiaaliseen toimintakykyyn liittyy sosiaalinen pääoma:</a:t>
            </a:r>
            <a:endParaRPr/>
          </a:p>
        </p:txBody>
      </p:sp>
      <p:sp>
        <p:nvSpPr>
          <p:cNvPr id="596" name="Google Shape;596;p74"/>
          <p:cNvSpPr txBox="1"/>
          <p:nvPr/>
        </p:nvSpPr>
        <p:spPr>
          <a:xfrm>
            <a:off x="598650" y="1479250"/>
            <a:ext cx="79467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fi">
                <a:latin typeface="Lato"/>
                <a:ea typeface="Lato"/>
                <a:cs typeface="Lato"/>
                <a:sym typeface="Lato"/>
              </a:rPr>
              <a:t>muodostuu yksilöiden välisistä suhteista eli sosiaalisista verkostoista, ja niissä syntyvästä vuorovaikutuksesta ja luottamuksesta.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fi">
                <a:latin typeface="Lato"/>
                <a:ea typeface="Lato"/>
                <a:cs typeface="Lato"/>
                <a:sym typeface="Lato"/>
              </a:rPr>
              <a:t>Sosiaaliseen pääomaan liittyy luottamus, yhteenkuuluvuus, avun antaminen ja saaminen, mahdollisuus osallistua ja osallistuminen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97" name="Google Shape;59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875" y="2922125"/>
            <a:ext cx="2660925" cy="177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75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Ryhmätyö 1. (kirjatkaa ylös) 15min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fi">
                <a:solidFill>
                  <a:schemeClr val="dk2"/>
                </a:solidFill>
              </a:rPr>
              <a:t>Miten koulussa voidaan vahvistaa sosiaalista toimintakykyä?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fi"/>
              <a:t> Millaisia taitoja voidaan opetella koulussa?</a:t>
            </a:r>
            <a:endParaRPr/>
          </a:p>
        </p:txBody>
      </p:sp>
      <p:pic>
        <p:nvPicPr>
          <p:cNvPr id="603" name="Google Shape;60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6400" y="2633000"/>
            <a:ext cx="2714900" cy="212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6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Kaveritaidot (oph)</a:t>
            </a:r>
            <a:endParaRPr/>
          </a:p>
        </p:txBody>
      </p:sp>
      <p:sp>
        <p:nvSpPr>
          <p:cNvPr id="609" name="Google Shape;609;p76"/>
          <p:cNvSpPr txBox="1"/>
          <p:nvPr>
            <p:ph idx="1" type="body"/>
          </p:nvPr>
        </p:nvSpPr>
        <p:spPr>
          <a:xfrm>
            <a:off x="877219" y="767254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fi"/>
              <a:t>Kaveritaidoilla </a:t>
            </a:r>
            <a:r>
              <a:rPr lang="fi"/>
              <a:t>tarkoitetaan sosiaalisia taitoja</a:t>
            </a:r>
            <a:endParaRPr/>
          </a:p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taitoja joita tarvitsemme kun olemme vuorovaikutuksessa muiden ihmisten kanssa.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kaveritaitojen pohjana on itsetuntemus ja itsemyötätunto, jotka lisäävät luottamusta ja empatiaa itseä ja muita kohtaan. 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fi"/>
              <a:t>Kaveritaitoja ovat muun muassa:</a:t>
            </a:r>
            <a:endParaRPr/>
          </a:p>
          <a:p>
            <a:pPr indent="-298450" lvl="0" marL="457200" rtl="0" algn="l">
              <a:spcBef>
                <a:spcPts val="300"/>
              </a:spcBef>
              <a:spcAft>
                <a:spcPts val="0"/>
              </a:spcAft>
              <a:buSzPts val="1100"/>
              <a:buChar char="•"/>
            </a:pPr>
            <a:r>
              <a:rPr lang="fi" sz="1100"/>
              <a:t>kyky keskustella ja ilmaista itseään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fi" sz="1100"/>
              <a:t>Kyky kuunnella toista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fi" sz="1100"/>
              <a:t>kyky samaistua toiseen ja ottaa muut huomioon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fi" sz="1100"/>
              <a:t>kyky ilmaista omia mielipiteitä rakentavalla tavalla sekä ottaa huomioon </a:t>
            </a:r>
            <a:endParaRPr sz="1100"/>
          </a:p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fi" sz="1100"/>
              <a:t>ja hyväksyä erilaiset näkökulmat</a:t>
            </a:r>
            <a:endParaRPr sz="1100"/>
          </a:p>
          <a:p>
            <a:pPr indent="-298450" lvl="0" marL="457200" rtl="0" algn="l">
              <a:spcBef>
                <a:spcPts val="300"/>
              </a:spcBef>
              <a:spcAft>
                <a:spcPts val="0"/>
              </a:spcAft>
              <a:buSzPts val="1100"/>
              <a:buChar char="•"/>
            </a:pPr>
            <a:r>
              <a:rPr lang="fi" sz="1100"/>
              <a:t>kyky sanoa ei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fi" sz="1100"/>
              <a:t>kyky pyytää ja antaa apua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fi" sz="1100"/>
              <a:t>lojaalius ja luotettavuus</a:t>
            </a:r>
            <a:endParaRPr sz="1100"/>
          </a:p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fi"/>
              <a:t>Kaveri- ja sosiaalisia taitoja tarvitaan siis paitsi uusiin ihmisiin tutustumiseen ja ystäväsuhteiden ylläpitämiseen myös esimerkiksi koulussa, parisuhteessa ja työelämässä.</a:t>
            </a:r>
            <a:endParaRPr/>
          </a:p>
        </p:txBody>
      </p:sp>
      <p:pic>
        <p:nvPicPr>
          <p:cNvPr id="610" name="Google Shape;61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9424" y="1889975"/>
            <a:ext cx="2768175" cy="184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7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Sosiaaliset taidot</a:t>
            </a:r>
            <a:endParaRPr/>
          </a:p>
        </p:txBody>
      </p:sp>
      <p:sp>
        <p:nvSpPr>
          <p:cNvPr id="616" name="Google Shape;616;p77"/>
          <p:cNvSpPr txBox="1"/>
          <p:nvPr>
            <p:ph idx="1" type="body"/>
          </p:nvPr>
        </p:nvSpPr>
        <p:spPr>
          <a:xfrm>
            <a:off x="359569" y="1329929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fi" u="sng">
                <a:solidFill>
                  <a:schemeClr val="hlink"/>
                </a:solidFill>
                <a:hlinkClick r:id="rId3"/>
              </a:rPr>
              <a:t>https://www.youtube.com/watch?v=GdlilyNUCxc&amp;t=81s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/>
              <a:t>Ja vielä kerran..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/>
              <a:t>Sosiaaliset taidot ja sosiaalisuus helposti sekaisin, koska ne ovat sisällöltään vähän samanlaisia. Ero on kuitenkin tällainen: </a:t>
            </a:r>
            <a:r>
              <a:rPr b="1" lang="fi"/>
              <a:t>sosiaalisuus on synnynnäinen temperamenttipiirre,</a:t>
            </a:r>
            <a:r>
              <a:rPr lang="fi"/>
              <a:t> joka tarkoittaa halua ja kiinnostusta olla muiden ihmisten seurassa. </a:t>
            </a:r>
            <a:r>
              <a:rPr b="1" lang="fi"/>
              <a:t>Sosiaaliset taidot taas ovat opittuja tapoja ja taitoja</a:t>
            </a:r>
            <a:r>
              <a:rPr lang="fi"/>
              <a:t> toisten ihmisten kanssa toimeen tulemiseksi.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8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Drama (15min)</a:t>
            </a:r>
            <a:endParaRPr/>
          </a:p>
        </p:txBody>
      </p:sp>
      <p:sp>
        <p:nvSpPr>
          <p:cNvPr id="622" name="Google Shape;622;p78"/>
          <p:cNvSpPr txBox="1"/>
          <p:nvPr>
            <p:ph idx="1" type="body"/>
          </p:nvPr>
        </p:nvSpPr>
        <p:spPr>
          <a:xfrm>
            <a:off x="359569" y="1329929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fi" sz="2000"/>
              <a:t>Keksikää ja e</a:t>
            </a:r>
            <a:r>
              <a:rPr lang="fi" sz="2000"/>
              <a:t>sittäkää ryhmän kanssa draaman keinoin jokin koulussa tapahtuva tilanne, jossa opettaja voi vahvistaa/opettaa sosiaalisia taitoja . (voitte käyttää apuna ryhmätyö 1.)</a:t>
            </a:r>
            <a:endParaRPr sz="2000"/>
          </a:p>
        </p:txBody>
      </p:sp>
      <p:pic>
        <p:nvPicPr>
          <p:cNvPr id="623" name="Google Shape;62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297246"/>
            <a:ext cx="3089950" cy="247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2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Demon 2. sisältö</a:t>
            </a:r>
            <a:endParaRPr/>
          </a:p>
        </p:txBody>
      </p:sp>
      <p:sp>
        <p:nvSpPr>
          <p:cNvPr id="443" name="Google Shape;443;p52"/>
          <p:cNvSpPr txBox="1"/>
          <p:nvPr>
            <p:ph idx="1" type="body"/>
          </p:nvPr>
        </p:nvSpPr>
        <p:spPr>
          <a:xfrm>
            <a:off x="359569" y="1329929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Fiilikset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Terveysosaaminen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Sosiaalinen terveys ja toimintakyky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i"/>
              <a:t>sosiaalinen tuki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i"/>
              <a:t>sosiaalinen pääoma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i"/>
              <a:t>sosiaaliset taidot (kaveritaidot)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Aktivoivat opetusmenetelmät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Toiminnallinen opetus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Lyhyet opetustuokiot  ja niiden toteutus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i"/>
              <a:t>Terveystiedon sisältöjä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Ennakkotehtävä ryhmille (liittyen sosiaalisiin taitoihin)</a:t>
            </a:r>
            <a:endParaRPr/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Char char="+"/>
            </a:pPr>
            <a:r>
              <a:rPr lang="fi"/>
              <a:t>itsenäinen ennakkotehtävä</a:t>
            </a:r>
            <a:endParaRPr/>
          </a:p>
        </p:txBody>
      </p:sp>
      <p:pic>
        <p:nvPicPr>
          <p:cNvPr id="444" name="Google Shape;44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750" y="1494322"/>
            <a:ext cx="3954375" cy="29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79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Unitehtävä</a:t>
            </a:r>
            <a:endParaRPr/>
          </a:p>
        </p:txBody>
      </p:sp>
      <p:sp>
        <p:nvSpPr>
          <p:cNvPr id="629" name="Google Shape;629;p79"/>
          <p:cNvSpPr txBox="1"/>
          <p:nvPr>
            <p:ph idx="1" type="body"/>
          </p:nvPr>
        </p:nvSpPr>
        <p:spPr>
          <a:xfrm>
            <a:off x="359569" y="1329929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Montako tuntia nukuit viime yönä?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i"/>
              <a:t>a) liikaa: oppilas nousee seisomaan kädet mahdollisimman ylhäällä b) sopivasti: oppilas seisoo jalat haarallaan ja kädet vyötäröllä c) liian vähän: oppilas menee kyykkyyn → purku</a:t>
            </a:r>
            <a:endParaRPr/>
          </a:p>
        </p:txBody>
      </p:sp>
      <p:pic>
        <p:nvPicPr>
          <p:cNvPr id="630" name="Google Shape;63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6825" y="2293625"/>
            <a:ext cx="3227100" cy="242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0"/>
          <p:cNvSpPr txBox="1"/>
          <p:nvPr>
            <p:ph type="title"/>
          </p:nvPr>
        </p:nvSpPr>
        <p:spPr>
          <a:xfrm>
            <a:off x="1113252" y="206666"/>
            <a:ext cx="5832600" cy="60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fi" sz="2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Aktivoivan opetuksen periaatteita</a:t>
            </a:r>
            <a:endParaRPr sz="2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80"/>
          <p:cNvSpPr txBox="1"/>
          <p:nvPr>
            <p:ph idx="12" type="sldNum"/>
          </p:nvPr>
        </p:nvSpPr>
        <p:spPr>
          <a:xfrm>
            <a:off x="6345324" y="3589623"/>
            <a:ext cx="243000" cy="121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pic>
        <p:nvPicPr>
          <p:cNvPr id="638" name="Google Shape;638;p80"/>
          <p:cNvPicPr preferRelativeResize="0"/>
          <p:nvPr/>
        </p:nvPicPr>
        <p:blipFill rotWithShape="1">
          <a:blip r:embed="rId3">
            <a:alphaModFix/>
          </a:blip>
          <a:srcRect b="19980" l="39065" r="17715" t="22686"/>
          <a:stretch/>
        </p:blipFill>
        <p:spPr>
          <a:xfrm>
            <a:off x="1113250" y="705400"/>
            <a:ext cx="5378075" cy="401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1"/>
          <p:cNvSpPr txBox="1"/>
          <p:nvPr>
            <p:ph idx="12" type="sldNum"/>
          </p:nvPr>
        </p:nvSpPr>
        <p:spPr>
          <a:xfrm>
            <a:off x="6345324" y="3589623"/>
            <a:ext cx="243000" cy="121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pic>
        <p:nvPicPr>
          <p:cNvPr id="645" name="Google Shape;645;p81"/>
          <p:cNvPicPr preferRelativeResize="0"/>
          <p:nvPr/>
        </p:nvPicPr>
        <p:blipFill rotWithShape="1">
          <a:blip r:embed="rId3">
            <a:alphaModFix/>
          </a:blip>
          <a:srcRect b="9151" l="39009" r="18423" t="19466"/>
          <a:stretch/>
        </p:blipFill>
        <p:spPr>
          <a:xfrm>
            <a:off x="871600" y="282741"/>
            <a:ext cx="4855556" cy="457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81"/>
          <p:cNvPicPr preferRelativeResize="0"/>
          <p:nvPr/>
        </p:nvPicPr>
        <p:blipFill rotWithShape="1">
          <a:blip r:embed="rId4">
            <a:alphaModFix/>
          </a:blip>
          <a:srcRect b="16134" l="4636" r="18599" t="18488"/>
          <a:stretch/>
        </p:blipFill>
        <p:spPr>
          <a:xfrm>
            <a:off x="5937725" y="235125"/>
            <a:ext cx="3172775" cy="2026626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81"/>
          <p:cNvSpPr txBox="1"/>
          <p:nvPr/>
        </p:nvSpPr>
        <p:spPr>
          <a:xfrm>
            <a:off x="6063250" y="2536025"/>
            <a:ext cx="2839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>
                <a:latin typeface="Lato"/>
                <a:ea typeface="Lato"/>
                <a:cs typeface="Lato"/>
                <a:sym typeface="Lato"/>
              </a:rPr>
              <a:t>Erityisen toimivia terveyskasvatuksessa, jossa oppilaslähtöisyys korostuu! 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82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Toiminnallinen oppiminen</a:t>
            </a:r>
            <a:endParaRPr/>
          </a:p>
        </p:txBody>
      </p:sp>
      <p:sp>
        <p:nvSpPr>
          <p:cNvPr id="653" name="Google Shape;653;p82"/>
          <p:cNvSpPr txBox="1"/>
          <p:nvPr>
            <p:ph idx="1" type="body"/>
          </p:nvPr>
        </p:nvSpPr>
        <p:spPr>
          <a:xfrm>
            <a:off x="264994" y="1202754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04800" lvl="0" marL="457200" rtl="0" algn="l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</a:pPr>
            <a:r>
              <a:rPr lang="fi" sz="1200"/>
              <a:t>Perusopetuksen opetussuunnitelmassa painotetaan työtapojen toiminnallisuutta. </a:t>
            </a:r>
            <a:endParaRPr sz="1200"/>
          </a:p>
          <a:p>
            <a:pPr indent="-304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fi" sz="1200"/>
              <a:t>Toiminnallisuudella tarkoitetaan </a:t>
            </a:r>
            <a:r>
              <a:rPr b="1" lang="fi" sz="1200"/>
              <a:t>oppilaan toiminnan ja ajatuksen </a:t>
            </a:r>
            <a:endParaRPr b="1" sz="1200"/>
          </a:p>
          <a:p>
            <a:pPr indent="0" lvl="0" marL="457200" rtl="0" algn="l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fi" sz="1200"/>
              <a:t>aktiivisuutta, osallistumista, kokemuksellisuutta ja oppilaiden välistä vuorovaikutusta. </a:t>
            </a:r>
            <a:endParaRPr b="1" sz="1200"/>
          </a:p>
          <a:p>
            <a:pPr indent="-304800" lvl="0" marL="457200" rtl="0" algn="l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</a:pPr>
            <a:r>
              <a:rPr lang="fi" sz="1200"/>
              <a:t>Toiminnalliset opetusmenetelmät  voivat olla esimerkiksi </a:t>
            </a:r>
            <a:endParaRPr sz="1200"/>
          </a:p>
          <a:p>
            <a:pPr indent="-3048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fi" sz="1200"/>
              <a:t>ryhmätöitä, väittelyitä, leikkejä, projektitöitä, </a:t>
            </a:r>
            <a:endParaRPr sz="1200"/>
          </a:p>
          <a:p>
            <a:pPr indent="0" lvl="0" marL="914400" rtl="0" algn="l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1200"/>
              <a:t>draamaa, roolileikkejä, tutkimustehtäviä tai yhteistoiminnallista oppimista.</a:t>
            </a:r>
            <a:endParaRPr sz="1200"/>
          </a:p>
          <a:p>
            <a:pPr indent="-304800" lvl="0" marL="457200" rtl="0" algn="l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</a:pPr>
            <a:r>
              <a:rPr lang="fi" sz="1200"/>
              <a:t>todettu tehokkaiksi oppimismenetelmiksi, koska niiden avulla </a:t>
            </a:r>
            <a:r>
              <a:rPr b="1" lang="fi" sz="1200"/>
              <a:t>oppilas osallistuu oppimisprosessiin aktiivisesti. </a:t>
            </a:r>
            <a:r>
              <a:rPr lang="fi" sz="1200"/>
              <a:t>(Graczykym.2000; Sahlberg&amp; Leppilampi1994.) </a:t>
            </a:r>
            <a:endParaRPr sz="1200"/>
          </a:p>
        </p:txBody>
      </p:sp>
      <p:pic>
        <p:nvPicPr>
          <p:cNvPr id="654" name="Google Shape;654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1275" y="171475"/>
            <a:ext cx="2383900" cy="1587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82"/>
          <p:cNvSpPr txBox="1"/>
          <p:nvPr/>
        </p:nvSpPr>
        <p:spPr>
          <a:xfrm>
            <a:off x="4572000" y="4143375"/>
            <a:ext cx="3822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>
                <a:latin typeface="Lato"/>
                <a:ea typeface="Lato"/>
                <a:cs typeface="Lato"/>
                <a:sym typeface="Lato"/>
              </a:rPr>
              <a:t>Terveystiedossa/terveyskasvatuksessa todella hyvä työtapa (opetuksen tehtävänä </a:t>
            </a:r>
            <a:r>
              <a:rPr b="1" i="1" lang="fi">
                <a:latin typeface="Lato"/>
                <a:ea typeface="Lato"/>
                <a:cs typeface="Lato"/>
                <a:sym typeface="Lato"/>
              </a:rPr>
              <a:t>kehittää sosiaalisia ja toiminnallisia valmiuksia</a:t>
            </a:r>
            <a:r>
              <a:rPr b="1" lang="fi">
                <a:latin typeface="Lato"/>
                <a:ea typeface="Lato"/>
                <a:cs typeface="Lato"/>
                <a:sym typeface="Lato"/>
              </a:rPr>
              <a:t>)!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83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Toiminnallinen oppiminen</a:t>
            </a:r>
            <a:endParaRPr/>
          </a:p>
        </p:txBody>
      </p:sp>
      <p:sp>
        <p:nvSpPr>
          <p:cNvPr id="661" name="Google Shape;661;p83"/>
          <p:cNvSpPr txBox="1"/>
          <p:nvPr>
            <p:ph idx="1" type="body"/>
          </p:nvPr>
        </p:nvSpPr>
        <p:spPr>
          <a:xfrm>
            <a:off x="359569" y="1329929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fi"/>
              <a:t>Toiminnallisissa tehtävissä oppilaat </a:t>
            </a:r>
            <a:r>
              <a:rPr b="1" lang="fi"/>
              <a:t>keskustelevat paljon,  joutuvat harjoittelemaan toisten huomioon ottamista, ristiriitojen ratkaisemista, joustamista, toisten kuuntelemista ja argumenttiensa perustelemist</a:t>
            </a:r>
            <a:r>
              <a:rPr lang="fi"/>
              <a:t>a.  </a:t>
            </a:r>
            <a:r>
              <a:rPr lang="fi">
                <a:solidFill>
                  <a:srgbClr val="FF0000"/>
                </a:solidFill>
              </a:rPr>
              <a:t>(HUOM: Siksi toimivia sosiaalisia taitoja harjoteltaessa!!)</a:t>
            </a:r>
            <a:endParaRPr>
              <a:solidFill>
                <a:srgbClr val="FF0000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fi"/>
              <a:t>Sisältöjä pohtiessaan he harjoittelevat samalla monia sosiaalisia taitoja. 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fi"/>
              <a:t>Ryhmän turvallisuuden aste</a:t>
            </a:r>
            <a:r>
              <a:rPr lang="fi"/>
              <a:t> vaikuttaa siihen, millaisia toiminnallisia harjoituksia voidaan tehdä. (Siponen, U. 2005. )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Myös liikunnan avulla oppiminen voidaan laskea yhdeksi toiminnallisen oppimisen menetelmistä.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/>
              <a:t>(esim. </a:t>
            </a:r>
            <a:r>
              <a:rPr lang="fi" u="sng">
                <a:solidFill>
                  <a:schemeClr val="hlink"/>
                </a:solidFill>
                <a:hlinkClick r:id="rId3"/>
              </a:rPr>
              <a:t>https://www.liikkuvakoulu.fi/ideat/toiminnallinen-oppiminen-paperilta-tavaksi</a:t>
            </a:r>
            <a:r>
              <a:rPr lang="fi"/>
              <a:t>  )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84"/>
          <p:cNvSpPr txBox="1"/>
          <p:nvPr>
            <p:ph type="title"/>
          </p:nvPr>
        </p:nvSpPr>
        <p:spPr>
          <a:xfrm>
            <a:off x="864728" y="196463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 sz="1700"/>
              <a:t>Huom:</a:t>
            </a:r>
            <a:endParaRPr sz="1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fi" sz="1700"/>
              <a:t>Kun puhutaan toiminnallisesta oppimisesta, kyseessä ei ole välipala liikkuminen oppimistehtävien välillä (joka sekin on koulupäivän liikunnallistamista), vaan tällöin toimintaa hyödynnetään varsinaisen oppimistavoitteen saavuttamiseksi. </a:t>
            </a:r>
            <a:endParaRPr sz="170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fi" sz="1700"/>
              <a:t>Toiminnallisessa tavassa toteuttaa opetusta on helpompi huomioida kaikenlaiset oppijat ja heidän oppimisen tapansa. </a:t>
            </a:r>
            <a:endParaRPr sz="170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fi" sz="1700"/>
              <a:t>Se antaa mahdollisuuden näyttää osaamistaan myös niille lapsille, joilla on haasteita näyttää osaamistaan perinteisillä tavoilla</a:t>
            </a:r>
            <a:endParaRPr sz="17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85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/>
              <a:t>Lisää toiminnallisia vinkkejä..</a:t>
            </a:r>
            <a:endParaRPr/>
          </a:p>
        </p:txBody>
      </p:sp>
      <p:sp>
        <p:nvSpPr>
          <p:cNvPr id="672" name="Google Shape;672;p85"/>
          <p:cNvSpPr txBox="1"/>
          <p:nvPr>
            <p:ph idx="1" type="body"/>
          </p:nvPr>
        </p:nvSpPr>
        <p:spPr>
          <a:xfrm>
            <a:off x="359569" y="1329929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fi"/>
              <a:t>Lisää toiminnallisia vinkkejä mm. seuraavissa lähteistä: 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fi"/>
              <a:t>- Aalto, M Ryppäästä ryhmäksi. Turvallisen ryhmän rakentaminen.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fi"/>
              <a:t> - Aalto, M Hyvä. X. Ryhmä. X. Toimintakokemusaineisto kouluille. 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fi"/>
              <a:t>- Aalto, M X.taasia. Toimintakokemusaineisto nuorisotyöhön. 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fi"/>
              <a:t>- Leskinen, E Ryhmä toimimaan. Vinkkejä tutustumiseen, oppimiseen ja yhteistyöhön. - 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fi"/>
              <a:t>Linnossuo, O Hyva, paha ja hauska: Tehtäviä ja ryhmätyöharjoituksia lasten ja nuorten kasvutyöskentelyyn. - Nykänen, M. &amp; Honkanen, L Leija. Toiminnallisia harjoituksia peruskouluun. 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fi"/>
              <a:t>- Sahlberg,P.&amp; Leppilampi, A Yksinään vai yhteisvoimin? Yhdessäoppimisen mahdollisuuksia etsimässä.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86"/>
          <p:cNvSpPr/>
          <p:nvPr>
            <p:ph idx="2" type="pic"/>
          </p:nvPr>
        </p:nvSpPr>
        <p:spPr>
          <a:xfrm>
            <a:off x="2902442" y="0"/>
            <a:ext cx="3955500" cy="3857700"/>
          </a:xfrm>
          <a:prstGeom prst="rect">
            <a:avLst/>
          </a:prstGeom>
        </p:spPr>
      </p:sp>
      <p:sp>
        <p:nvSpPr>
          <p:cNvPr id="679" name="Google Shape;679;p86"/>
          <p:cNvSpPr txBox="1"/>
          <p:nvPr>
            <p:ph idx="12" type="sldNum"/>
          </p:nvPr>
        </p:nvSpPr>
        <p:spPr>
          <a:xfrm>
            <a:off x="6345324" y="3589623"/>
            <a:ext cx="243000" cy="121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sp>
        <p:nvSpPr>
          <p:cNvPr id="680" name="Google Shape;680;p86"/>
          <p:cNvSpPr txBox="1"/>
          <p:nvPr>
            <p:ph type="ctrTitle"/>
          </p:nvPr>
        </p:nvSpPr>
        <p:spPr>
          <a:xfrm>
            <a:off x="472380" y="1199732"/>
            <a:ext cx="2429700" cy="113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YKSILÖ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YHTEISÖ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YHTEISKUNTA</a:t>
            </a:r>
            <a:endParaRPr/>
          </a:p>
        </p:txBody>
      </p:sp>
      <p:pic>
        <p:nvPicPr>
          <p:cNvPr id="681" name="Google Shape;681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275" y="3030432"/>
            <a:ext cx="2597640" cy="194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2438" y="58625"/>
            <a:ext cx="2168363" cy="289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1950" y="1294891"/>
            <a:ext cx="3857100" cy="3490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87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Ryhmätyö 2. 20min  </a:t>
            </a:r>
            <a:endParaRPr/>
          </a:p>
        </p:txBody>
      </p:sp>
      <p:sp>
        <p:nvSpPr>
          <p:cNvPr id="689" name="Google Shape;689;p87"/>
          <p:cNvSpPr txBox="1"/>
          <p:nvPr>
            <p:ph idx="1" type="body"/>
          </p:nvPr>
        </p:nvSpPr>
        <p:spPr>
          <a:xfrm>
            <a:off x="361044" y="1018729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fi"/>
              <a:t>Valitkaa jokin (terveystiedon) aiheista</a:t>
            </a:r>
            <a:endParaRPr/>
          </a:p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Mitkä asiat aiheestasi keskeisiä alaluokilla? 1-2lk 3-6lk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Suunnitelkaa 5-10min harjoitus, joka vedetään muulle ryhmälle ja puretaan tuokion </a:t>
            </a:r>
            <a:endParaRPr/>
          </a:p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fi"/>
              <a:t>jälkeen</a:t>
            </a:r>
            <a:endParaRPr/>
          </a:p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Ota harjoituksen purkamisessa tarkasteluun keskeisesti </a:t>
            </a:r>
            <a:r>
              <a:rPr b="1" lang="fi"/>
              <a:t>Terveysosaamisen</a:t>
            </a:r>
            <a:r>
              <a:rPr lang="fi"/>
              <a:t> lisäämisen näkökulma </a:t>
            </a:r>
            <a:endParaRPr/>
          </a:p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fi"/>
              <a:t>sekä fyysisen, psyykkisen tai sosiaalisen terveyden ulottuvuus</a:t>
            </a:r>
            <a:endParaRPr/>
          </a:p>
          <a:p>
            <a:pPr indent="-317500" lvl="1" marL="914400" rtl="0" algn="l">
              <a:spcBef>
                <a:spcPts val="300"/>
              </a:spcBef>
              <a:spcAft>
                <a:spcPts val="0"/>
              </a:spcAft>
              <a:buSzPts val="1400"/>
              <a:buChar char="○"/>
            </a:pPr>
            <a:r>
              <a:rPr lang="fi"/>
              <a:t>Ravinto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i"/>
              <a:t>(Liikunta)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i"/>
              <a:t>Uni/lepo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i"/>
              <a:t>Hygienia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i"/>
              <a:t>Riippuvuus + päihteet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i"/>
              <a:t>Tartuntataudit </a:t>
            </a:r>
            <a:endParaRPr/>
          </a:p>
          <a:p>
            <a:pPr indent="0" lvl="0" marL="9144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fi"/>
              <a:t>...jne</a:t>
            </a:r>
            <a:endParaRPr/>
          </a:p>
        </p:txBody>
      </p:sp>
      <p:pic>
        <p:nvPicPr>
          <p:cNvPr id="690" name="Google Shape;69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0441" y="2445850"/>
            <a:ext cx="1775009" cy="2368374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87"/>
          <p:cNvSpPr txBox="1"/>
          <p:nvPr/>
        </p:nvSpPr>
        <p:spPr>
          <a:xfrm>
            <a:off x="3232400" y="310425"/>
            <a:ext cx="4633200" cy="3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2" name="Google Shape;692;p87"/>
          <p:cNvSpPr txBox="1"/>
          <p:nvPr/>
        </p:nvSpPr>
        <p:spPr>
          <a:xfrm>
            <a:off x="3072000" y="132675"/>
            <a:ext cx="607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highlight>
                <a:srgbClr val="A4C2F4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88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Esimerkkejä terveystiedon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sisällöistä</a:t>
            </a:r>
            <a:endParaRPr/>
          </a:p>
        </p:txBody>
      </p:sp>
      <p:sp>
        <p:nvSpPr>
          <p:cNvPr id="698" name="Google Shape;698;p88"/>
          <p:cNvSpPr txBox="1"/>
          <p:nvPr>
            <p:ph idx="1" type="body"/>
          </p:nvPr>
        </p:nvSpPr>
        <p:spPr>
          <a:xfrm>
            <a:off x="359569" y="1329929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Mitkä asiat keskeisiä esim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i"/>
              <a:t>Ravinto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fi"/>
              <a:t>Mihin ravintoa tarvitaan?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fi"/>
              <a:t>Energiaravintoaineet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fi"/>
              <a:t>Ateriarytmi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fi"/>
              <a:t>Terveelliset valinnat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3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Päivän fiilisjana</a:t>
            </a:r>
            <a:endParaRPr/>
          </a:p>
        </p:txBody>
      </p:sp>
      <p:sp>
        <p:nvSpPr>
          <p:cNvPr id="450" name="Google Shape;450;p53"/>
          <p:cNvSpPr txBox="1"/>
          <p:nvPr>
            <p:ph idx="1" type="body"/>
          </p:nvPr>
        </p:nvSpPr>
        <p:spPr>
          <a:xfrm>
            <a:off x="359569" y="1329929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fi" sz="1600"/>
              <a:t>Asetutaan salissa siten, että mikäli fiilis on todella hyvä, mennään toiseen päätyyn ja jos todella huono niin toiseen. Kysy lähimpänä olevalta syytä hänen fiilikseensä. Kuuntele,ole läsnä ja kuulolla.</a:t>
            </a:r>
            <a:endParaRPr sz="1600"/>
          </a:p>
        </p:txBody>
      </p:sp>
      <p:pic>
        <p:nvPicPr>
          <p:cNvPr id="451" name="Google Shape;45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7300" y="2419925"/>
            <a:ext cx="3409850" cy="227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200" y="2419937"/>
            <a:ext cx="3137775" cy="215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89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Ryhmätehtävä ensi kerraksi (apuna tämän demon ryhmätyö 1.)</a:t>
            </a:r>
            <a:endParaRPr/>
          </a:p>
        </p:txBody>
      </p:sp>
      <p:sp>
        <p:nvSpPr>
          <p:cNvPr id="704" name="Google Shape;704;p89"/>
          <p:cNvSpPr txBox="1"/>
          <p:nvPr>
            <p:ph idx="1" type="body"/>
          </p:nvPr>
        </p:nvSpPr>
        <p:spPr>
          <a:xfrm>
            <a:off x="316344" y="1070579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AutoNum type="arabicPeriod"/>
            </a:pPr>
            <a:r>
              <a:rPr lang="fi"/>
              <a:t>Keksikää ryhmässä sosiaalista toimintakykyä (sosiaalisia taitoja) </a:t>
            </a:r>
            <a:endParaRPr/>
          </a:p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fi"/>
              <a:t>lisäävä harjoitus</a:t>
            </a:r>
            <a:endParaRPr/>
          </a:p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AutoNum type="arabicPeriod"/>
            </a:pPr>
            <a:r>
              <a:rPr lang="fi"/>
              <a:t>Tehtävä jonka kautta lapsi oppii  esim.</a:t>
            </a:r>
            <a:endParaRPr/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fi"/>
              <a:t>vastuuntuntoa ja osallistumista</a:t>
            </a:r>
            <a:endParaRPr/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fi"/>
              <a:t>yhteisöllisyyttä </a:t>
            </a:r>
            <a:endParaRPr/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fi"/>
              <a:t>opitaan ottamaan toiset huomioon ja auttamaan muita </a:t>
            </a:r>
            <a:endParaRPr/>
          </a:p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AutoNum type="arabicPeriod"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Suunnitelkaa ryhmän kanssa 5 min toiminnallinen harjoitus,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fi"/>
              <a:t> joka vedetään muulle ryhmälle ja puretaan ja keskustellaan tuokion jälkeen. 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fi"/>
              <a:t>Voitte käyttää valmiita materiaaleja/harjoituksia mitä netistä löytyy.</a:t>
            </a:r>
            <a:endParaRPr/>
          </a:p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Ota tarkasteluun keskeisesti </a:t>
            </a:r>
            <a:r>
              <a:rPr b="1" lang="fi"/>
              <a:t>Terveysosaamisen</a:t>
            </a:r>
            <a:r>
              <a:rPr lang="fi"/>
              <a:t> lisäämisen näkökulma</a:t>
            </a:r>
            <a:endParaRPr/>
          </a:p>
        </p:txBody>
      </p:sp>
      <p:pic>
        <p:nvPicPr>
          <p:cNvPr id="705" name="Google Shape;705;p89"/>
          <p:cNvPicPr preferRelativeResize="0"/>
          <p:nvPr/>
        </p:nvPicPr>
        <p:blipFill rotWithShape="1">
          <a:blip r:embed="rId3">
            <a:alphaModFix/>
          </a:blip>
          <a:srcRect b="0" l="9146" r="15387" t="1302"/>
          <a:stretch/>
        </p:blipFill>
        <p:spPr>
          <a:xfrm>
            <a:off x="6802900" y="1021725"/>
            <a:ext cx="1692625" cy="295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90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Yksilötehtävät ensi kerraksi</a:t>
            </a:r>
            <a:endParaRPr/>
          </a:p>
        </p:txBody>
      </p:sp>
      <p:sp>
        <p:nvSpPr>
          <p:cNvPr id="711" name="Google Shape;711;p90"/>
          <p:cNvSpPr txBox="1"/>
          <p:nvPr>
            <p:ph idx="1" type="body"/>
          </p:nvPr>
        </p:nvSpPr>
        <p:spPr>
          <a:xfrm>
            <a:off x="359569" y="1329929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AutoNum type="arabicPeriod"/>
            </a:pPr>
            <a:r>
              <a:rPr lang="fi"/>
              <a:t>Lue kouluterveyskysely 2021 (seuraavien linkkien takaa löytyvien tulosten lukeminen riittää)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fi" sz="18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Lasten ja nuorten hyvinvointi – Kouluterveyskysely 2021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fi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Ydintietosisältö 4. ja 5.luokat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o"/>
              <a:buAutoNum type="arabicPeriod"/>
            </a:pPr>
            <a:r>
              <a:rPr lang="fi">
                <a:latin typeface="Aleo"/>
                <a:ea typeface="Aleo"/>
                <a:cs typeface="Aleo"/>
                <a:sym typeface="Aleo"/>
              </a:rPr>
              <a:t>Tutustu lähteisiin ja pohdi älypuhelimen ja sosiaalisen median kautta </a:t>
            </a:r>
            <a:endParaRPr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Aleo"/>
                <a:ea typeface="Aleo"/>
                <a:cs typeface="Aleo"/>
                <a:sym typeface="Aleo"/>
              </a:rPr>
              <a:t>tapahtuvaa vuorovaikutusta ja sen vaikutusta sosiaalisen terveyden osa-alueeseen ja sosiaaliseen toimintakykyyn? Miten sosiaalinen media muuttaa vuorovaikutuksen sääntöjä?</a:t>
            </a:r>
            <a:endParaRPr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 sz="1100" u="sng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https://helda.helsinki.fi//bitstream/handle/10138/310848/_lypuhelin_ja_kasvokkaisen.pdf?sequence=1</a:t>
            </a:r>
            <a:r>
              <a:rPr lang="fi"/>
              <a:t> (erit. s 25-28)</a:t>
            </a:r>
            <a:r>
              <a:rPr b="1" lang="fi" sz="1500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rPr>
              <a:t> </a:t>
            </a:r>
            <a:endParaRPr b="1" sz="1500">
              <a:solidFill>
                <a:schemeClr val="dk2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2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i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https://yle.fi/uutiset/3-10862591</a:t>
            </a:r>
            <a:r>
              <a:rPr b="1" lang="fi" sz="1500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rPr>
              <a:t> </a:t>
            </a:r>
            <a:endParaRPr b="1" sz="1500">
              <a:solidFill>
                <a:schemeClr val="dk2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solidFill>
                <a:schemeClr val="dk2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2" name="Google Shape;712;p9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47450" y="4046900"/>
            <a:ext cx="810600" cy="81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9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34872" y="3785100"/>
            <a:ext cx="923550" cy="92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91"/>
          <p:cNvSpPr txBox="1"/>
          <p:nvPr>
            <p:ph type="title"/>
          </p:nvPr>
        </p:nvSpPr>
        <p:spPr>
          <a:xfrm>
            <a:off x="953853" y="142113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Lähteet</a:t>
            </a:r>
            <a:endParaRPr/>
          </a:p>
        </p:txBody>
      </p:sp>
      <p:sp>
        <p:nvSpPr>
          <p:cNvPr id="719" name="Google Shape;719;p91"/>
          <p:cNvSpPr txBox="1"/>
          <p:nvPr>
            <p:ph idx="1" type="body"/>
          </p:nvPr>
        </p:nvSpPr>
        <p:spPr>
          <a:xfrm>
            <a:off x="828475" y="521300"/>
            <a:ext cx="8421900" cy="352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900"/>
              <a:t>Kuvat : pixabay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fi" sz="9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Liisa Keltikangas-Järvinen</a:t>
            </a:r>
            <a:r>
              <a:rPr lang="fi" sz="900">
                <a:solidFill>
                  <a:srgbClr val="EA4D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i" sz="900">
                <a:latin typeface="Arial"/>
                <a:ea typeface="Arial"/>
                <a:cs typeface="Arial"/>
                <a:sym typeface="Arial"/>
              </a:rPr>
              <a:t>Sosiaalisuus ja sosiaaliset taidot Kustantaja: WSOY Yleinen kirjallisuus1. painos, 2011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900"/>
              <a:t>Salmivalli, Christina 2005. Kaverien kanssa: vertaissuhteet ja sosiaalinen kehitys. Jyväskylä: PS-kustannus.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900">
                <a:latin typeface="Arial"/>
                <a:ea typeface="Arial"/>
                <a:cs typeface="Arial"/>
                <a:sym typeface="Arial"/>
              </a:rPr>
              <a:t>Aktivoivia opetusmenetelmiä. Anu Ylitalo Tritonia, EduTech Kevät 2010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900"/>
              <a:t>Nuorten sosiaalinen toimintakyky. Sirpa Kannasoja 2013, Jyväskylän yliopisto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900"/>
              <a:t>Seppo Koskinen Annamari Lundqvist Noora Ristiluoma (toim.) Terveys, toimintakyky ja hyvinvointi Suomessa 2011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900"/>
              <a:t>Graczyk, P. A., Weissberg, R.P., Payton, J. W., Elias, M. J., Greenberg, M. T. &amp; Zins, J. E. 2000 Criteria for evaluating the quality of school-based social and emotional learning programs. Teoksessa: R. Bar-On &amp; J. D. A. Parker. The Handbook of emotional intelligence. San Francisco, CA: Jossey-Bass, 391–410. 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900"/>
              <a:t>(THL Seppo Koskinen, Annamari Lundqvist ja Noora Ristiluoma (toim.) Terveys, toimintakyky ja hyvinvointi Suomessa 2011)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900">
                <a:latin typeface="Times New Roman"/>
                <a:ea typeface="Times New Roman"/>
                <a:cs typeface="Times New Roman"/>
                <a:sym typeface="Times New Roman"/>
              </a:rPr>
              <a:t>Sahlberg, Pasi &amp; Leppilampi, Asko 1994. Yksinään vai yhteisvoimin? Yhdessä oppimisen mahdollisuuksia etsimässä. Helsinki: Yliopistopaino.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900"/>
              <a:t>Paakkari, L. &amp; Paakkari, O. 2012. Health literacy as a learning outcome in schools. Health Education, 112 (2), 133-152.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900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https://www.oph.fi/fi/koulutus-ja-tutkinnot/kaveritaidot-ovat-harjoiteltavia-taitoja</a:t>
            </a:r>
            <a:r>
              <a:rPr lang="fi" sz="900"/>
              <a:t>  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 sz="900" u="sng">
                <a:solidFill>
                  <a:schemeClr val="hlink"/>
                </a:solidFill>
                <a:latin typeface="Aleo"/>
                <a:ea typeface="Aleo"/>
                <a:cs typeface="Aleo"/>
                <a:sym typeface="Aleo"/>
                <a:hlinkClick r:id="rId5"/>
              </a:rPr>
              <a:t>https://psykologilehti.fi/sosiaaliset-suhteet-edistavat-aivojen-ja-mielen-terveytta/</a:t>
            </a:r>
            <a:r>
              <a:rPr b="1" lang="fi" sz="900">
                <a:solidFill>
                  <a:schemeClr val="dk2"/>
                </a:solidFill>
                <a:latin typeface="Aleo"/>
                <a:ea typeface="Aleo"/>
                <a:cs typeface="Aleo"/>
                <a:sym typeface="Aleo"/>
              </a:rPr>
              <a:t> 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900" u="sng">
                <a:solidFill>
                  <a:schemeClr val="hlink"/>
                </a:solidFill>
                <a:hlinkClick r:id="rId6"/>
              </a:rPr>
              <a:t>https://jyx.jyu.fi/bitstream/handle/123456789/42447/1/978-951-39-5459-8_vaitos23112013.pdf</a:t>
            </a:r>
            <a:r>
              <a:rPr lang="fi" sz="900"/>
              <a:t> 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900" u="sng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https://www.terveysportti.fi/apps/dtk/tmi/article/tmm00147?toc=249488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900" u="sng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https://www.kaypahoito.fi/nix02620</a:t>
            </a:r>
            <a:r>
              <a:rPr lang="fi" sz="900"/>
              <a:t> </a:t>
            </a:r>
            <a:r>
              <a:rPr lang="fi" sz="900"/>
              <a:t> 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i" sz="900" u="sng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https://www.julkari.fi/bitstream/handle/10024/90832/Rap068_2012_netti.pdf</a:t>
            </a:r>
            <a:r>
              <a:rPr lang="fi" sz="900"/>
              <a:t> 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900" u="sng">
                <a:solidFill>
                  <a:schemeClr val="hlink"/>
                </a:solidFill>
                <a:hlinkClick r:id="rId10"/>
              </a:rPr>
              <a:t>https://www.hyvakysymys.fi/video/mita-on-sosiaaliset-taidot/</a:t>
            </a:r>
            <a:r>
              <a:rPr lang="fi" sz="900"/>
              <a:t> </a:t>
            </a:r>
            <a:r>
              <a:rPr lang="fi"/>
              <a:t>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4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Mitä on terveysosaaminen?</a:t>
            </a:r>
            <a:endParaRPr/>
          </a:p>
        </p:txBody>
      </p:sp>
      <p:pic>
        <p:nvPicPr>
          <p:cNvPr id="458" name="Google Shape;45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0725" y="1167800"/>
            <a:ext cx="4857750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5"/>
          <p:cNvSpPr txBox="1"/>
          <p:nvPr>
            <p:ph type="title"/>
          </p:nvPr>
        </p:nvSpPr>
        <p:spPr>
          <a:xfrm>
            <a:off x="1007603" y="357188"/>
            <a:ext cx="77769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Terveysosaaminen</a:t>
            </a:r>
            <a:endParaRPr/>
          </a:p>
        </p:txBody>
      </p:sp>
      <p:sp>
        <p:nvSpPr>
          <p:cNvPr id="464" name="Google Shape;464;p55"/>
          <p:cNvSpPr txBox="1"/>
          <p:nvPr>
            <p:ph idx="1" type="body"/>
          </p:nvPr>
        </p:nvSpPr>
        <p:spPr>
          <a:xfrm>
            <a:off x="316344" y="1122454"/>
            <a:ext cx="8421900" cy="3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fi"/>
              <a:t>Terveystiedon opetuksen (terveyskasvatuksen)  tehtävänä on</a:t>
            </a:r>
            <a:r>
              <a:rPr b="1" lang="fi"/>
              <a:t> oppilaiden </a:t>
            </a:r>
            <a:endParaRPr b="1"/>
          </a:p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fi"/>
              <a:t>monipuolisen terveysosaamisen kehittäminen. </a:t>
            </a:r>
            <a:endParaRPr b="1"/>
          </a:p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fi"/>
              <a:t>Terveysosaamisen avulla oppilaat</a:t>
            </a:r>
            <a:r>
              <a:rPr b="1" lang="fi"/>
              <a:t> 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b="1" lang="fi"/>
              <a:t>hahmottavat terveyden laaja-alaisuutta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b="1" lang="fi"/>
              <a:t>saavat valmiuksia tehdä tarkoituksenmukaisia ja perusteltuja terveyteen liittyviä </a:t>
            </a:r>
            <a:endParaRPr b="1"/>
          </a:p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fi"/>
              <a:t>valintoja ja päätöksiä</a:t>
            </a:r>
            <a:endParaRPr/>
          </a:p>
          <a:p>
            <a:pPr indent="-317500" lvl="0" marL="914400" rtl="0" algn="l"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b="1" lang="fi"/>
              <a:t>saavat li</a:t>
            </a:r>
            <a:r>
              <a:rPr b="1" lang="fi"/>
              <a:t>sää kykyä tunnistaa ja muokata tekijöitä, jotka mahdollistavat oppilaiden oman ja ympäristönsä terveyden ja hyvinvoinnin arvostamisen, ylläpitämisen ja edistämisen</a:t>
            </a:r>
            <a:endParaRPr b="1"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5" name="Google Shape;46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3850" y="86675"/>
            <a:ext cx="1384400" cy="208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6"/>
          <p:cNvSpPr txBox="1"/>
          <p:nvPr>
            <p:ph type="title"/>
          </p:nvPr>
        </p:nvSpPr>
        <p:spPr>
          <a:xfrm>
            <a:off x="1144725" y="250600"/>
            <a:ext cx="8269200" cy="60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i" sz="3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Terveysosaaminen (Paakkari &amp; Paakkari 2012) </a:t>
            </a:r>
            <a:endParaRPr b="0" sz="3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3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2" name="Google Shape;472;p56"/>
          <p:cNvSpPr txBox="1"/>
          <p:nvPr>
            <p:ph idx="1" type="body"/>
          </p:nvPr>
        </p:nvSpPr>
        <p:spPr>
          <a:xfrm>
            <a:off x="340950" y="1421025"/>
            <a:ext cx="8208600" cy="247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b="1" lang="fi"/>
              <a:t>Laaja-alaista osaamista:</a:t>
            </a:r>
            <a:r>
              <a:rPr lang="fi"/>
              <a:t> kyvykkyyttä asioiden syvään ymmärtämiseen (kykyä ymmärtää itseään, muita ja ympäröivää maailmaa, erilaisia merkityksiä), tiedon hankintaan, rakentamiseen, arviointiin ja käyttämiseen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Antaa valmiuksia tehdä</a:t>
            </a:r>
            <a:r>
              <a:rPr b="1" lang="fi"/>
              <a:t> tarkoituksenmukaisia terveyteen liittyviä päätöksiä sekä kykyä tunnistaa ja muokata tekijöitä, jotka mahdollistavat oman ja muiden terveyden ylläpitämisen</a:t>
            </a:r>
            <a:endParaRPr b="1"/>
          </a:p>
          <a:p>
            <a:pPr indent="0" lvl="0" marL="4572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fi"/>
              <a:t>(</a:t>
            </a:r>
            <a:r>
              <a:rPr b="1" lang="fi"/>
              <a:t>Terveystiedon opetuksen ydintavoite: oppilaiden terveysosaamisen kehittäminen (OPS2014))</a:t>
            </a:r>
            <a:endParaRPr b="1"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56"/>
          <p:cNvSpPr txBox="1"/>
          <p:nvPr>
            <p:ph idx="12" type="sldNum"/>
          </p:nvPr>
        </p:nvSpPr>
        <p:spPr>
          <a:xfrm>
            <a:off x="6345324" y="3589623"/>
            <a:ext cx="243000" cy="121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7"/>
          <p:cNvSpPr txBox="1"/>
          <p:nvPr>
            <p:ph type="title"/>
          </p:nvPr>
        </p:nvSpPr>
        <p:spPr>
          <a:xfrm>
            <a:off x="1006402" y="276541"/>
            <a:ext cx="5832600" cy="60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Terveysosaaminen (Paakkari &amp; Paakkari 2012)</a:t>
            </a:r>
            <a:endParaRPr/>
          </a:p>
        </p:txBody>
      </p:sp>
      <p:sp>
        <p:nvSpPr>
          <p:cNvPr id="480" name="Google Shape;480;p57"/>
          <p:cNvSpPr txBox="1"/>
          <p:nvPr>
            <p:ph idx="1" type="body"/>
          </p:nvPr>
        </p:nvSpPr>
        <p:spPr>
          <a:xfrm>
            <a:off x="235077" y="927872"/>
            <a:ext cx="6316500" cy="247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fi"/>
              <a:t>Teoreettinen tieto </a:t>
            </a:r>
            <a:r>
              <a:rPr b="1" lang="fi"/>
              <a:t>(theoretical knowledge)</a:t>
            </a:r>
            <a:endParaRPr b="1"/>
          </a:p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Terveysaiheisiin liittyvät faktatiedot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i"/>
              <a:t>Kykyä toistaa, muistaa, listata, kuvata, nimetä…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i"/>
              <a:t>Luo perustaa muille osatekijöille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fi"/>
              <a:t>Käytännön taidot </a:t>
            </a:r>
            <a:r>
              <a:rPr b="1" lang="fi"/>
              <a:t>(practical knowledge)</a:t>
            </a:r>
            <a:endParaRPr b="1"/>
          </a:p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Terveyteen liittyvät taidot</a:t>
            </a:r>
            <a:endParaRPr/>
          </a:p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Kykyä käyttää teoreettista tietoa erilaisissa käytännön tilanteissa</a:t>
            </a:r>
            <a:endParaRPr/>
          </a:p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ks. Bereiter &amp;Scardamalia 1993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fi"/>
              <a:t>Kriittinen ajattelu</a:t>
            </a:r>
            <a:endParaRPr b="1"/>
          </a:p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Kykyä selkeään järkiperäiseen ajatteluun.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Uteliaisuuden ja epäilyn herättäminen sekä monipuolisen tiedonkäsittelyn harjoittelu.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i"/>
              <a:t>tiedon vertailu, soveltaminen, analysointi, arviointi, päättely, uuden tiedon luominen. → edistää otteen saamista tiedosta ja asioiden syvää ymmärtämistä.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57"/>
          <p:cNvSpPr txBox="1"/>
          <p:nvPr>
            <p:ph idx="12" type="sldNum"/>
          </p:nvPr>
        </p:nvSpPr>
        <p:spPr>
          <a:xfrm>
            <a:off x="6345324" y="3589623"/>
            <a:ext cx="243000" cy="121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pic>
        <p:nvPicPr>
          <p:cNvPr id="482" name="Google Shape;48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8577" y="1028391"/>
            <a:ext cx="2253024" cy="1691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2350" y="2967113"/>
            <a:ext cx="2046500" cy="136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8"/>
          <p:cNvSpPr txBox="1"/>
          <p:nvPr>
            <p:ph idx="1" type="body"/>
          </p:nvPr>
        </p:nvSpPr>
        <p:spPr>
          <a:xfrm>
            <a:off x="833502" y="100659"/>
            <a:ext cx="6316500" cy="247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fi"/>
              <a:t>Itsetuntemus</a:t>
            </a:r>
            <a:endParaRPr b="1"/>
          </a:p>
          <a:p>
            <a:pPr indent="-317500" lvl="0" marL="4572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Kykyä omien ajatusten, tarpeiden, motiivien, tunteiden, käyttäytymisen, kokemusten, asenteiden ja arvojen tiedostamiseen ja arviointiin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Kyky ymmärtää itseään oppijana (miten minä opin) ja asettaa tavoitteita sekä kyky tunnistaa kehon fyysisiä ja psyykkisiä viestejä.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fi"/>
              <a:t>Eettinen osaaminen</a:t>
            </a:r>
            <a:endParaRPr b="1"/>
          </a:p>
          <a:p>
            <a:pPr indent="-317500" lvl="0" marL="4572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Ytimessä on yksilön vastuiden ja oikeuksien hahmottaminen. 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Tarkoitus on syventää ymmärrystä vastuun kantamisen, yksilön sitoutumisen sekä osallistumisen merkityksestä oman ja muiden terveyden edistämiselle sekä yhteiskunnan toiminnan turvaamiselle. (Etiikkaan, moraaliin, arvoihin liittyvä pohdiskelu)</a:t>
            </a:r>
            <a:endParaRPr/>
          </a:p>
        </p:txBody>
      </p:sp>
      <p:sp>
        <p:nvSpPr>
          <p:cNvPr id="490" name="Google Shape;490;p58"/>
          <p:cNvSpPr txBox="1"/>
          <p:nvPr>
            <p:ph idx="12" type="sldNum"/>
          </p:nvPr>
        </p:nvSpPr>
        <p:spPr>
          <a:xfrm>
            <a:off x="6345324" y="3589623"/>
            <a:ext cx="243000" cy="121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pic>
        <p:nvPicPr>
          <p:cNvPr id="491" name="Google Shape;49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3800" y="1360675"/>
            <a:ext cx="2047550" cy="158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JYO">
  <a:themeElements>
    <a:clrScheme name="JYO 2020">
      <a:dk1>
        <a:srgbClr val="000000"/>
      </a:dk1>
      <a:lt1>
        <a:srgbClr val="FFFFFF"/>
      </a:lt1>
      <a:dk2>
        <a:srgbClr val="002957"/>
      </a:dk2>
      <a:lt2>
        <a:srgbClr val="EFEFEF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3E4E4"/>
      </a:accent5>
      <a:accent6>
        <a:srgbClr val="8094AB"/>
      </a:accent6>
      <a:hlink>
        <a:srgbClr val="F1563F"/>
      </a:hlink>
      <a:folHlink>
        <a:srgbClr val="F1563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