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B0635-BAA0-44A6-AA3F-C949591C4120}" type="datetimeFigureOut">
              <a:rPr lang="fi-FI" smtClean="0"/>
              <a:t>26.10.2015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3A4804-4719-436C-BA06-D2C509252D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3109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A4804-4719-436C-BA06-D2C509252D4C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3718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26.10.2015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26.10.2015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26.10.2015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26.10.2015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26.10.2015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26.10.2015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26.10.2015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26.10.2015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26.10.2015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26.10.2015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26.10.2015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26.10.2015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22nzopiyWx0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13312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>Venäjän vallankumoukset 1917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179512" y="1484784"/>
            <a:ext cx="8507288" cy="5373216"/>
          </a:xfrm>
        </p:spPr>
        <p:txBody>
          <a:bodyPr>
            <a:normAutofit/>
          </a:bodyPr>
          <a:lstStyle/>
          <a:p>
            <a:pPr marL="713232" indent="-457200">
              <a:lnSpc>
                <a:spcPct val="80000"/>
              </a:lnSpc>
              <a:buFontTx/>
              <a:buChar char="-"/>
            </a:pPr>
            <a:r>
              <a:rPr lang="fi-FI" altLang="fi-FI" dirty="0" smtClean="0"/>
              <a:t>Venäjällä </a:t>
            </a:r>
            <a:r>
              <a:rPr lang="fi-FI" altLang="fi-FI" dirty="0"/>
              <a:t>pitkään jatkuneet ongelmat: </a:t>
            </a:r>
            <a:endParaRPr lang="fi-FI" altLang="fi-FI" dirty="0" smtClean="0"/>
          </a:p>
          <a:p>
            <a:pPr marL="1005840" lvl="1" indent="-457200">
              <a:lnSpc>
                <a:spcPct val="80000"/>
              </a:lnSpc>
              <a:buFontTx/>
              <a:buChar char="-"/>
            </a:pPr>
            <a:r>
              <a:rPr lang="fi-FI" altLang="fi-FI" dirty="0" smtClean="0"/>
              <a:t>Maatalousvaltaisen valtion kehittymättömyys (vrt. teolliset suurvallat)</a:t>
            </a:r>
          </a:p>
          <a:p>
            <a:pPr marL="1005840" lvl="1" indent="-457200">
              <a:lnSpc>
                <a:spcPct val="80000"/>
              </a:lnSpc>
              <a:buFontTx/>
              <a:buChar char="-"/>
            </a:pPr>
            <a:r>
              <a:rPr lang="fi-FI" altLang="fi-FI" dirty="0"/>
              <a:t>Valta keskittynyt </a:t>
            </a:r>
            <a:r>
              <a:rPr lang="fi-FI" altLang="fi-FI" i="1" dirty="0"/>
              <a:t>tsaarille</a:t>
            </a:r>
            <a:r>
              <a:rPr lang="fi-FI" altLang="fi-FI" dirty="0"/>
              <a:t> ja hänen </a:t>
            </a:r>
            <a:r>
              <a:rPr lang="fi-FI" altLang="fi-FI" dirty="0" smtClean="0"/>
              <a:t>lähipiirilleen</a:t>
            </a:r>
          </a:p>
          <a:p>
            <a:pPr marL="1271016" lvl="2" indent="-457200">
              <a:lnSpc>
                <a:spcPct val="80000"/>
              </a:lnSpc>
              <a:buFontTx/>
              <a:buChar char="-"/>
            </a:pPr>
            <a:r>
              <a:rPr lang="fi-FI" altLang="fi-FI" dirty="0" smtClean="0"/>
              <a:t>eliitin loistelias elämäntyyli </a:t>
            </a:r>
            <a:r>
              <a:rPr lang="fi-FI" altLang="fi-FI" dirty="0"/>
              <a:t>(vrt. </a:t>
            </a:r>
            <a:r>
              <a:rPr lang="fi-FI" altLang="fi-FI" dirty="0" smtClean="0"/>
              <a:t>köyhä rahvas)</a:t>
            </a:r>
          </a:p>
          <a:p>
            <a:pPr marL="1271016" lvl="2" indent="-457200">
              <a:lnSpc>
                <a:spcPct val="80000"/>
              </a:lnSpc>
              <a:buFontTx/>
              <a:buChar char="-"/>
            </a:pPr>
            <a:r>
              <a:rPr lang="fi-FI" altLang="fi-FI" i="1" dirty="0"/>
              <a:t>k</a:t>
            </a:r>
            <a:r>
              <a:rPr lang="fi-FI" altLang="fi-FI" i="1" dirty="0" smtClean="0"/>
              <a:t>onservatiivinen</a:t>
            </a:r>
            <a:r>
              <a:rPr lang="fi-FI" altLang="fi-FI" dirty="0" smtClean="0"/>
              <a:t> hallitsija ei tehnyt uudistuksia, käytti väkivaltaa (kapinat) ja hävisi sodan Japanille 1905</a:t>
            </a:r>
          </a:p>
          <a:p>
            <a:pPr marL="1005840" lvl="1" indent="-457200">
              <a:lnSpc>
                <a:spcPct val="80000"/>
              </a:lnSpc>
              <a:buFontTx/>
              <a:buChar char="-"/>
            </a:pPr>
            <a:r>
              <a:rPr lang="fi-FI" altLang="fi-FI" dirty="0"/>
              <a:t>T</a:t>
            </a:r>
            <a:r>
              <a:rPr lang="fi-FI" altLang="fi-FI" dirty="0" smtClean="0"/>
              <a:t>appiollinen maailmansota pahensi elintarvikepulaa ja lisäsi kurjuutta sekä tyytymättömyyttä</a:t>
            </a:r>
            <a:endParaRPr lang="fi-FI" altLang="fi-FI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0" y="260648"/>
            <a:ext cx="9144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 smtClean="0"/>
              <a:t>Helmikuun vallankumouksesta Lokakuun vallankumoukseen</a:t>
            </a:r>
          </a:p>
          <a:p>
            <a:endParaRPr lang="fi-FI" sz="2400" b="1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Helmikuussa tsaari menetti armeijan tuen ja sitä kautta valtaistuimensa -&gt; Valta siirtyi tappiollista sotaa jatkaneelle Aleksander </a:t>
            </a:r>
            <a:r>
              <a:rPr lang="fi-FI" sz="2400" dirty="0" err="1" smtClean="0"/>
              <a:t>Kerenskin</a:t>
            </a:r>
            <a:r>
              <a:rPr lang="fi-FI" sz="2400" dirty="0" smtClean="0"/>
              <a:t> johtamalle porvarilliselle </a:t>
            </a:r>
            <a:r>
              <a:rPr lang="fi-FI" sz="2400" i="1" dirty="0" smtClean="0"/>
              <a:t>Väliaikaiselle hallitukselle</a:t>
            </a:r>
          </a:p>
          <a:p>
            <a:pPr marL="342900" indent="-342900">
              <a:buFontTx/>
              <a:buChar char="-"/>
            </a:pPr>
            <a:r>
              <a:rPr lang="fi-FI" sz="2400" dirty="0" smtClean="0"/>
              <a:t>Vladimir Leninin johtamat kommunistit (</a:t>
            </a:r>
            <a:r>
              <a:rPr lang="fi-FI" sz="2400" i="1" dirty="0" err="1" smtClean="0"/>
              <a:t>bolshevikit</a:t>
            </a:r>
            <a:r>
              <a:rPr lang="fi-FI" sz="2400" dirty="0" smtClean="0"/>
              <a:t>) saivat kansan taakseen lupaamalla ”rauhaa, maata ja leipää” -&gt; Valta lipui kesän ja syksyn aikana työläisten ja sotilaiden perustamille </a:t>
            </a:r>
            <a:r>
              <a:rPr lang="fi-FI" sz="2400" i="1" dirty="0" smtClean="0"/>
              <a:t>neuvostoille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Lokakuun vallankumous</a:t>
            </a:r>
            <a:r>
              <a:rPr lang="fi-FI" sz="2400" dirty="0" smtClean="0"/>
              <a:t> nosti neuvostoja johtaneet bolsevikit valtaan -&gt; </a:t>
            </a:r>
            <a:r>
              <a:rPr lang="fi-FI" sz="2400" dirty="0"/>
              <a:t>U</a:t>
            </a:r>
            <a:r>
              <a:rPr lang="fi-FI" sz="2400" dirty="0" smtClean="0"/>
              <a:t>usi </a:t>
            </a:r>
            <a:r>
              <a:rPr lang="fi-FI" sz="2400" i="1" dirty="0" smtClean="0"/>
              <a:t>sosialistinen</a:t>
            </a:r>
            <a:r>
              <a:rPr lang="fi-FI" sz="2400" dirty="0" smtClean="0"/>
              <a:t> Neuvosto-Venäjä</a:t>
            </a:r>
          </a:p>
          <a:p>
            <a:pPr marL="800100" lvl="1" indent="-342900">
              <a:buFontTx/>
              <a:buChar char="-"/>
            </a:pPr>
            <a:r>
              <a:rPr lang="fi-FI" sz="2400" dirty="0"/>
              <a:t>s</a:t>
            </a:r>
            <a:r>
              <a:rPr lang="fi-FI" sz="2400" dirty="0" smtClean="0"/>
              <a:t>olmi Brest-</a:t>
            </a:r>
            <a:r>
              <a:rPr lang="fi-FI" sz="2400" dirty="0" err="1" smtClean="0"/>
              <a:t>Litovskin</a:t>
            </a:r>
            <a:r>
              <a:rPr lang="fi-FI" sz="2400" dirty="0" smtClean="0"/>
              <a:t> erillisrauhan Saksan kanssa maaliskuussa 1918</a:t>
            </a:r>
          </a:p>
          <a:p>
            <a:pPr marL="800100" lvl="1" indent="-342900">
              <a:buFontTx/>
              <a:buChar char="-"/>
            </a:pPr>
            <a:r>
              <a:rPr lang="fi-FI" sz="2400" dirty="0"/>
              <a:t>a</a:t>
            </a:r>
            <a:r>
              <a:rPr lang="fi-FI" sz="2400" dirty="0" smtClean="0"/>
              <a:t>jautui </a:t>
            </a:r>
            <a:r>
              <a:rPr lang="fi-FI" sz="2400" dirty="0" smtClean="0">
                <a:hlinkClick r:id="rId2"/>
              </a:rPr>
              <a:t>sisällissotaan</a:t>
            </a:r>
            <a:r>
              <a:rPr lang="fi-FI" sz="2400" dirty="0" smtClean="0"/>
              <a:t> (bolsevikit vs. valkoiset)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0404935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522</TotalTime>
  <Words>139</Words>
  <Application>Microsoft Office PowerPoint</Application>
  <PresentationFormat>Näytössä katseltava diaesitys (4:3)</PresentationFormat>
  <Paragraphs>15</Paragraphs>
  <Slides>2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Module</vt:lpstr>
      <vt:lpstr>Venäjän vallankumoukset 1917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Windows-käyttäjä</cp:lastModifiedBy>
  <cp:revision>77</cp:revision>
  <cp:lastPrinted>2015-02-09T11:13:58Z</cp:lastPrinted>
  <dcterms:created xsi:type="dcterms:W3CDTF">2013-07-30T12:06:37Z</dcterms:created>
  <dcterms:modified xsi:type="dcterms:W3CDTF">2015-10-26T05:45:15Z</dcterms:modified>
</cp:coreProperties>
</file>