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7A3F-AEBE-4FC8-9E0C-997803E24F62}" type="datetimeFigureOut">
              <a:rPr lang="fi-FI" smtClean="0"/>
              <a:t>4.11.2022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279E-6AF1-4A85-9E56-36BF09C1D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7945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7A3F-AEBE-4FC8-9E0C-997803E24F62}" type="datetimeFigureOut">
              <a:rPr lang="fi-FI" smtClean="0"/>
              <a:t>4.11.2022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279E-6AF1-4A85-9E56-36BF09C1D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550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7A3F-AEBE-4FC8-9E0C-997803E24F62}" type="datetimeFigureOut">
              <a:rPr lang="fi-FI" smtClean="0"/>
              <a:t>4.11.2022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279E-6AF1-4A85-9E56-36BF09C1D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107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7A3F-AEBE-4FC8-9E0C-997803E24F62}" type="datetimeFigureOut">
              <a:rPr lang="fi-FI" smtClean="0"/>
              <a:t>4.11.2022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279E-6AF1-4A85-9E56-36BF09C1D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9958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7A3F-AEBE-4FC8-9E0C-997803E24F62}" type="datetimeFigureOut">
              <a:rPr lang="fi-FI" smtClean="0"/>
              <a:t>4.11.2022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279E-6AF1-4A85-9E56-36BF09C1D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440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7A3F-AEBE-4FC8-9E0C-997803E24F62}" type="datetimeFigureOut">
              <a:rPr lang="fi-FI" smtClean="0"/>
              <a:t>4.11.2022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279E-6AF1-4A85-9E56-36BF09C1D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724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7A3F-AEBE-4FC8-9E0C-997803E24F62}" type="datetimeFigureOut">
              <a:rPr lang="fi-FI" smtClean="0"/>
              <a:t>4.11.2022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279E-6AF1-4A85-9E56-36BF09C1D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3073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7A3F-AEBE-4FC8-9E0C-997803E24F62}" type="datetimeFigureOut">
              <a:rPr lang="fi-FI" smtClean="0"/>
              <a:t>4.11.2022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279E-6AF1-4A85-9E56-36BF09C1D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1772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7A3F-AEBE-4FC8-9E0C-997803E24F62}" type="datetimeFigureOut">
              <a:rPr lang="fi-FI" smtClean="0"/>
              <a:t>4.11.2022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279E-6AF1-4A85-9E56-36BF09C1D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0939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7A3F-AEBE-4FC8-9E0C-997803E24F62}" type="datetimeFigureOut">
              <a:rPr lang="fi-FI" smtClean="0"/>
              <a:t>4.11.2022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279E-6AF1-4A85-9E56-36BF09C1D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424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7A3F-AEBE-4FC8-9E0C-997803E24F62}" type="datetimeFigureOut">
              <a:rPr lang="fi-FI" smtClean="0"/>
              <a:t>4.11.2022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279E-6AF1-4A85-9E56-36BF09C1D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0190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37A3F-AEBE-4FC8-9E0C-997803E24F62}" type="datetimeFigureOut">
              <a:rPr lang="fi-FI" smtClean="0"/>
              <a:t>4.11.2022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3279E-6AF1-4A85-9E56-36BF09C1D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8987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"/>
            <a:ext cx="10839994" cy="1114696"/>
          </a:xfrm>
        </p:spPr>
        <p:txBody>
          <a:bodyPr/>
          <a:lstStyle/>
          <a:p>
            <a:r>
              <a:rPr lang="fi-FI" b="1" dirty="0" err="1" smtClean="0"/>
              <a:t>Collect</a:t>
            </a:r>
            <a:r>
              <a:rPr lang="fi-FI" b="1" dirty="0" smtClean="0"/>
              <a:t> </a:t>
            </a:r>
            <a:r>
              <a:rPr lang="fi-FI" b="1" dirty="0" err="1" smtClean="0"/>
              <a:t>juicy</a:t>
            </a:r>
            <a:r>
              <a:rPr lang="fi-FI" b="1" dirty="0" smtClean="0"/>
              <a:t>/</a:t>
            </a:r>
            <a:r>
              <a:rPr lang="fi-FI" b="1" dirty="0" err="1" smtClean="0"/>
              <a:t>clever</a:t>
            </a:r>
            <a:r>
              <a:rPr lang="fi-FI" b="1" dirty="0" smtClean="0"/>
              <a:t>/</a:t>
            </a:r>
            <a:r>
              <a:rPr lang="fi-FI" b="1" dirty="0" err="1" smtClean="0"/>
              <a:t>creative</a:t>
            </a:r>
            <a:r>
              <a:rPr lang="fi-FI" b="1" dirty="0" smtClean="0"/>
              <a:t> </a:t>
            </a:r>
            <a:r>
              <a:rPr lang="fi-FI" b="1" dirty="0" err="1" smtClean="0"/>
              <a:t>words</a:t>
            </a:r>
            <a:r>
              <a:rPr lang="fi-FI" b="1" dirty="0" smtClean="0"/>
              <a:t> and </a:t>
            </a:r>
            <a:r>
              <a:rPr lang="fi-FI" b="1" dirty="0" err="1" smtClean="0"/>
              <a:t>phrases</a:t>
            </a:r>
            <a:r>
              <a:rPr lang="fi-FI" b="1" dirty="0" smtClean="0"/>
              <a:t> 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8376" y="1001486"/>
            <a:ext cx="12113623" cy="5738948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”maailma” &lt;3	maa + ilma		</a:t>
            </a:r>
            <a:r>
              <a:rPr lang="fi-FI" b="1" dirty="0" smtClean="0"/>
              <a:t>sanatason hienoutta!</a:t>
            </a:r>
          </a:p>
          <a:p>
            <a:r>
              <a:rPr lang="fi-FI" dirty="0" smtClean="0"/>
              <a:t>Päivi: ”Eikö se ole aika röyhkeää.”	</a:t>
            </a:r>
            <a:r>
              <a:rPr lang="fi-FI" b="1" dirty="0" smtClean="0"/>
              <a:t>kielikuvatason luovuutta!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S: ”Se ei ole röyhkeyttä lähelläkään. Röyhkeys on vielä toisessa rakennuksessa.”</a:t>
            </a:r>
          </a:p>
          <a:p>
            <a:r>
              <a:rPr lang="fi-FI" dirty="0" smtClean="0"/>
              <a:t>Tyttö Tukholman bussipysäkillä: ”</a:t>
            </a:r>
            <a:r>
              <a:rPr lang="fi-FI" dirty="0" err="1" smtClean="0"/>
              <a:t>Fy</a:t>
            </a:r>
            <a:r>
              <a:rPr lang="fi-FI" dirty="0" smtClean="0"/>
              <a:t> fan, </a:t>
            </a:r>
            <a:r>
              <a:rPr lang="fi-FI" dirty="0" err="1" smtClean="0"/>
              <a:t>vad</a:t>
            </a:r>
            <a:r>
              <a:rPr lang="fi-FI" dirty="0" smtClean="0"/>
              <a:t> </a:t>
            </a:r>
            <a:r>
              <a:rPr lang="fi-FI" dirty="0" err="1" smtClean="0"/>
              <a:t>ljuvligt</a:t>
            </a:r>
            <a:r>
              <a:rPr lang="fi-FI" dirty="0" smtClean="0"/>
              <a:t>” = hyi piru, miten jumalaista”</a:t>
            </a:r>
          </a:p>
          <a:p>
            <a:r>
              <a:rPr lang="fi-FI" dirty="0" err="1" smtClean="0"/>
              <a:t>Bumblebee</a:t>
            </a:r>
            <a:r>
              <a:rPr lang="fi-FI" dirty="0" smtClean="0"/>
              <a:t>	ihana ääni, onomatopoeettinen, kuvaa äänteellä kimalaisen </a:t>
            </a:r>
            <a:br>
              <a:rPr lang="fi-FI" dirty="0" smtClean="0"/>
            </a:br>
            <a:r>
              <a:rPr lang="fi-FI" dirty="0" smtClean="0"/>
              <a:t> 			pörröisyyttä ja tapaa lentää</a:t>
            </a:r>
          </a:p>
          <a:p>
            <a:r>
              <a:rPr lang="fi-FI" dirty="0" smtClean="0"/>
              <a:t>”I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folded</a:t>
            </a:r>
            <a:r>
              <a:rPr lang="fi-FI" dirty="0" smtClean="0"/>
              <a:t> my </a:t>
            </a:r>
            <a:r>
              <a:rPr lang="fi-FI" dirty="0" err="1" smtClean="0"/>
              <a:t>sorrows</a:t>
            </a:r>
            <a:r>
              <a:rPr lang="fi-FI" dirty="0" smtClean="0"/>
              <a:t>…”	hieno kuva, pyykkiä/paperiarkkeja viikataan, </a:t>
            </a:r>
            <a:br>
              <a:rPr lang="fi-FI" dirty="0" smtClean="0"/>
            </a:br>
            <a:r>
              <a:rPr lang="fi-FI" dirty="0" smtClean="0"/>
              <a:t> 					laskostetaan tiiviisti varastoon (ja pois käsittelystä)</a:t>
            </a:r>
          </a:p>
          <a:p>
            <a:r>
              <a:rPr lang="fi-FI" dirty="0" smtClean="0"/>
              <a:t>”</a:t>
            </a:r>
            <a:r>
              <a:rPr lang="fi-FI" dirty="0" err="1" smtClean="0"/>
              <a:t>Spike</a:t>
            </a:r>
            <a:r>
              <a:rPr lang="fi-FI" dirty="0" smtClean="0"/>
              <a:t> </a:t>
            </a:r>
            <a:r>
              <a:rPr lang="fi-FI" dirty="0" err="1" smtClean="0"/>
              <a:t>said</a:t>
            </a:r>
            <a:r>
              <a:rPr lang="fi-FI" dirty="0" smtClean="0"/>
              <a:t>, ’Human </a:t>
            </a:r>
            <a:r>
              <a:rPr lang="fi-FI" dirty="0" err="1" smtClean="0"/>
              <a:t>beings</a:t>
            </a:r>
            <a:r>
              <a:rPr lang="fi-FI" dirty="0" smtClean="0"/>
              <a:t> </a:t>
            </a:r>
            <a:r>
              <a:rPr lang="fi-FI" dirty="0" err="1" smtClean="0"/>
              <a:t>often</a:t>
            </a:r>
            <a:r>
              <a:rPr lang="fi-FI" dirty="0" smtClean="0"/>
              <a:t> </a:t>
            </a:r>
            <a:r>
              <a:rPr lang="fi-FI" dirty="0" err="1" smtClean="0"/>
              <a:t>display</a:t>
            </a:r>
            <a:r>
              <a:rPr lang="fi-FI" dirty="0" smtClean="0"/>
              <a:t> </a:t>
            </a:r>
            <a:r>
              <a:rPr lang="fi-FI" dirty="0" err="1" smtClean="0"/>
              <a:t>emotion</a:t>
            </a:r>
            <a:r>
              <a:rPr lang="fi-FI" dirty="0" smtClean="0"/>
              <a:t>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feel</a:t>
            </a:r>
            <a:r>
              <a:rPr lang="fi-FI" dirty="0" smtClean="0"/>
              <a:t>. And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often</a:t>
            </a:r>
            <a:r>
              <a:rPr lang="fi-FI" dirty="0" smtClean="0"/>
              <a:t> </a:t>
            </a:r>
            <a:r>
              <a:rPr lang="fi-FI" dirty="0" err="1" smtClean="0"/>
              <a:t>feel</a:t>
            </a:r>
            <a:r>
              <a:rPr lang="fi-FI" dirty="0" smtClean="0"/>
              <a:t> </a:t>
            </a:r>
            <a:r>
              <a:rPr lang="fi-FI" smtClean="0"/>
              <a:t>emotion</a:t>
            </a:r>
            <a:r>
              <a:rPr lang="fi-FI" dirty="0" smtClean="0"/>
              <a:t>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display</a:t>
            </a:r>
            <a:r>
              <a:rPr lang="fi-FI" dirty="0" smtClean="0"/>
              <a:t>.’</a:t>
            </a:r>
            <a:br>
              <a:rPr lang="fi-FI" dirty="0" smtClean="0"/>
            </a:br>
            <a:r>
              <a:rPr lang="fi-FI" dirty="0" err="1" smtClean="0"/>
              <a:t>That’s</a:t>
            </a:r>
            <a:r>
              <a:rPr lang="fi-FI" dirty="0" smtClean="0"/>
              <a:t> a </a:t>
            </a:r>
            <a:r>
              <a:rPr lang="fi-FI" dirty="0" err="1" smtClean="0"/>
              <a:t>description</a:t>
            </a:r>
            <a:r>
              <a:rPr lang="fi-FI" dirty="0" smtClean="0"/>
              <a:t> of me </a:t>
            </a:r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right</a:t>
            </a:r>
            <a:r>
              <a:rPr lang="fi-FI" dirty="0" smtClean="0"/>
              <a:t>. I </a:t>
            </a:r>
            <a:r>
              <a:rPr lang="fi-FI" dirty="0" err="1" smtClean="0"/>
              <a:t>keep</a:t>
            </a:r>
            <a:r>
              <a:rPr lang="fi-FI" dirty="0" smtClean="0"/>
              <a:t> </a:t>
            </a:r>
            <a:r>
              <a:rPr lang="fi-FI" dirty="0" err="1" smtClean="0"/>
              <a:t>myself</a:t>
            </a:r>
            <a:r>
              <a:rPr lang="fi-FI" dirty="0" smtClean="0"/>
              <a:t> </a:t>
            </a:r>
            <a:r>
              <a:rPr lang="fi-FI" dirty="0" err="1" smtClean="0"/>
              <a:t>locked</a:t>
            </a:r>
            <a:r>
              <a:rPr lang="fi-FI" dirty="0" smtClean="0"/>
              <a:t> as a box </a:t>
            </a:r>
            <a:r>
              <a:rPr lang="fi-FI" dirty="0" err="1" smtClean="0"/>
              <a:t>when</a:t>
            </a:r>
            <a:r>
              <a:rPr lang="fi-FI" dirty="0" smtClean="0"/>
              <a:t> it </a:t>
            </a:r>
            <a:r>
              <a:rPr lang="fi-FI" dirty="0" err="1" smtClean="0"/>
              <a:t>matters</a:t>
            </a:r>
            <a:r>
              <a:rPr lang="fi-FI" dirty="0" smtClean="0"/>
              <a:t>, and </a:t>
            </a:r>
            <a:r>
              <a:rPr lang="fi-FI" dirty="0" err="1" smtClean="0"/>
              <a:t>broken</a:t>
            </a:r>
            <a:r>
              <a:rPr lang="fi-FI" dirty="0" smtClean="0"/>
              <a:t> open </a:t>
            </a:r>
            <a:r>
              <a:rPr lang="fi-FI" dirty="0" err="1" smtClean="0"/>
              <a:t>when</a:t>
            </a:r>
            <a:r>
              <a:rPr lang="fi-FI" dirty="0" smtClean="0"/>
              <a:t> it </a:t>
            </a:r>
            <a:r>
              <a:rPr lang="fi-FI" dirty="0" err="1" smtClean="0"/>
              <a:t>doesn’t</a:t>
            </a:r>
            <a:r>
              <a:rPr lang="fi-FI" dirty="0" smtClean="0"/>
              <a:t> </a:t>
            </a:r>
            <a:r>
              <a:rPr lang="fi-FI" dirty="0" err="1" smtClean="0"/>
              <a:t>matter</a:t>
            </a:r>
            <a:r>
              <a:rPr lang="fi-FI" dirty="0" smtClean="0"/>
              <a:t> at all.”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			</a:t>
            </a:r>
            <a:r>
              <a:rPr lang="fi-FI" b="1" dirty="0" smtClean="0"/>
              <a:t>sisällöllistä oivaltavuutta!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442579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036319"/>
            <a:ext cx="10515600" cy="5140643"/>
          </a:xfrm>
        </p:spPr>
        <p:txBody>
          <a:bodyPr/>
          <a:lstStyle/>
          <a:p>
            <a:r>
              <a:rPr lang="fi-FI" dirty="0" err="1" smtClean="0"/>
              <a:t>Start</a:t>
            </a:r>
            <a:r>
              <a:rPr lang="fi-FI" dirty="0" smtClean="0"/>
              <a:t> </a:t>
            </a:r>
            <a:r>
              <a:rPr lang="fi-FI" dirty="0" err="1" smtClean="0"/>
              <a:t>reading</a:t>
            </a:r>
            <a:r>
              <a:rPr lang="fi-FI" dirty="0" smtClean="0"/>
              <a:t> and </a:t>
            </a:r>
            <a:r>
              <a:rPr lang="fi-FI" dirty="0" err="1" smtClean="0"/>
              <a:t>listening</a:t>
            </a:r>
            <a:r>
              <a:rPr lang="fi-FI" dirty="0" smtClean="0"/>
              <a:t> to </a:t>
            </a:r>
            <a:r>
              <a:rPr lang="fi-FI" dirty="0" err="1" smtClean="0"/>
              <a:t>others</a:t>
            </a:r>
            <a:r>
              <a:rPr lang="fi-FI" dirty="0" smtClean="0"/>
              <a:t> </a:t>
            </a:r>
            <a:r>
              <a:rPr lang="fi-FI" dirty="0" err="1" smtClean="0"/>
              <a:t>like</a:t>
            </a:r>
            <a:r>
              <a:rPr lang="fi-FI" dirty="0" smtClean="0"/>
              <a:t> a </a:t>
            </a:r>
            <a:r>
              <a:rPr lang="fi-FI" dirty="0" err="1" smtClean="0"/>
              <a:t>magpie</a:t>
            </a:r>
            <a:r>
              <a:rPr lang="fi-FI" dirty="0" smtClean="0"/>
              <a:t>! (=harakka)</a:t>
            </a:r>
          </a:p>
          <a:p>
            <a:r>
              <a:rPr lang="fi-FI" dirty="0" err="1" smtClean="0"/>
              <a:t>Appreciate</a:t>
            </a:r>
            <a:r>
              <a:rPr lang="fi-FI" dirty="0"/>
              <a:t>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err="1" smtClean="0"/>
              <a:t>interesting</a:t>
            </a:r>
            <a:r>
              <a:rPr lang="fi-FI" dirty="0" smtClean="0"/>
              <a:t> </a:t>
            </a:r>
            <a:r>
              <a:rPr lang="fi-FI" dirty="0" err="1" smtClean="0"/>
              <a:t>choices</a:t>
            </a:r>
            <a:r>
              <a:rPr lang="fi-FI" dirty="0" smtClean="0"/>
              <a:t> of </a:t>
            </a:r>
            <a:r>
              <a:rPr lang="fi-FI" dirty="0" err="1" smtClean="0"/>
              <a:t>words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err="1" smtClean="0"/>
              <a:t>creative</a:t>
            </a:r>
            <a:r>
              <a:rPr lang="fi-FI" dirty="0" smtClean="0"/>
              <a:t> </a:t>
            </a:r>
            <a:r>
              <a:rPr lang="fi-FI" dirty="0" err="1" smtClean="0"/>
              <a:t>coinage</a:t>
            </a:r>
            <a:r>
              <a:rPr lang="fi-FI" dirty="0" smtClean="0"/>
              <a:t> of </a:t>
            </a:r>
            <a:r>
              <a:rPr lang="fi-FI" dirty="0" err="1" smtClean="0"/>
              <a:t>phrases</a:t>
            </a:r>
            <a:r>
              <a:rPr lang="fi-FI" dirty="0" smtClean="0"/>
              <a:t>/</a:t>
            </a:r>
            <a:r>
              <a:rPr lang="fi-FI" dirty="0" err="1" smtClean="0"/>
              <a:t>metaphors</a:t>
            </a:r>
            <a:r>
              <a:rPr lang="fi-FI" dirty="0" smtClean="0"/>
              <a:t> </a:t>
            </a:r>
            <a:br>
              <a:rPr lang="fi-FI" dirty="0" smtClean="0"/>
            </a:br>
            <a:r>
              <a:rPr lang="fi-FI" dirty="0" smtClean="0"/>
              <a:t>and </a:t>
            </a:r>
            <a:r>
              <a:rPr lang="fi-FI" dirty="0" err="1" smtClean="0"/>
              <a:t>meanings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ring</a:t>
            </a:r>
            <a:r>
              <a:rPr lang="fi-FI" dirty="0" smtClean="0"/>
              <a:t> </a:t>
            </a:r>
            <a:r>
              <a:rPr lang="fi-FI" dirty="0" err="1" smtClean="0"/>
              <a:t>true</a:t>
            </a:r>
            <a:r>
              <a:rPr lang="fi-FI" dirty="0" smtClean="0"/>
              <a:t> to </a:t>
            </a:r>
            <a:r>
              <a:rPr lang="fi-FI" dirty="0" err="1" smtClean="0"/>
              <a:t>you</a:t>
            </a:r>
            <a:r>
              <a:rPr lang="fi-FI" dirty="0" smtClean="0"/>
              <a:t>.</a:t>
            </a:r>
          </a:p>
          <a:p>
            <a:r>
              <a:rPr lang="fi-FI" dirty="0" smtClean="0"/>
              <a:t>Write </a:t>
            </a:r>
            <a:r>
              <a:rPr lang="fi-FI" dirty="0" err="1" smtClean="0"/>
              <a:t>down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treasures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collect</a:t>
            </a:r>
            <a:r>
              <a:rPr lang="fi-FI" dirty="0" smtClean="0"/>
              <a:t>.</a:t>
            </a:r>
          </a:p>
          <a:p>
            <a:pPr marL="514350" indent="-514350">
              <a:buAutoNum type="arabicPeriod"/>
            </a:pPr>
            <a:r>
              <a:rPr lang="fi-FI" dirty="0" err="1" smtClean="0"/>
              <a:t>Choose</a:t>
            </a:r>
            <a:r>
              <a:rPr lang="fi-FI" dirty="0" smtClean="0"/>
              <a:t> </a:t>
            </a:r>
            <a:r>
              <a:rPr lang="fi-FI" dirty="0" err="1" smtClean="0"/>
              <a:t>one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want</a:t>
            </a:r>
            <a:r>
              <a:rPr lang="fi-FI" dirty="0" smtClean="0"/>
              <a:t> to </a:t>
            </a:r>
            <a:r>
              <a:rPr lang="fi-FI" dirty="0" err="1" smtClean="0"/>
              <a:t>share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class</a:t>
            </a:r>
            <a:r>
              <a:rPr lang="fi-FI" dirty="0" smtClean="0"/>
              <a:t> on </a:t>
            </a:r>
            <a:r>
              <a:rPr lang="fi-FI" dirty="0" err="1" smtClean="0"/>
              <a:t>our</a:t>
            </a:r>
            <a:r>
              <a:rPr lang="fi-FI" dirty="0" smtClean="0"/>
              <a:t> </a:t>
            </a:r>
            <a:r>
              <a:rPr lang="fi-FI" dirty="0" err="1" smtClean="0"/>
              <a:t>last</a:t>
            </a:r>
            <a:r>
              <a:rPr lang="fi-FI" dirty="0" smtClean="0"/>
              <a:t> </a:t>
            </a:r>
            <a:r>
              <a:rPr lang="fi-FI" dirty="0" err="1" smtClean="0"/>
              <a:t>Friday-lesson</a:t>
            </a:r>
            <a:r>
              <a:rPr lang="fi-FI" dirty="0" smtClean="0"/>
              <a:t> in </a:t>
            </a:r>
            <a:r>
              <a:rPr lang="fi-FI" smtClean="0"/>
              <a:t>November.</a:t>
            </a:r>
            <a:endParaRPr lang="fi-FI"/>
          </a:p>
          <a:p>
            <a:pPr marL="514350" indent="-514350">
              <a:buAutoNum type="arabicPeriod"/>
            </a:pPr>
            <a:r>
              <a:rPr lang="fi-FI" smtClean="0"/>
              <a:t>Also</a:t>
            </a:r>
            <a:r>
              <a:rPr lang="fi-FI" dirty="0" smtClean="0"/>
              <a:t> </a:t>
            </a:r>
            <a:r>
              <a:rPr lang="fi-FI" dirty="0" err="1" smtClean="0"/>
              <a:t>share</a:t>
            </a:r>
            <a:r>
              <a:rPr lang="fi-FI" dirty="0" smtClean="0"/>
              <a:t>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favourite</a:t>
            </a:r>
            <a:r>
              <a:rPr lang="fi-FI" dirty="0" smtClean="0"/>
              <a:t> </a:t>
            </a:r>
            <a:r>
              <a:rPr lang="fi-FI" dirty="0" err="1" smtClean="0"/>
              <a:t>line</a:t>
            </a:r>
            <a:r>
              <a:rPr lang="fi-FI" dirty="0" smtClean="0"/>
              <a:t>/</a:t>
            </a:r>
            <a:r>
              <a:rPr lang="fi-FI" dirty="0" err="1" smtClean="0"/>
              <a:t>dialogue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a </a:t>
            </a:r>
            <a:r>
              <a:rPr lang="fi-FI" dirty="0" err="1" smtClean="0"/>
              <a:t>movie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Give</a:t>
            </a:r>
            <a:r>
              <a:rPr lang="fi-FI" dirty="0"/>
              <a:t> </a:t>
            </a:r>
            <a:r>
              <a:rPr lang="fi-FI" dirty="0" err="1" smtClean="0"/>
              <a:t>reasons</a:t>
            </a:r>
            <a:r>
              <a:rPr lang="fi-FI" dirty="0" smtClean="0"/>
              <a:t> to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choices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7303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248</Words>
  <Application>Microsoft Office PowerPoint</Application>
  <PresentationFormat>Laajakuva</PresentationFormat>
  <Paragraphs>14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Collect juicy/clever/creative words and phrases 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Collect juicy/clever/creative words and phrases</dc:title>
  <dc:creator>Franzon Päivi</dc:creator>
  <cp:lastModifiedBy>Franzon Päivi</cp:lastModifiedBy>
  <cp:revision>6</cp:revision>
  <dcterms:created xsi:type="dcterms:W3CDTF">2021-11-29T08:24:07Z</dcterms:created>
  <dcterms:modified xsi:type="dcterms:W3CDTF">2022-11-04T12:31:40Z</dcterms:modified>
</cp:coreProperties>
</file>