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5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1524000" y="2163372"/>
            <a:ext cx="9144000" cy="132541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26.-27.10.2017, Kuopio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9"/>
          <a:stretch/>
        </p:blipFill>
        <p:spPr>
          <a:xfrm>
            <a:off x="872198" y="4164135"/>
            <a:ext cx="9795802" cy="243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317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D00086-69D9-4105-98B0-B7CB2515C89D}" type="datetime1">
              <a:rPr lang="fi-FI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994D6-6D80-4BB0-9297-FA117931A6B6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49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A93674-77F5-4F6E-A88C-2CE65436AC61}" type="datetime1">
              <a:rPr lang="fi-FI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994D6-6D80-4BB0-9297-FA117931A6B6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60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004B82-2FBF-433A-9E4A-081217EDBF9D}" type="datetime1">
              <a:rPr lang="fi-FI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994D6-6D80-4BB0-9297-FA117931A6B6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80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ADAF5C-B509-41DB-9A65-AC47129F7207}" type="datetime1">
              <a:rPr lang="fi-FI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994D6-6D80-4BB0-9297-FA117931A6B6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70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22745B-D001-42D0-BE25-E11DF6E4273A}" type="datetime1">
              <a:rPr lang="fi-FI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994D6-6D80-4BB0-9297-FA117931A6B6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777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20ABB6C-29C5-4EA2-8280-FB7C7DA05865}" type="datetime1">
              <a:rPr lang="fi-FI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994D6-6D80-4BB0-9297-FA117931A6B6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081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E47F0F-B062-4D76-AAE1-43286A1F52A7}" type="datetime1">
              <a:rPr lang="fi-FI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994D6-6D80-4BB0-9297-FA117931A6B6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43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449970-4499-4F4C-BC46-7EE5E6481349}" type="datetime1">
              <a:rPr lang="fi-FI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994D6-6D80-4BB0-9297-FA117931A6B6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16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93C843-5E6A-404D-B8E2-413F2DB290FF}" type="datetime1">
              <a:rPr lang="fi-FI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994D6-6D80-4BB0-9297-FA117931A6B6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21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A03D96-5A1B-4B17-8D51-07FBDC4CC5D1}" type="datetime1">
              <a:rPr lang="fi-FI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A994D6-6D80-4BB0-9297-FA117931A6B6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81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66" y="191682"/>
            <a:ext cx="2309077" cy="1728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53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Kuntaraportti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9686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619632" y="365125"/>
            <a:ext cx="8734168" cy="1325563"/>
          </a:xfrm>
        </p:spPr>
        <p:txBody>
          <a:bodyPr/>
          <a:lstStyle/>
          <a:p>
            <a:r>
              <a:rPr lang="fi-FI" dirty="0" smtClean="0"/>
              <a:t>Resurssit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Millä perusteilla erityisopettajaresurssi jaetaan kunnassanne?	 </a:t>
            </a:r>
            <a:endParaRPr lang="fi-FI" dirty="0" smtClean="0"/>
          </a:p>
          <a:p>
            <a:r>
              <a:rPr lang="fi-FI" dirty="0" smtClean="0"/>
              <a:t>Millä </a:t>
            </a:r>
            <a:r>
              <a:rPr lang="fi-FI" dirty="0"/>
              <a:t>perusteilla koulunkäyntiavustajaresurssi jaetaan kunnassanne</a:t>
            </a:r>
            <a:r>
              <a:rPr lang="fi-FI" dirty="0" smtClean="0"/>
              <a:t>?</a:t>
            </a:r>
            <a:endParaRPr lang="fi-FI" dirty="0"/>
          </a:p>
          <a:p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4B82-2FBF-433A-9E4A-081217EDBF9D}" type="datetime1">
              <a:rPr lang="fi-FI" smtClean="0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48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69530" y="723347"/>
            <a:ext cx="9400224" cy="1558459"/>
          </a:xfrm>
        </p:spPr>
        <p:txBody>
          <a:bodyPr>
            <a:noAutofit/>
          </a:bodyPr>
          <a:lstStyle/>
          <a:p>
            <a:r>
              <a:rPr lang="fi-FI" sz="3200" dirty="0"/>
              <a:t>Miten kuvailisit oman koulunne/kuntanne tilannetta tällä hetkellä kaikille yhteisen, </a:t>
            </a:r>
            <a:r>
              <a:rPr lang="fi-FI" sz="3200" dirty="0" err="1"/>
              <a:t>inklusiivisen</a:t>
            </a:r>
            <a:r>
              <a:rPr lang="fi-FI" sz="3200" dirty="0"/>
              <a:t> koulun kehittämisessä? – Mikä toimii?</a:t>
            </a:r>
            <a:br>
              <a:rPr lang="fi-FI" sz="3200" dirty="0"/>
            </a:b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4B82-2FBF-433A-9E4A-081217EDBF9D}" type="datetime1">
              <a:rPr lang="fi-FI" smtClean="0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75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48218" y="410368"/>
            <a:ext cx="9005582" cy="1325563"/>
          </a:xfrm>
        </p:spPr>
        <p:txBody>
          <a:bodyPr>
            <a:normAutofit fontScale="90000"/>
          </a:bodyPr>
          <a:lstStyle/>
          <a:p>
            <a:r>
              <a:rPr lang="fi-FI" sz="3200" dirty="0"/>
              <a:t>Miten kuvailisit oman koulunne/kuntanne tilannetta tällä hetkellä kaikille yhteisen, </a:t>
            </a:r>
            <a:r>
              <a:rPr lang="fi-FI" sz="3200" dirty="0" err="1"/>
              <a:t>inklusiivisen</a:t>
            </a:r>
            <a:r>
              <a:rPr lang="fi-FI" sz="3200" dirty="0"/>
              <a:t> koulun kehittämisessä? – Mikä ei toimi?</a:t>
            </a:r>
            <a:br>
              <a:rPr lang="fi-FI" sz="3200" dirty="0"/>
            </a:b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4B82-2FBF-433A-9E4A-081217EDBF9D}" type="datetime1">
              <a:rPr lang="fi-FI" smtClean="0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512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15361" y="700685"/>
            <a:ext cx="9147495" cy="1325563"/>
          </a:xfrm>
        </p:spPr>
        <p:txBody>
          <a:bodyPr>
            <a:noAutofit/>
          </a:bodyPr>
          <a:lstStyle/>
          <a:p>
            <a:r>
              <a:rPr lang="fi-FI" sz="3200" dirty="0"/>
              <a:t>Mitä tavoitteita asetat itsellesi/koulullesi/kunnalle koulutuksen suhteen?</a:t>
            </a:r>
            <a:br>
              <a:rPr lang="fi-FI" sz="3200" dirty="0"/>
            </a:b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4B82-2FBF-433A-9E4A-081217EDBF9D}" type="datetime1">
              <a:rPr lang="fi-FI" smtClean="0">
                <a:solidFill>
                  <a:prstClr val="black"/>
                </a:solidFill>
              </a:rPr>
              <a:pPr/>
              <a:t>29.10.2017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51301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</Words>
  <Application>Microsoft Office PowerPoint</Application>
  <PresentationFormat>Laajakuva</PresentationFormat>
  <Paragraphs>11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1_Office-teema</vt:lpstr>
      <vt:lpstr>Kuntaraportti</vt:lpstr>
      <vt:lpstr>Resurssit</vt:lpstr>
      <vt:lpstr>Miten kuvailisit oman koulunne/kuntanne tilannetta tällä hetkellä kaikille yhteisen, inklusiivisen koulun kehittämisessä? – Mikä toimii? </vt:lpstr>
      <vt:lpstr>Miten kuvailisit oman koulunne/kuntanne tilannetta tällä hetkellä kaikille yhteisen, inklusiivisen koulun kehittämisessä? – Mikä ei toimi? </vt:lpstr>
      <vt:lpstr>Mitä tavoitteita asetat itsellesi/koulullesi/kunnalle koulutuksen suhteen?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Kuntaraportti, Äänekoski</dc:title>
  <dc:creator>Vetoniemi Jukka</dc:creator>
  <cp:lastModifiedBy>Sirpa Oja</cp:lastModifiedBy>
  <cp:revision>2</cp:revision>
  <dcterms:created xsi:type="dcterms:W3CDTF">2017-10-25T09:42:14Z</dcterms:created>
  <dcterms:modified xsi:type="dcterms:W3CDTF">2017-10-29T15:38:06Z</dcterms:modified>
</cp:coreProperties>
</file>