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sS0cwcL9PMJXyV/I6mYabbgYw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customschemas.google.com/relationships/presentationmetadata" Target="meta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Mukautettu asettelu">
  <p:cSld name="9_Mukautettu asettelu">
    <p:bg>
      <p:bgPr>
        <a:solidFill>
          <a:schemeClr val="dk2"/>
        </a:solidFill>
        <a:effectLst/>
      </p:bgPr>
    </p:bg>
    <p:spTree>
      <p:nvGrpSpPr>
        <p:cNvPr id="1" name="Shape 10"/>
        <p:cNvGrpSpPr/>
        <p:nvPr/>
      </p:nvGrpSpPr>
      <p:grpSpPr>
        <a:xfrm>
          <a:off x="0" y="0"/>
          <a:ext cx="0" cy="0"/>
          <a:chOff x="0" y="0"/>
          <a:chExt cx="0" cy="0"/>
        </a:xfrm>
      </p:grpSpPr>
      <p:sp>
        <p:nvSpPr>
          <p:cNvPr id="11" name="Google Shape;11;p10"/>
          <p:cNvSpPr txBox="1">
            <a:spLocks noGrp="1"/>
          </p:cNvSpPr>
          <p:nvPr>
            <p:ph type="title"/>
          </p:nvPr>
        </p:nvSpPr>
        <p:spPr>
          <a:xfrm>
            <a:off x="628650" y="2162587"/>
            <a:ext cx="7886700" cy="9942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chemeClr val="lt1"/>
              </a:buClr>
              <a:buSzPts val="3600"/>
              <a:buFont typeface="Calibri"/>
              <a:buNone/>
              <a:defRPr sz="3600" b="1">
                <a:solidFill>
                  <a:schemeClr val="l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2" name="Google Shape;12;p10"/>
          <p:cNvSpPr txBox="1">
            <a:spLocks noGrp="1"/>
          </p:cNvSpPr>
          <p:nvPr>
            <p:ph type="body" idx="1"/>
          </p:nvPr>
        </p:nvSpPr>
        <p:spPr>
          <a:xfrm>
            <a:off x="628650" y="664404"/>
            <a:ext cx="7886700" cy="406800"/>
          </a:xfrm>
          <a:prstGeom prst="rect">
            <a:avLst/>
          </a:prstGeom>
          <a:noFill/>
          <a:ln>
            <a:noFill/>
          </a:ln>
        </p:spPr>
        <p:txBody>
          <a:bodyPr spcFirstLastPara="1" wrap="square" lIns="34275" tIns="17150" rIns="34275" bIns="17150" anchor="ctr" anchorCtr="0">
            <a:normAutofit/>
          </a:bodyPr>
          <a:lstStyle>
            <a:lvl1pPr marL="457200" lvl="0" indent="-228600" algn="ctr">
              <a:lnSpc>
                <a:spcPct val="90000"/>
              </a:lnSpc>
              <a:spcBef>
                <a:spcPts val="800"/>
              </a:spcBef>
              <a:spcAft>
                <a:spcPts val="0"/>
              </a:spcAft>
              <a:buClr>
                <a:schemeClr val="lt1"/>
              </a:buClr>
              <a:buSzPts val="2500"/>
              <a:buFont typeface="Calibri"/>
              <a:buNone/>
              <a:defRPr sz="2500" b="1">
                <a:solidFill>
                  <a:schemeClr val="lt1"/>
                </a:solidFill>
              </a:defRPr>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3" name="Google Shape;13;p10"/>
          <p:cNvSpPr txBox="1">
            <a:spLocks noGrp="1"/>
          </p:cNvSpPr>
          <p:nvPr>
            <p:ph type="body" idx="2"/>
          </p:nvPr>
        </p:nvSpPr>
        <p:spPr>
          <a:xfrm>
            <a:off x="628650" y="1071242"/>
            <a:ext cx="7886700" cy="406800"/>
          </a:xfrm>
          <a:prstGeom prst="rect">
            <a:avLst/>
          </a:prstGeom>
          <a:noFill/>
          <a:ln>
            <a:noFill/>
          </a:ln>
        </p:spPr>
        <p:txBody>
          <a:bodyPr spcFirstLastPara="1" wrap="square" lIns="34275" tIns="17150" rIns="34275" bIns="17150" anchor="ctr" anchorCtr="0">
            <a:normAutofit/>
          </a:bodyPr>
          <a:lstStyle>
            <a:lvl1pPr marL="457200" lvl="0" indent="-228600" algn="ctr">
              <a:lnSpc>
                <a:spcPct val="90000"/>
              </a:lnSpc>
              <a:spcBef>
                <a:spcPts val="800"/>
              </a:spcBef>
              <a:spcAft>
                <a:spcPts val="0"/>
              </a:spcAft>
              <a:buClr>
                <a:schemeClr val="lt1"/>
              </a:buClr>
              <a:buSzPts val="1800"/>
              <a:buFont typeface="Calibri"/>
              <a:buNone/>
              <a:defRPr sz="1800">
                <a:solidFill>
                  <a:schemeClr val="lt1"/>
                </a:solidFill>
              </a:defRPr>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pic>
        <p:nvPicPr>
          <p:cNvPr id="14" name="Google Shape;14;p10"/>
          <p:cNvPicPr preferRelativeResize="0"/>
          <p:nvPr/>
        </p:nvPicPr>
        <p:blipFill rotWithShape="1">
          <a:blip r:embed="rId2">
            <a:alphaModFix/>
          </a:blip>
          <a:srcRect/>
          <a:stretch/>
        </p:blipFill>
        <p:spPr>
          <a:xfrm>
            <a:off x="451670" y="4414529"/>
            <a:ext cx="676581" cy="3724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 name="Google Shape;90;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1" name="Google Shape;91;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4" name="Google Shape;94;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5" name="Google Shape;95;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6" name="Google Shape;9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9" name="Google Shape;9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2" name="Google Shape;102;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3" name="Google Shape;10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7"/>
        <p:cNvGrpSpPr/>
        <p:nvPr/>
      </p:nvGrpSpPr>
      <p:grpSpPr>
        <a:xfrm>
          <a:off x="0" y="0"/>
          <a:ext cx="0" cy="0"/>
          <a:chOff x="0" y="0"/>
          <a:chExt cx="0" cy="0"/>
        </a:xfrm>
      </p:grpSpPr>
      <p:sp>
        <p:nvSpPr>
          <p:cNvPr id="108" name="Google Shape;108;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0" name="Google Shape;110;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1" name="Google Shape;111;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2" name="Google Shape;11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3"/>
        <p:cNvGrpSpPr/>
        <p:nvPr/>
      </p:nvGrpSpPr>
      <p:grpSpPr>
        <a:xfrm>
          <a:off x="0" y="0"/>
          <a:ext cx="0" cy="0"/>
          <a:chOff x="0" y="0"/>
          <a:chExt cx="0" cy="0"/>
        </a:xfrm>
      </p:grpSpPr>
      <p:sp>
        <p:nvSpPr>
          <p:cNvPr id="114" name="Google Shape;114;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15" name="Google Shape;115;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6"/>
        <p:cNvGrpSpPr/>
        <p:nvPr/>
      </p:nvGrpSpPr>
      <p:grpSpPr>
        <a:xfrm>
          <a:off x="0" y="0"/>
          <a:ext cx="0" cy="0"/>
          <a:chOff x="0" y="0"/>
          <a:chExt cx="0" cy="0"/>
        </a:xfrm>
      </p:grpSpPr>
      <p:sp>
        <p:nvSpPr>
          <p:cNvPr id="117" name="Google Shape;117;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8" name="Google Shape;118;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9" name="Google Shape;11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Mukautettu asettelu">
  <p:cSld name="7_Mukautettu asettelu">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628650" y="273844"/>
            <a:ext cx="7886700" cy="9942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 name="Google Shape;17;p11"/>
          <p:cNvSpPr txBox="1">
            <a:spLocks noGrp="1"/>
          </p:cNvSpPr>
          <p:nvPr>
            <p:ph type="body" idx="1"/>
          </p:nvPr>
        </p:nvSpPr>
        <p:spPr>
          <a:xfrm>
            <a:off x="628650" y="1398942"/>
            <a:ext cx="7886700" cy="30546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2300"/>
              <a:buFont typeface="Calibri"/>
              <a:buNone/>
              <a:defRPr sz="2300"/>
            </a:lvl1pPr>
            <a:lvl2pPr marL="914400" lvl="1" indent="-355600" algn="l">
              <a:lnSpc>
                <a:spcPct val="90000"/>
              </a:lnSpc>
              <a:spcBef>
                <a:spcPts val="400"/>
              </a:spcBef>
              <a:spcAft>
                <a:spcPts val="0"/>
              </a:spcAft>
              <a:buClr>
                <a:schemeClr val="dk1"/>
              </a:buClr>
              <a:buSzPts val="2000"/>
              <a:buChar char="•"/>
              <a:defRPr sz="2000"/>
            </a:lvl2pPr>
            <a:lvl3pPr marL="1371600" lvl="2" indent="-342900" algn="l">
              <a:lnSpc>
                <a:spcPct val="90000"/>
              </a:lnSpc>
              <a:spcBef>
                <a:spcPts val="400"/>
              </a:spcBef>
              <a:spcAft>
                <a:spcPts val="0"/>
              </a:spcAft>
              <a:buClr>
                <a:schemeClr val="dk1"/>
              </a:buClr>
              <a:buSzPts val="1800"/>
              <a:buChar char="•"/>
              <a:defRPr sz="1800"/>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8" name="Google Shape;18;p11"/>
          <p:cNvSpPr txBox="1">
            <a:spLocks noGrp="1"/>
          </p:cNvSpPr>
          <p:nvPr>
            <p:ph type="sldNum" idx="12"/>
          </p:nvPr>
        </p:nvSpPr>
        <p:spPr>
          <a:xfrm>
            <a:off x="6457950" y="462411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9" name="Google Shape;19;p11"/>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7_Image Half Full">
  <p:cSld name="17_Image Half Full">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312283" y="185185"/>
            <a:ext cx="8546100" cy="7272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solidFill>
                  <a:srgbClr val="575757"/>
                </a:solidFill>
                <a:latin typeface="Calibri"/>
                <a:ea typeface="Calibri"/>
                <a:cs typeface="Calibri"/>
                <a:sym typeface="Calibri"/>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2" name="Google Shape;22;p12"/>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23" name="Google Shape;23;p12"/>
          <p:cNvSpPr txBox="1">
            <a:spLocks noGrp="1"/>
          </p:cNvSpPr>
          <p:nvPr>
            <p:ph type="body" idx="1"/>
          </p:nvPr>
        </p:nvSpPr>
        <p:spPr>
          <a:xfrm>
            <a:off x="301228" y="2955552"/>
            <a:ext cx="2575200" cy="13362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4" name="Google Shape;24;p12"/>
          <p:cNvSpPr>
            <a:spLocks noGrp="1"/>
          </p:cNvSpPr>
          <p:nvPr>
            <p:ph type="pic" idx="2"/>
          </p:nvPr>
        </p:nvSpPr>
        <p:spPr>
          <a:xfrm>
            <a:off x="301397" y="1005160"/>
            <a:ext cx="2575200" cy="1781100"/>
          </a:xfrm>
          <a:prstGeom prst="rect">
            <a:avLst/>
          </a:prstGeom>
          <a:noFill/>
          <a:ln>
            <a:noFill/>
          </a:ln>
        </p:spPr>
      </p:sp>
      <p:sp>
        <p:nvSpPr>
          <p:cNvPr id="25" name="Google Shape;25;p12"/>
          <p:cNvSpPr txBox="1">
            <a:spLocks noGrp="1"/>
          </p:cNvSpPr>
          <p:nvPr>
            <p:ph type="body" idx="3"/>
          </p:nvPr>
        </p:nvSpPr>
        <p:spPr>
          <a:xfrm>
            <a:off x="3292078" y="2965077"/>
            <a:ext cx="2575200" cy="13362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6" name="Google Shape;26;p12"/>
          <p:cNvSpPr>
            <a:spLocks noGrp="1"/>
          </p:cNvSpPr>
          <p:nvPr>
            <p:ph type="pic" idx="4"/>
          </p:nvPr>
        </p:nvSpPr>
        <p:spPr>
          <a:xfrm>
            <a:off x="3292247" y="1014685"/>
            <a:ext cx="2575200" cy="1781100"/>
          </a:xfrm>
          <a:prstGeom prst="rect">
            <a:avLst/>
          </a:prstGeom>
          <a:noFill/>
          <a:ln>
            <a:noFill/>
          </a:ln>
        </p:spPr>
      </p:sp>
      <p:sp>
        <p:nvSpPr>
          <p:cNvPr id="27" name="Google Shape;27;p12"/>
          <p:cNvSpPr txBox="1">
            <a:spLocks noGrp="1"/>
          </p:cNvSpPr>
          <p:nvPr>
            <p:ph type="body" idx="5"/>
          </p:nvPr>
        </p:nvSpPr>
        <p:spPr>
          <a:xfrm>
            <a:off x="6282928" y="2965077"/>
            <a:ext cx="2575200" cy="13362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8" name="Google Shape;28;p12"/>
          <p:cNvSpPr>
            <a:spLocks noGrp="1"/>
          </p:cNvSpPr>
          <p:nvPr>
            <p:ph type="pic" idx="6"/>
          </p:nvPr>
        </p:nvSpPr>
        <p:spPr>
          <a:xfrm>
            <a:off x="6283097" y="1014685"/>
            <a:ext cx="2575200" cy="1781100"/>
          </a:xfrm>
          <a:prstGeom prst="rect">
            <a:avLst/>
          </a:prstGeom>
          <a:noFill/>
          <a:ln>
            <a:noFill/>
          </a:ln>
        </p:spPr>
      </p:sp>
      <p:sp>
        <p:nvSpPr>
          <p:cNvPr id="29" name="Google Shape;29;p12"/>
          <p:cNvSpPr txBox="1">
            <a:spLocks noGrp="1"/>
          </p:cNvSpPr>
          <p:nvPr>
            <p:ph type="sldNum" idx="12"/>
          </p:nvPr>
        </p:nvSpPr>
        <p:spPr>
          <a:xfrm>
            <a:off x="6778869" y="462411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0" name="Google Shape;30;p12"/>
          <p:cNvSpPr txBox="1">
            <a:spLocks noGrp="1"/>
          </p:cNvSpPr>
          <p:nvPr>
            <p:ph type="ftr" idx="11"/>
          </p:nvPr>
        </p:nvSpPr>
        <p:spPr>
          <a:xfrm>
            <a:off x="312283" y="4609974"/>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Image Half Full">
  <p:cSld name="18_Image Half Full">
    <p:spTree>
      <p:nvGrpSpPr>
        <p:cNvPr id="1" name="Shape 31"/>
        <p:cNvGrpSpPr/>
        <p:nvPr/>
      </p:nvGrpSpPr>
      <p:grpSpPr>
        <a:xfrm>
          <a:off x="0" y="0"/>
          <a:ext cx="0" cy="0"/>
          <a:chOff x="0" y="0"/>
          <a:chExt cx="0" cy="0"/>
        </a:xfrm>
      </p:grpSpPr>
      <p:sp>
        <p:nvSpPr>
          <p:cNvPr id="32" name="Google Shape;32;p13"/>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33" name="Google Shape;33;p13"/>
          <p:cNvSpPr txBox="1">
            <a:spLocks noGrp="1"/>
          </p:cNvSpPr>
          <p:nvPr>
            <p:ph type="body" idx="1"/>
          </p:nvPr>
        </p:nvSpPr>
        <p:spPr>
          <a:xfrm>
            <a:off x="608229" y="1185277"/>
            <a:ext cx="4103700" cy="31500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2000"/>
              <a:buFont typeface="Calibri"/>
              <a:buNone/>
              <a:defRPr/>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4" name="Google Shape;34;p13"/>
          <p:cNvSpPr>
            <a:spLocks noGrp="1"/>
          </p:cNvSpPr>
          <p:nvPr>
            <p:ph type="pic" idx="2"/>
          </p:nvPr>
        </p:nvSpPr>
        <p:spPr>
          <a:xfrm>
            <a:off x="5047570" y="0"/>
            <a:ext cx="4096500" cy="5143500"/>
          </a:xfrm>
          <a:prstGeom prst="rect">
            <a:avLst/>
          </a:prstGeom>
          <a:noFill/>
          <a:ln>
            <a:noFill/>
          </a:ln>
        </p:spPr>
      </p:sp>
      <p:sp>
        <p:nvSpPr>
          <p:cNvPr id="35" name="Google Shape;35;p13"/>
          <p:cNvSpPr txBox="1">
            <a:spLocks noGrp="1"/>
          </p:cNvSpPr>
          <p:nvPr>
            <p:ph type="sldNum" idx="12"/>
          </p:nvPr>
        </p:nvSpPr>
        <p:spPr>
          <a:xfrm>
            <a:off x="6609080" y="462411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F8F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6" name="Google Shape;36;p13"/>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7" name="Google Shape;37;p13"/>
          <p:cNvSpPr txBox="1">
            <a:spLocks noGrp="1"/>
          </p:cNvSpPr>
          <p:nvPr>
            <p:ph type="title"/>
          </p:nvPr>
        </p:nvSpPr>
        <p:spPr>
          <a:xfrm>
            <a:off x="608229" y="273844"/>
            <a:ext cx="4124100" cy="7989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Image Half Full">
  <p:cSld name="4_Image Half Full">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618445" y="273844"/>
            <a:ext cx="8049000" cy="6081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solidFill>
                  <a:srgbClr val="575757"/>
                </a:solidFill>
                <a:latin typeface="Calibri"/>
                <a:ea typeface="Calibri"/>
                <a:cs typeface="Calibri"/>
                <a:sym typeface="Calibri"/>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0" name="Google Shape;40;p14"/>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41" name="Google Shape;41;p14"/>
          <p:cNvSpPr/>
          <p:nvPr/>
        </p:nvSpPr>
        <p:spPr>
          <a:xfrm>
            <a:off x="3151764" y="1530032"/>
            <a:ext cx="1478100" cy="2612400"/>
          </a:xfrm>
          <a:prstGeom prst="rect">
            <a:avLst/>
          </a:prstGeom>
          <a:no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42" name="Google Shape;42;p14"/>
          <p:cNvSpPr txBox="1">
            <a:spLocks noGrp="1"/>
          </p:cNvSpPr>
          <p:nvPr>
            <p:ph type="body" idx="1"/>
          </p:nvPr>
        </p:nvSpPr>
        <p:spPr>
          <a:xfrm>
            <a:off x="628650" y="1147894"/>
            <a:ext cx="3776100" cy="31266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2300"/>
              <a:buFont typeface="Calibri"/>
              <a:buNone/>
              <a:defRPr sz="2300"/>
            </a:lvl1pPr>
            <a:lvl2pPr marL="914400" lvl="1" indent="-355600" algn="l">
              <a:lnSpc>
                <a:spcPct val="90000"/>
              </a:lnSpc>
              <a:spcBef>
                <a:spcPts val="400"/>
              </a:spcBef>
              <a:spcAft>
                <a:spcPts val="0"/>
              </a:spcAft>
              <a:buClr>
                <a:schemeClr val="dk1"/>
              </a:buClr>
              <a:buSzPts val="2000"/>
              <a:buChar char="•"/>
              <a:defRPr sz="2000"/>
            </a:lvl2pPr>
            <a:lvl3pPr marL="1371600" lvl="2" indent="-342900" algn="l">
              <a:lnSpc>
                <a:spcPct val="90000"/>
              </a:lnSpc>
              <a:spcBef>
                <a:spcPts val="400"/>
              </a:spcBef>
              <a:spcAft>
                <a:spcPts val="0"/>
              </a:spcAft>
              <a:buClr>
                <a:schemeClr val="dk1"/>
              </a:buClr>
              <a:buSzPts val="1800"/>
              <a:buChar char="•"/>
              <a:defRPr sz="1800"/>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3" name="Google Shape;43;p14"/>
          <p:cNvSpPr txBox="1">
            <a:spLocks noGrp="1"/>
          </p:cNvSpPr>
          <p:nvPr>
            <p:ph type="body" idx="2"/>
          </p:nvPr>
        </p:nvSpPr>
        <p:spPr>
          <a:xfrm>
            <a:off x="4890431" y="1147894"/>
            <a:ext cx="3776100" cy="31266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2300"/>
              <a:buFont typeface="Calibri"/>
              <a:buNone/>
              <a:defRPr sz="2300"/>
            </a:lvl1pPr>
            <a:lvl2pPr marL="914400" lvl="1" indent="-355600" algn="l">
              <a:lnSpc>
                <a:spcPct val="90000"/>
              </a:lnSpc>
              <a:spcBef>
                <a:spcPts val="400"/>
              </a:spcBef>
              <a:spcAft>
                <a:spcPts val="0"/>
              </a:spcAft>
              <a:buClr>
                <a:schemeClr val="dk1"/>
              </a:buClr>
              <a:buSzPts val="2000"/>
              <a:buChar char="•"/>
              <a:defRPr sz="2000"/>
            </a:lvl2pPr>
            <a:lvl3pPr marL="1371600" lvl="2" indent="-342900" algn="l">
              <a:lnSpc>
                <a:spcPct val="90000"/>
              </a:lnSpc>
              <a:spcBef>
                <a:spcPts val="400"/>
              </a:spcBef>
              <a:spcAft>
                <a:spcPts val="0"/>
              </a:spcAft>
              <a:buClr>
                <a:schemeClr val="dk1"/>
              </a:buClr>
              <a:buSzPts val="1800"/>
              <a:buChar char="•"/>
              <a:defRPr sz="1800"/>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4" name="Google Shape;44;p14"/>
          <p:cNvSpPr txBox="1">
            <a:spLocks noGrp="1"/>
          </p:cNvSpPr>
          <p:nvPr>
            <p:ph type="sldNum" idx="12"/>
          </p:nvPr>
        </p:nvSpPr>
        <p:spPr>
          <a:xfrm>
            <a:off x="6609080" y="4595812"/>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5" name="Google Shape;45;p14"/>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Image Half Full">
  <p:cSld name="8_Image Half Full">
    <p:spTree>
      <p:nvGrpSpPr>
        <p:cNvPr id="1" name="Shape 46"/>
        <p:cNvGrpSpPr/>
        <p:nvPr/>
      </p:nvGrpSpPr>
      <p:grpSpPr>
        <a:xfrm>
          <a:off x="0" y="0"/>
          <a:ext cx="0" cy="0"/>
          <a:chOff x="0" y="0"/>
          <a:chExt cx="0" cy="0"/>
        </a:xfrm>
      </p:grpSpPr>
      <p:sp>
        <p:nvSpPr>
          <p:cNvPr id="47" name="Google Shape;47;p15"/>
          <p:cNvSpPr>
            <a:spLocks noGrp="1"/>
          </p:cNvSpPr>
          <p:nvPr>
            <p:ph type="pic" idx="2"/>
          </p:nvPr>
        </p:nvSpPr>
        <p:spPr>
          <a:xfrm>
            <a:off x="0" y="0"/>
            <a:ext cx="4096500" cy="5143500"/>
          </a:xfrm>
          <a:prstGeom prst="rect">
            <a:avLst/>
          </a:prstGeom>
          <a:noFill/>
          <a:ln>
            <a:noFill/>
          </a:ln>
        </p:spPr>
      </p:sp>
      <p:sp>
        <p:nvSpPr>
          <p:cNvPr id="48" name="Google Shape;48;p15"/>
          <p:cNvSpPr txBox="1">
            <a:spLocks noGrp="1"/>
          </p:cNvSpPr>
          <p:nvPr>
            <p:ph type="title"/>
          </p:nvPr>
        </p:nvSpPr>
        <p:spPr>
          <a:xfrm>
            <a:off x="4267880" y="273844"/>
            <a:ext cx="4399500" cy="8187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solidFill>
                  <a:srgbClr val="575757"/>
                </a:solidFill>
                <a:latin typeface="Calibri"/>
                <a:ea typeface="Calibri"/>
                <a:cs typeface="Calibri"/>
                <a:sym typeface="Calibri"/>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9" name="Google Shape;49;p15"/>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50" name="Google Shape;50;p15"/>
          <p:cNvSpPr txBox="1">
            <a:spLocks noGrp="1"/>
          </p:cNvSpPr>
          <p:nvPr>
            <p:ph type="body" idx="1"/>
          </p:nvPr>
        </p:nvSpPr>
        <p:spPr>
          <a:xfrm>
            <a:off x="4267881" y="1326111"/>
            <a:ext cx="4399500" cy="32592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2000"/>
              <a:buFont typeface="Calibri"/>
              <a:buNone/>
              <a:defRPr/>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1" name="Google Shape;51;p15"/>
          <p:cNvSpPr txBox="1">
            <a:spLocks noGrp="1"/>
          </p:cNvSpPr>
          <p:nvPr>
            <p:ph type="sldNum" idx="12"/>
          </p:nvPr>
        </p:nvSpPr>
        <p:spPr>
          <a:xfrm>
            <a:off x="6609080" y="462062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15"/>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4_Image Half Full">
  <p:cSld name="14_Image Half Full">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312283" y="185185"/>
            <a:ext cx="8546100" cy="7272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solidFill>
                  <a:srgbClr val="575757"/>
                </a:solidFill>
                <a:latin typeface="Calibri"/>
                <a:ea typeface="Calibri"/>
                <a:cs typeface="Calibri"/>
                <a:sym typeface="Calibri"/>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5" name="Google Shape;55;p16"/>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56" name="Google Shape;56;p16"/>
          <p:cNvSpPr txBox="1">
            <a:spLocks noGrp="1"/>
          </p:cNvSpPr>
          <p:nvPr>
            <p:ph type="body" idx="1"/>
          </p:nvPr>
        </p:nvSpPr>
        <p:spPr>
          <a:xfrm>
            <a:off x="310075" y="2879163"/>
            <a:ext cx="1961700" cy="14124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7" name="Google Shape;57;p16"/>
          <p:cNvSpPr>
            <a:spLocks noGrp="1"/>
          </p:cNvSpPr>
          <p:nvPr>
            <p:ph type="pic" idx="2"/>
          </p:nvPr>
        </p:nvSpPr>
        <p:spPr>
          <a:xfrm>
            <a:off x="310245" y="1005160"/>
            <a:ext cx="1961700" cy="1781100"/>
          </a:xfrm>
          <a:prstGeom prst="rect">
            <a:avLst/>
          </a:prstGeom>
          <a:noFill/>
          <a:ln>
            <a:noFill/>
          </a:ln>
        </p:spPr>
      </p:sp>
      <p:sp>
        <p:nvSpPr>
          <p:cNvPr id="58" name="Google Shape;58;p16"/>
          <p:cNvSpPr txBox="1">
            <a:spLocks noGrp="1"/>
          </p:cNvSpPr>
          <p:nvPr>
            <p:ph type="body" idx="3"/>
          </p:nvPr>
        </p:nvSpPr>
        <p:spPr>
          <a:xfrm>
            <a:off x="2494515" y="2879163"/>
            <a:ext cx="1961700" cy="14124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9" name="Google Shape;59;p16"/>
          <p:cNvSpPr>
            <a:spLocks noGrp="1"/>
          </p:cNvSpPr>
          <p:nvPr>
            <p:ph type="pic" idx="4"/>
          </p:nvPr>
        </p:nvSpPr>
        <p:spPr>
          <a:xfrm>
            <a:off x="2494685" y="1005160"/>
            <a:ext cx="1961700" cy="1781100"/>
          </a:xfrm>
          <a:prstGeom prst="rect">
            <a:avLst/>
          </a:prstGeom>
          <a:noFill/>
          <a:ln>
            <a:noFill/>
          </a:ln>
        </p:spPr>
      </p:sp>
      <p:sp>
        <p:nvSpPr>
          <p:cNvPr id="60" name="Google Shape;60;p16"/>
          <p:cNvSpPr txBox="1">
            <a:spLocks noGrp="1"/>
          </p:cNvSpPr>
          <p:nvPr>
            <p:ph type="body" idx="5"/>
          </p:nvPr>
        </p:nvSpPr>
        <p:spPr>
          <a:xfrm>
            <a:off x="4691898" y="2879163"/>
            <a:ext cx="1961700" cy="14124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1" name="Google Shape;61;p16"/>
          <p:cNvSpPr>
            <a:spLocks noGrp="1"/>
          </p:cNvSpPr>
          <p:nvPr>
            <p:ph type="pic" idx="6"/>
          </p:nvPr>
        </p:nvSpPr>
        <p:spPr>
          <a:xfrm>
            <a:off x="4692067" y="1005160"/>
            <a:ext cx="1961700" cy="1781100"/>
          </a:xfrm>
          <a:prstGeom prst="rect">
            <a:avLst/>
          </a:prstGeom>
          <a:noFill/>
          <a:ln>
            <a:noFill/>
          </a:ln>
        </p:spPr>
      </p:sp>
      <p:sp>
        <p:nvSpPr>
          <p:cNvPr id="62" name="Google Shape;62;p16"/>
          <p:cNvSpPr txBox="1">
            <a:spLocks noGrp="1"/>
          </p:cNvSpPr>
          <p:nvPr>
            <p:ph type="body" idx="7"/>
          </p:nvPr>
        </p:nvSpPr>
        <p:spPr>
          <a:xfrm>
            <a:off x="6896389" y="2879163"/>
            <a:ext cx="1961700" cy="14124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3" name="Google Shape;63;p16"/>
          <p:cNvSpPr>
            <a:spLocks noGrp="1"/>
          </p:cNvSpPr>
          <p:nvPr>
            <p:ph type="pic" idx="8"/>
          </p:nvPr>
        </p:nvSpPr>
        <p:spPr>
          <a:xfrm>
            <a:off x="6896559" y="1005160"/>
            <a:ext cx="1961700" cy="1781100"/>
          </a:xfrm>
          <a:prstGeom prst="rect">
            <a:avLst/>
          </a:prstGeom>
          <a:noFill/>
          <a:ln>
            <a:noFill/>
          </a:ln>
        </p:spPr>
      </p:sp>
      <p:sp>
        <p:nvSpPr>
          <p:cNvPr id="64" name="Google Shape;64;p16"/>
          <p:cNvSpPr txBox="1">
            <a:spLocks noGrp="1"/>
          </p:cNvSpPr>
          <p:nvPr>
            <p:ph type="sldNum" idx="12"/>
          </p:nvPr>
        </p:nvSpPr>
        <p:spPr>
          <a:xfrm>
            <a:off x="6778869" y="462411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65" name="Google Shape;65;p16"/>
          <p:cNvSpPr txBox="1">
            <a:spLocks noGrp="1"/>
          </p:cNvSpPr>
          <p:nvPr>
            <p:ph type="ftr" idx="11"/>
          </p:nvPr>
        </p:nvSpPr>
        <p:spPr>
          <a:xfrm>
            <a:off x="307731"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2_Image Half Full">
  <p:cSld name="22_Image Half Full">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2283" y="185185"/>
            <a:ext cx="8546100" cy="727200"/>
          </a:xfrm>
          <a:prstGeom prst="rect">
            <a:avLst/>
          </a:prstGeom>
          <a:noFill/>
          <a:ln>
            <a:noFill/>
          </a:ln>
        </p:spPr>
        <p:txBody>
          <a:bodyPr spcFirstLastPara="1" wrap="square" lIns="34275" tIns="17150" rIns="34275" bIns="17150" anchor="ctr" anchorCtr="0">
            <a:normAutofit/>
          </a:bodyPr>
          <a:lstStyle>
            <a:lvl1pPr lvl="0" algn="ctr">
              <a:lnSpc>
                <a:spcPct val="90000"/>
              </a:lnSpc>
              <a:spcBef>
                <a:spcPts val="0"/>
              </a:spcBef>
              <a:spcAft>
                <a:spcPts val="0"/>
              </a:spcAft>
              <a:buClr>
                <a:srgbClr val="575757"/>
              </a:buClr>
              <a:buSzPts val="3300"/>
              <a:buFont typeface="Calibri"/>
              <a:buNone/>
              <a:defRPr sz="3300">
                <a:solidFill>
                  <a:srgbClr val="575757"/>
                </a:solidFill>
                <a:latin typeface="Calibri"/>
                <a:ea typeface="Calibri"/>
                <a:cs typeface="Calibri"/>
                <a:sym typeface="Calibri"/>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8" name="Google Shape;68;p17"/>
          <p:cNvSpPr txBox="1"/>
          <p:nvPr/>
        </p:nvSpPr>
        <p:spPr>
          <a:xfrm>
            <a:off x="8666480" y="33220"/>
            <a:ext cx="413700" cy="152100"/>
          </a:xfrm>
          <a:prstGeom prst="rect">
            <a:avLst/>
          </a:prstGeom>
          <a:no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lt1"/>
              </a:solidFill>
              <a:latin typeface="Calibri"/>
              <a:ea typeface="Calibri"/>
              <a:cs typeface="Calibri"/>
              <a:sym typeface="Calibri"/>
            </a:endParaRPr>
          </a:p>
        </p:txBody>
      </p:sp>
      <p:sp>
        <p:nvSpPr>
          <p:cNvPr id="69" name="Google Shape;69;p17"/>
          <p:cNvSpPr txBox="1">
            <a:spLocks noGrp="1"/>
          </p:cNvSpPr>
          <p:nvPr>
            <p:ph type="body" idx="1"/>
          </p:nvPr>
        </p:nvSpPr>
        <p:spPr>
          <a:xfrm>
            <a:off x="289864" y="1664208"/>
            <a:ext cx="4110000" cy="24696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0" name="Google Shape;70;p17"/>
          <p:cNvSpPr txBox="1">
            <a:spLocks noGrp="1"/>
          </p:cNvSpPr>
          <p:nvPr>
            <p:ph type="body" idx="2"/>
          </p:nvPr>
        </p:nvSpPr>
        <p:spPr>
          <a:xfrm>
            <a:off x="4723346" y="1673733"/>
            <a:ext cx="4110000" cy="2469600"/>
          </a:xfrm>
          <a:prstGeom prst="rect">
            <a:avLst/>
          </a:prstGeom>
          <a:noFill/>
          <a:ln>
            <a:noFill/>
          </a:ln>
        </p:spPr>
        <p:txBody>
          <a:bodyPr spcFirstLastPara="1" wrap="square" lIns="34275" tIns="17150" rIns="34275" bIns="17150" anchor="t" anchorCtr="0">
            <a:normAutofit/>
          </a:bodyPr>
          <a:lstStyle>
            <a:lvl1pPr marL="457200" lvl="0" indent="-228600" algn="l">
              <a:lnSpc>
                <a:spcPct val="90000"/>
              </a:lnSpc>
              <a:spcBef>
                <a:spcPts val="800"/>
              </a:spcBef>
              <a:spcAft>
                <a:spcPts val="0"/>
              </a:spcAft>
              <a:buClr>
                <a:schemeClr val="dk1"/>
              </a:buClr>
              <a:buSzPts val="1700"/>
              <a:buFont typeface="Calibri"/>
              <a:buNone/>
              <a:defRPr sz="1700"/>
            </a:lvl1pPr>
            <a:lvl2pPr marL="914400" lvl="1" indent="-273050" algn="l">
              <a:lnSpc>
                <a:spcPct val="90000"/>
              </a:lnSpc>
              <a:spcBef>
                <a:spcPts val="400"/>
              </a:spcBef>
              <a:spcAft>
                <a:spcPts val="0"/>
              </a:spcAft>
              <a:buClr>
                <a:schemeClr val="dk1"/>
              </a:buClr>
              <a:buSzPts val="700"/>
              <a:buChar char="•"/>
              <a:defRPr/>
            </a:lvl2pPr>
            <a:lvl3pPr marL="1371600" lvl="2" indent="-228600" algn="l">
              <a:lnSpc>
                <a:spcPct val="90000"/>
              </a:lnSpc>
              <a:spcBef>
                <a:spcPts val="400"/>
              </a:spcBef>
              <a:spcAft>
                <a:spcPts val="0"/>
              </a:spcAft>
              <a:buClr>
                <a:schemeClr val="dk1"/>
              </a:buClr>
              <a:buSzPts val="1700"/>
              <a:buNone/>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1" name="Google Shape;71;p17"/>
          <p:cNvSpPr txBox="1">
            <a:spLocks noGrp="1"/>
          </p:cNvSpPr>
          <p:nvPr>
            <p:ph type="body" idx="3"/>
          </p:nvPr>
        </p:nvSpPr>
        <p:spPr>
          <a:xfrm>
            <a:off x="289845" y="1194343"/>
            <a:ext cx="4110300" cy="374100"/>
          </a:xfrm>
          <a:prstGeom prst="rect">
            <a:avLst/>
          </a:prstGeom>
          <a:noFill/>
          <a:ln>
            <a:noFill/>
          </a:ln>
        </p:spPr>
        <p:txBody>
          <a:bodyPr spcFirstLastPara="1" wrap="square" lIns="34275" tIns="17150" rIns="34275" bIns="17150" anchor="ctr" anchorCtr="0">
            <a:normAutofit/>
          </a:bodyPr>
          <a:lstStyle>
            <a:lvl1pPr marL="457200" lvl="0" indent="-228600" algn="l">
              <a:lnSpc>
                <a:spcPct val="90000"/>
              </a:lnSpc>
              <a:spcBef>
                <a:spcPts val="800"/>
              </a:spcBef>
              <a:spcAft>
                <a:spcPts val="0"/>
              </a:spcAft>
              <a:buClr>
                <a:srgbClr val="575757"/>
              </a:buClr>
              <a:buSzPts val="1800"/>
              <a:buFont typeface="Calibri"/>
              <a:buNone/>
              <a:defRPr sz="1800" b="1">
                <a:solidFill>
                  <a:srgbClr val="575757"/>
                </a:solidFill>
              </a:defRPr>
            </a:lvl1pPr>
            <a:lvl2pPr marL="914400" lvl="1" indent="-273050" algn="l">
              <a:lnSpc>
                <a:spcPct val="90000"/>
              </a:lnSpc>
              <a:spcBef>
                <a:spcPts val="400"/>
              </a:spcBef>
              <a:spcAft>
                <a:spcPts val="0"/>
              </a:spcAft>
              <a:buClr>
                <a:schemeClr val="dk1"/>
              </a:buClr>
              <a:buSzPts val="700"/>
              <a:buChar char="•"/>
              <a:defRPr/>
            </a:lvl2pPr>
            <a:lvl3pPr marL="1371600" lvl="2" indent="-273050" algn="l">
              <a:lnSpc>
                <a:spcPct val="90000"/>
              </a:lnSpc>
              <a:spcBef>
                <a:spcPts val="400"/>
              </a:spcBef>
              <a:spcAft>
                <a:spcPts val="0"/>
              </a:spcAft>
              <a:buClr>
                <a:schemeClr val="dk1"/>
              </a:buClr>
              <a:buSzPts val="700"/>
              <a:buChar char="•"/>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2" name="Google Shape;72;p17"/>
          <p:cNvSpPr txBox="1">
            <a:spLocks noGrp="1"/>
          </p:cNvSpPr>
          <p:nvPr>
            <p:ph type="body" idx="4"/>
          </p:nvPr>
        </p:nvSpPr>
        <p:spPr>
          <a:xfrm>
            <a:off x="4721517" y="1208110"/>
            <a:ext cx="4132500" cy="374100"/>
          </a:xfrm>
          <a:prstGeom prst="rect">
            <a:avLst/>
          </a:prstGeom>
          <a:noFill/>
          <a:ln>
            <a:noFill/>
          </a:ln>
        </p:spPr>
        <p:txBody>
          <a:bodyPr spcFirstLastPara="1" wrap="square" lIns="34275" tIns="17150" rIns="34275" bIns="17150" anchor="ctr" anchorCtr="0">
            <a:normAutofit/>
          </a:bodyPr>
          <a:lstStyle>
            <a:lvl1pPr marL="457200" lvl="0" indent="-228600" algn="l">
              <a:lnSpc>
                <a:spcPct val="90000"/>
              </a:lnSpc>
              <a:spcBef>
                <a:spcPts val="800"/>
              </a:spcBef>
              <a:spcAft>
                <a:spcPts val="0"/>
              </a:spcAft>
              <a:buClr>
                <a:srgbClr val="575757"/>
              </a:buClr>
              <a:buSzPts val="1800"/>
              <a:buFont typeface="Calibri"/>
              <a:buNone/>
              <a:defRPr sz="1800" b="1">
                <a:solidFill>
                  <a:srgbClr val="575757"/>
                </a:solidFill>
              </a:defRPr>
            </a:lvl1pPr>
            <a:lvl2pPr marL="914400" lvl="1" indent="-273050" algn="l">
              <a:lnSpc>
                <a:spcPct val="90000"/>
              </a:lnSpc>
              <a:spcBef>
                <a:spcPts val="400"/>
              </a:spcBef>
              <a:spcAft>
                <a:spcPts val="0"/>
              </a:spcAft>
              <a:buClr>
                <a:schemeClr val="dk1"/>
              </a:buClr>
              <a:buSzPts val="700"/>
              <a:buChar char="•"/>
              <a:defRPr/>
            </a:lvl2pPr>
            <a:lvl3pPr marL="1371600" lvl="2" indent="-273050" algn="l">
              <a:lnSpc>
                <a:spcPct val="90000"/>
              </a:lnSpc>
              <a:spcBef>
                <a:spcPts val="400"/>
              </a:spcBef>
              <a:spcAft>
                <a:spcPts val="0"/>
              </a:spcAft>
              <a:buClr>
                <a:schemeClr val="dk1"/>
              </a:buClr>
              <a:buSzPts val="700"/>
              <a:buChar char="•"/>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cxnSp>
        <p:nvCxnSpPr>
          <p:cNvPr id="73" name="Google Shape;73;p17"/>
          <p:cNvCxnSpPr/>
          <p:nvPr/>
        </p:nvCxnSpPr>
        <p:spPr>
          <a:xfrm>
            <a:off x="288220" y="1576541"/>
            <a:ext cx="4111800" cy="0"/>
          </a:xfrm>
          <a:prstGeom prst="straightConnector1">
            <a:avLst/>
          </a:prstGeom>
          <a:noFill/>
          <a:ln w="88900" cap="flat" cmpd="sng">
            <a:solidFill>
              <a:srgbClr val="575757"/>
            </a:solidFill>
            <a:prstDash val="solid"/>
            <a:miter lim="800000"/>
            <a:headEnd type="none" w="sm" len="sm"/>
            <a:tailEnd type="none" w="sm" len="sm"/>
          </a:ln>
        </p:spPr>
      </p:cxnSp>
      <p:cxnSp>
        <p:nvCxnSpPr>
          <p:cNvPr id="74" name="Google Shape;74;p17"/>
          <p:cNvCxnSpPr/>
          <p:nvPr/>
        </p:nvCxnSpPr>
        <p:spPr>
          <a:xfrm>
            <a:off x="4721703" y="1576541"/>
            <a:ext cx="4111800" cy="0"/>
          </a:xfrm>
          <a:prstGeom prst="straightConnector1">
            <a:avLst/>
          </a:prstGeom>
          <a:noFill/>
          <a:ln w="88900" cap="flat" cmpd="sng">
            <a:solidFill>
              <a:srgbClr val="575757"/>
            </a:solidFill>
            <a:prstDash val="solid"/>
            <a:miter lim="800000"/>
            <a:headEnd type="none" w="sm" len="sm"/>
            <a:tailEnd type="none" w="sm" len="sm"/>
          </a:ln>
        </p:spPr>
      </p:cxnSp>
      <p:sp>
        <p:nvSpPr>
          <p:cNvPr id="75" name="Google Shape;75;p17"/>
          <p:cNvSpPr txBox="1">
            <a:spLocks noGrp="1"/>
          </p:cNvSpPr>
          <p:nvPr>
            <p:ph type="sldNum" idx="12"/>
          </p:nvPr>
        </p:nvSpPr>
        <p:spPr>
          <a:xfrm>
            <a:off x="6778869" y="4624113"/>
            <a:ext cx="2057400" cy="273900"/>
          </a:xfrm>
          <a:prstGeom prst="rect">
            <a:avLst/>
          </a:prstGeom>
          <a:noFill/>
          <a:ln>
            <a:noFill/>
          </a:ln>
        </p:spPr>
        <p:txBody>
          <a:bodyPr spcFirstLastPara="1" wrap="square" lIns="34275" tIns="17150" rIns="34275" bIns="1715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76" name="Google Shape;76;p17"/>
          <p:cNvSpPr txBox="1">
            <a:spLocks noGrp="1"/>
          </p:cNvSpPr>
          <p:nvPr>
            <p:ph type="ftr" idx="11"/>
          </p:nvPr>
        </p:nvSpPr>
        <p:spPr>
          <a:xfrm>
            <a:off x="312283" y="4595812"/>
            <a:ext cx="3086100" cy="273900"/>
          </a:xfrm>
          <a:prstGeom prst="rect">
            <a:avLst/>
          </a:prstGeom>
          <a:noFill/>
          <a:ln>
            <a:noFill/>
          </a:ln>
        </p:spPr>
        <p:txBody>
          <a:bodyPr spcFirstLastPara="1" wrap="square" lIns="34275" tIns="17150" rIns="34275" bIns="17150" anchor="b" anchorCtr="0">
            <a:noAutofit/>
          </a:bodyPr>
          <a:lstStyle>
            <a:lvl1pPr lvl="0" algn="l">
              <a:lnSpc>
                <a:spcPct val="100000"/>
              </a:lnSpc>
              <a:spcBef>
                <a:spcPts val="0"/>
              </a:spcBef>
              <a:spcAft>
                <a:spcPts val="0"/>
              </a:spcAft>
              <a:buSzPts val="500"/>
              <a:buNone/>
              <a:defRPr>
                <a:solidFill>
                  <a:srgbClr val="575757"/>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3" name="Google Shape;83;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628650" y="273844"/>
            <a:ext cx="7886700" cy="994200"/>
          </a:xfrm>
          <a:prstGeom prst="rect">
            <a:avLst/>
          </a:prstGeom>
          <a:noFill/>
          <a:ln>
            <a:noFill/>
          </a:ln>
        </p:spPr>
        <p:txBody>
          <a:bodyPr spcFirstLastPara="1" wrap="square" lIns="34275" tIns="17150" rIns="34275" bIns="17150" anchor="ctr" anchorCtr="0">
            <a:normAutofit/>
          </a:bodyPr>
          <a:lstStyle>
            <a:lvl1pPr marR="0" lvl="0" algn="ctr" rtl="0">
              <a:lnSpc>
                <a:spcPct val="90000"/>
              </a:lnSpc>
              <a:spcBef>
                <a:spcPts val="0"/>
              </a:spcBef>
              <a:spcAft>
                <a:spcPts val="0"/>
              </a:spcAft>
              <a:buClr>
                <a:srgbClr val="575757"/>
              </a:buClr>
              <a:buSzPts val="3300"/>
              <a:buFont typeface="Calibri"/>
              <a:buNone/>
              <a:defRPr sz="3300" b="0" i="0" u="none" strike="noStrike" cap="none">
                <a:solidFill>
                  <a:srgbClr val="57575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628650" y="1369219"/>
            <a:ext cx="7886700" cy="3052800"/>
          </a:xfrm>
          <a:prstGeom prst="rect">
            <a:avLst/>
          </a:prstGeom>
          <a:noFill/>
          <a:ln>
            <a:noFill/>
          </a:ln>
        </p:spPr>
        <p:txBody>
          <a:bodyPr spcFirstLastPara="1" wrap="square" lIns="34275" tIns="17150" rIns="34275" bIns="17150" anchor="t" anchorCtr="0">
            <a:normAutofit/>
          </a:bodyPr>
          <a:lstStyle>
            <a:lvl1pPr marL="457200" marR="0" lvl="0" indent="-228600" algn="l" rtl="0">
              <a:lnSpc>
                <a:spcPct val="90000"/>
              </a:lnSpc>
              <a:spcBef>
                <a:spcPts val="8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6478371" y="4595812"/>
            <a:ext cx="2057400" cy="273900"/>
          </a:xfrm>
          <a:prstGeom prst="rect">
            <a:avLst/>
          </a:prstGeom>
          <a:noFill/>
          <a:ln>
            <a:noFill/>
          </a:ln>
        </p:spPr>
        <p:txBody>
          <a:bodyPr spcFirstLastPara="1" wrap="square" lIns="34275" tIns="17150" rIns="34275" bIns="1715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9" name="Google Shape;9;p9"/>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lvl1pPr marR="0" lvl="0" algn="l" rtl="0">
              <a:lnSpc>
                <a:spcPct val="100000"/>
              </a:lnSpc>
              <a:spcBef>
                <a:spcPts val="0"/>
              </a:spcBef>
              <a:spcAft>
                <a:spcPts val="0"/>
              </a:spcAft>
              <a:buClr>
                <a:srgbClr val="000000"/>
              </a:buClr>
              <a:buSzPts val="500"/>
              <a:buFont typeface="Arial"/>
              <a:buNone/>
              <a:defRPr sz="800" b="0" i="0" u="none" strike="noStrike" cap="none">
                <a:solidFill>
                  <a:srgbClr val="57575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11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9" name="Google Shape;7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5"/>
        <p:cNvGrpSpPr/>
        <p:nvPr/>
      </p:nvGrpSpPr>
      <p:grpSpPr>
        <a:xfrm>
          <a:off x="0" y="0"/>
          <a:ext cx="0" cy="0"/>
          <a:chOff x="0" y="0"/>
          <a:chExt cx="0" cy="0"/>
        </a:xfrm>
      </p:grpSpPr>
      <p:sp>
        <p:nvSpPr>
          <p:cNvPr id="126" name="Google Shape;126;p1"/>
          <p:cNvSpPr txBox="1">
            <a:spLocks noGrp="1"/>
          </p:cNvSpPr>
          <p:nvPr>
            <p:ph type="title"/>
          </p:nvPr>
        </p:nvSpPr>
        <p:spPr>
          <a:xfrm>
            <a:off x="628650" y="2162587"/>
            <a:ext cx="7886700" cy="994200"/>
          </a:xfrm>
          <a:prstGeom prst="rect">
            <a:avLst/>
          </a:prstGeom>
          <a:noFill/>
          <a:ln>
            <a:noFill/>
          </a:ln>
        </p:spPr>
        <p:txBody>
          <a:bodyPr spcFirstLastPara="1" wrap="square" lIns="34275" tIns="17150" rIns="34275" bIns="17150" anchor="ctr" anchorCtr="0">
            <a:normAutofit fontScale="90000"/>
          </a:bodyPr>
          <a:lstStyle/>
          <a:p>
            <a:pPr marL="0" lvl="0" indent="0" algn="ctr" rtl="0">
              <a:lnSpc>
                <a:spcPct val="90000"/>
              </a:lnSpc>
              <a:spcBef>
                <a:spcPts val="0"/>
              </a:spcBef>
              <a:spcAft>
                <a:spcPts val="0"/>
              </a:spcAft>
              <a:buSzPct val="100000"/>
              <a:buNone/>
            </a:pPr>
            <a:r>
              <a:rPr lang="en-GB"/>
              <a:t>11. Kuninkaan ja aatelin valtatasapaino</a:t>
            </a:r>
            <a:br>
              <a:rPr lang="en-GB"/>
            </a:br>
            <a:br>
              <a:rPr lang="en-GB"/>
            </a:br>
            <a:r>
              <a:rPr lang="en-GB"/>
              <a:t>Virittely: Kuningatar Kristiina</a:t>
            </a:r>
            <a:endParaRPr/>
          </a:p>
        </p:txBody>
      </p:sp>
      <p:sp>
        <p:nvSpPr>
          <p:cNvPr id="127" name="Google Shape;127;p1"/>
          <p:cNvSpPr txBox="1">
            <a:spLocks noGrp="1"/>
          </p:cNvSpPr>
          <p:nvPr>
            <p:ph type="body" idx="2"/>
          </p:nvPr>
        </p:nvSpPr>
        <p:spPr>
          <a:xfrm>
            <a:off x="628650" y="1071242"/>
            <a:ext cx="7886700" cy="406800"/>
          </a:xfrm>
          <a:prstGeom prst="rect">
            <a:avLst/>
          </a:prstGeom>
          <a:noFill/>
          <a:ln>
            <a:noFill/>
          </a:ln>
        </p:spPr>
        <p:txBody>
          <a:bodyPr spcFirstLastPara="1" wrap="square" lIns="34275" tIns="17150" rIns="34275" bIns="17150" anchor="ctr" anchorCtr="0">
            <a:normAutofit/>
          </a:bodyPr>
          <a:lstStyle/>
          <a:p>
            <a:pPr marL="0" lvl="0" indent="0" algn="ctr" rtl="0">
              <a:lnSpc>
                <a:spcPct val="90000"/>
              </a:lnSpc>
              <a:spcBef>
                <a:spcPts val="0"/>
              </a:spcBef>
              <a:spcAft>
                <a:spcPts val="0"/>
              </a:spcAft>
              <a:buClr>
                <a:schemeClr val="lt1"/>
              </a:buClr>
              <a:buSzPts val="1800"/>
              <a:buFont typeface="Calibri"/>
              <a:buNone/>
            </a:pPr>
            <a:r>
              <a:rPr lang="en-GB"/>
              <a:t>5</a:t>
            </a:r>
            <a:endParaRPr/>
          </a:p>
        </p:txBody>
      </p:sp>
      <p:sp>
        <p:nvSpPr>
          <p:cNvPr id="128" name="Google Shape;128;p1"/>
          <p:cNvSpPr txBox="1">
            <a:spLocks noGrp="1"/>
          </p:cNvSpPr>
          <p:nvPr>
            <p:ph type="body" idx="1"/>
          </p:nvPr>
        </p:nvSpPr>
        <p:spPr>
          <a:xfrm>
            <a:off x="628650" y="664404"/>
            <a:ext cx="7886700" cy="406800"/>
          </a:xfrm>
          <a:prstGeom prst="rect">
            <a:avLst/>
          </a:prstGeom>
          <a:noFill/>
          <a:ln>
            <a:noFill/>
          </a:ln>
        </p:spPr>
        <p:txBody>
          <a:bodyPr spcFirstLastPara="1" wrap="square" lIns="34275" tIns="17150" rIns="34275" bIns="17150" anchor="ctr" anchorCtr="0">
            <a:normAutofit/>
          </a:bodyPr>
          <a:lstStyle/>
          <a:p>
            <a:pPr marL="0" lvl="0" indent="0" algn="ctr" rtl="0">
              <a:lnSpc>
                <a:spcPct val="90000"/>
              </a:lnSpc>
              <a:spcBef>
                <a:spcPts val="0"/>
              </a:spcBef>
              <a:spcAft>
                <a:spcPts val="0"/>
              </a:spcAft>
              <a:buClr>
                <a:schemeClr val="lt1"/>
              </a:buClr>
              <a:buSzPts val="2500"/>
              <a:buFont typeface="Calibri"/>
              <a:buNone/>
            </a:pPr>
            <a:r>
              <a:rPr lang="en-GB"/>
              <a:t>Forum Historia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title"/>
          </p:nvPr>
        </p:nvSpPr>
        <p:spPr>
          <a:xfrm>
            <a:off x="-983673" y="240305"/>
            <a:ext cx="7886700" cy="994200"/>
          </a:xfrm>
          <a:prstGeom prst="rect">
            <a:avLst/>
          </a:prstGeom>
          <a:noFill/>
          <a:ln>
            <a:noFill/>
          </a:ln>
        </p:spPr>
        <p:txBody>
          <a:bodyPr spcFirstLastPara="1" wrap="square" lIns="34275" tIns="17150" rIns="34275" bIns="17150" anchor="ctr" anchorCtr="0">
            <a:normAutofit/>
          </a:bodyPr>
          <a:lstStyle/>
          <a:p>
            <a:pPr marL="0" lvl="0" indent="0" algn="ctr" rtl="0">
              <a:lnSpc>
                <a:spcPct val="90000"/>
              </a:lnSpc>
              <a:spcBef>
                <a:spcPts val="0"/>
              </a:spcBef>
              <a:spcAft>
                <a:spcPts val="0"/>
              </a:spcAft>
              <a:buSzPts val="3300"/>
              <a:buNone/>
            </a:pPr>
            <a:r>
              <a:rPr lang="en-GB">
                <a:solidFill>
                  <a:srgbClr val="757070"/>
                </a:solidFill>
              </a:rPr>
              <a:t>Kuningatar Kristiina</a:t>
            </a:r>
            <a:endParaRPr>
              <a:solidFill>
                <a:srgbClr val="757070"/>
              </a:solidFill>
            </a:endParaRPr>
          </a:p>
        </p:txBody>
      </p:sp>
      <p:sp>
        <p:nvSpPr>
          <p:cNvPr id="134" name="Google Shape;134;p2"/>
          <p:cNvSpPr txBox="1">
            <a:spLocks noGrp="1"/>
          </p:cNvSpPr>
          <p:nvPr>
            <p:ph type="body" idx="1"/>
          </p:nvPr>
        </p:nvSpPr>
        <p:spPr>
          <a:xfrm>
            <a:off x="365179" y="1380869"/>
            <a:ext cx="4662054" cy="3054600"/>
          </a:xfrm>
          <a:prstGeom prst="rect">
            <a:avLst/>
          </a:prstGeom>
          <a:noFill/>
          <a:ln>
            <a:noFill/>
          </a:ln>
        </p:spPr>
        <p:txBody>
          <a:bodyPr spcFirstLastPara="1" wrap="square" lIns="34275" tIns="17150" rIns="34275" bIns="17150" anchor="t" anchorCtr="0">
            <a:normAutofit lnSpcReduction="20000"/>
          </a:bodyPr>
          <a:lstStyle/>
          <a:p>
            <a:pPr marL="444500" lvl="0" indent="-342900" algn="l" rtl="0">
              <a:lnSpc>
                <a:spcPct val="90000"/>
              </a:lnSpc>
              <a:spcBef>
                <a:spcPts val="0"/>
              </a:spcBef>
              <a:spcAft>
                <a:spcPts val="0"/>
              </a:spcAft>
              <a:buClr>
                <a:srgbClr val="000000"/>
              </a:buClr>
              <a:buSzPts val="2000"/>
              <a:buFont typeface="Arial"/>
              <a:buChar char="•"/>
            </a:pPr>
            <a:r>
              <a:rPr lang="en-GB" sz="2400">
                <a:solidFill>
                  <a:srgbClr val="000000"/>
                </a:solidFill>
                <a:latin typeface="Calibri"/>
                <a:ea typeface="Calibri"/>
                <a:cs typeface="Calibri"/>
                <a:sym typeface="Calibri"/>
              </a:rPr>
              <a:t>Millaiseksi S</a:t>
            </a:r>
            <a:r>
              <a:rPr lang="en-GB" sz="2400">
                <a:solidFill>
                  <a:srgbClr val="000000"/>
                </a:solidFill>
              </a:rPr>
              <a:t>é</a:t>
            </a:r>
            <a:r>
              <a:rPr lang="en-GB" sz="2400">
                <a:solidFill>
                  <a:srgbClr val="000000"/>
                </a:solidFill>
                <a:latin typeface="Calibri"/>
                <a:ea typeface="Calibri"/>
                <a:cs typeface="Calibri"/>
                <a:sym typeface="Calibri"/>
              </a:rPr>
              <a:t>basti</a:t>
            </a:r>
            <a:r>
              <a:rPr lang="en-GB" sz="2400">
                <a:solidFill>
                  <a:srgbClr val="000000"/>
                </a:solidFill>
              </a:rPr>
              <a:t>e</a:t>
            </a:r>
            <a:r>
              <a:rPr lang="en-GB" sz="2400">
                <a:solidFill>
                  <a:srgbClr val="000000"/>
                </a:solidFill>
                <a:latin typeface="Calibri"/>
                <a:ea typeface="Calibri"/>
                <a:cs typeface="Calibri"/>
                <a:sym typeface="Calibri"/>
              </a:rPr>
              <a:t>n Bourdon on kuvannut kuningatar Kristiinan?</a:t>
            </a:r>
            <a:endParaRPr/>
          </a:p>
          <a:p>
            <a:pPr marL="444500" lvl="0" indent="-342900" algn="l" rtl="0">
              <a:lnSpc>
                <a:spcPct val="90000"/>
              </a:lnSpc>
              <a:spcBef>
                <a:spcPts val="1000"/>
              </a:spcBef>
              <a:spcAft>
                <a:spcPts val="0"/>
              </a:spcAft>
              <a:buClr>
                <a:srgbClr val="000000"/>
              </a:buClr>
              <a:buSzPts val="2000"/>
              <a:buFont typeface="Arial"/>
              <a:buChar char="•"/>
            </a:pPr>
            <a:r>
              <a:rPr lang="en-GB" sz="2400">
                <a:solidFill>
                  <a:srgbClr val="000000"/>
                </a:solidFill>
                <a:latin typeface="Calibri"/>
                <a:ea typeface="Calibri"/>
                <a:cs typeface="Calibri"/>
                <a:sym typeface="Calibri"/>
              </a:rPr>
              <a:t>Mitä barokin tyylipiirteitä löydät maalauksesta?</a:t>
            </a: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300"/>
              <a:buNone/>
            </a:pPr>
            <a:endParaRPr sz="1600">
              <a:solidFill>
                <a:srgbClr val="000000"/>
              </a:solidFill>
              <a:latin typeface="Calibri"/>
              <a:ea typeface="Calibri"/>
              <a:cs typeface="Calibri"/>
              <a:sym typeface="Calibri"/>
            </a:endParaRPr>
          </a:p>
          <a:p>
            <a:pPr marL="0" lvl="0" indent="0" algn="r" rtl="0">
              <a:lnSpc>
                <a:spcPct val="100000"/>
              </a:lnSpc>
              <a:spcBef>
                <a:spcPts val="0"/>
              </a:spcBef>
              <a:spcAft>
                <a:spcPts val="0"/>
              </a:spcAft>
              <a:buSzPts val="2300"/>
              <a:buNone/>
            </a:pPr>
            <a:r>
              <a:rPr lang="en-GB" sz="1600">
                <a:solidFill>
                  <a:srgbClr val="000000"/>
                </a:solidFill>
                <a:latin typeface="Calibri"/>
                <a:ea typeface="Calibri"/>
                <a:cs typeface="Calibri"/>
                <a:sym typeface="Calibri"/>
              </a:rPr>
              <a:t>S</a:t>
            </a:r>
            <a:r>
              <a:rPr lang="en-GB" sz="1600">
                <a:solidFill>
                  <a:srgbClr val="000000"/>
                </a:solidFill>
              </a:rPr>
              <a:t>é</a:t>
            </a:r>
            <a:r>
              <a:rPr lang="en-GB" sz="1600">
                <a:solidFill>
                  <a:srgbClr val="000000"/>
                </a:solidFill>
                <a:latin typeface="Calibri"/>
                <a:ea typeface="Calibri"/>
                <a:cs typeface="Calibri"/>
                <a:sym typeface="Calibri"/>
              </a:rPr>
              <a:t>basti</a:t>
            </a:r>
            <a:r>
              <a:rPr lang="en-GB" sz="1600">
                <a:solidFill>
                  <a:srgbClr val="000000"/>
                </a:solidFill>
              </a:rPr>
              <a:t>e</a:t>
            </a:r>
            <a:r>
              <a:rPr lang="en-GB" sz="1600">
                <a:solidFill>
                  <a:srgbClr val="000000"/>
                </a:solidFill>
                <a:latin typeface="Calibri"/>
                <a:ea typeface="Calibri"/>
                <a:cs typeface="Calibri"/>
                <a:sym typeface="Calibri"/>
              </a:rPr>
              <a:t>n Bourdon: </a:t>
            </a:r>
            <a:endParaRPr/>
          </a:p>
          <a:p>
            <a:pPr marL="0" lvl="0" indent="0" algn="r" rtl="0">
              <a:lnSpc>
                <a:spcPct val="100000"/>
              </a:lnSpc>
              <a:spcBef>
                <a:spcPts val="0"/>
              </a:spcBef>
              <a:spcAft>
                <a:spcPts val="0"/>
              </a:spcAft>
              <a:buClr>
                <a:srgbClr val="000000"/>
              </a:buClr>
              <a:buSzPts val="2300"/>
              <a:buNone/>
            </a:pPr>
            <a:r>
              <a:rPr lang="en-GB" sz="1600" i="1">
                <a:solidFill>
                  <a:srgbClr val="000000"/>
                </a:solidFill>
                <a:latin typeface="Calibri"/>
                <a:ea typeface="Calibri"/>
                <a:cs typeface="Calibri"/>
                <a:sym typeface="Calibri"/>
              </a:rPr>
              <a:t>Kristina (1626–1689), drottning av Sverige</a:t>
            </a:r>
            <a:endParaRPr sz="1600">
              <a:solidFill>
                <a:srgbClr val="000000"/>
              </a:solidFill>
              <a:latin typeface="Calibri"/>
              <a:ea typeface="Calibri"/>
              <a:cs typeface="Calibri"/>
              <a:sym typeface="Calibri"/>
            </a:endParaRPr>
          </a:p>
          <a:p>
            <a:pPr marL="0" lvl="0" indent="0" algn="l" rtl="0">
              <a:lnSpc>
                <a:spcPct val="90000"/>
              </a:lnSpc>
              <a:spcBef>
                <a:spcPts val="800"/>
              </a:spcBef>
              <a:spcAft>
                <a:spcPts val="0"/>
              </a:spcAft>
              <a:buSzPts val="2300"/>
              <a:buNone/>
            </a:pPr>
            <a:endParaRPr sz="2400">
              <a:latin typeface="Calibri"/>
              <a:ea typeface="Calibri"/>
              <a:cs typeface="Calibri"/>
              <a:sym typeface="Calibri"/>
            </a:endParaRPr>
          </a:p>
        </p:txBody>
      </p:sp>
      <p:sp>
        <p:nvSpPr>
          <p:cNvPr id="135" name="Google Shape;135;p2"/>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p>
            <a:pPr marL="0" lvl="0" indent="0" algn="l" rtl="0">
              <a:lnSpc>
                <a:spcPct val="100000"/>
              </a:lnSpc>
              <a:spcBef>
                <a:spcPts val="0"/>
              </a:spcBef>
              <a:spcAft>
                <a:spcPts val="0"/>
              </a:spcAft>
              <a:buSzPts val="500"/>
              <a:buNone/>
            </a:pPr>
            <a:r>
              <a:rPr lang="en-GB"/>
              <a:t>Forum Historia, Luku 11</a:t>
            </a:r>
            <a:endParaRPr/>
          </a:p>
        </p:txBody>
      </p:sp>
      <p:sp>
        <p:nvSpPr>
          <p:cNvPr id="136" name="Google Shape;136;p2"/>
          <p:cNvSpPr txBox="1">
            <a:spLocks noGrp="1"/>
          </p:cNvSpPr>
          <p:nvPr>
            <p:ph type="sldNum" idx="12"/>
          </p:nvPr>
        </p:nvSpPr>
        <p:spPr>
          <a:xfrm>
            <a:off x="6457950" y="4624113"/>
            <a:ext cx="2057400" cy="273900"/>
          </a:xfrm>
          <a:prstGeom prst="rect">
            <a:avLst/>
          </a:prstGeom>
          <a:noFill/>
          <a:ln>
            <a:noFill/>
          </a:ln>
        </p:spPr>
        <p:txBody>
          <a:bodyPr spcFirstLastPara="1" wrap="square" lIns="34275" tIns="17150" rIns="34275" bIns="17150" anchor="b" anchorCtr="0">
            <a:noAutofit/>
          </a:bodyPr>
          <a:lstStyle/>
          <a:p>
            <a:pPr marL="0" lvl="0" indent="0" algn="r" rtl="0">
              <a:lnSpc>
                <a:spcPct val="100000"/>
              </a:lnSpc>
              <a:spcBef>
                <a:spcPts val="0"/>
              </a:spcBef>
              <a:spcAft>
                <a:spcPts val="0"/>
              </a:spcAft>
              <a:buSzPts val="900"/>
              <a:buNone/>
            </a:pPr>
            <a:fld id="{00000000-1234-1234-1234-123412341234}" type="slidenum">
              <a:rPr lang="en-GB"/>
              <a:t>2</a:t>
            </a:fld>
            <a:endParaRPr/>
          </a:p>
        </p:txBody>
      </p:sp>
      <p:pic>
        <p:nvPicPr>
          <p:cNvPr id="137" name="Google Shape;137;p2"/>
          <p:cNvPicPr preferRelativeResize="0"/>
          <p:nvPr/>
        </p:nvPicPr>
        <p:blipFill rotWithShape="1">
          <a:blip r:embed="rId3">
            <a:alphaModFix/>
          </a:blip>
          <a:srcRect/>
          <a:stretch/>
        </p:blipFill>
        <p:spPr>
          <a:xfrm>
            <a:off x="5166720" y="339662"/>
            <a:ext cx="3849501" cy="4464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0" y="362744"/>
            <a:ext cx="9035512" cy="994200"/>
          </a:xfrm>
          <a:prstGeom prst="rect">
            <a:avLst/>
          </a:prstGeom>
          <a:noFill/>
          <a:ln>
            <a:noFill/>
          </a:ln>
        </p:spPr>
        <p:txBody>
          <a:bodyPr spcFirstLastPara="1" wrap="square" lIns="34275" tIns="17150" rIns="34275" bIns="17150" anchor="ctr" anchorCtr="0">
            <a:noAutofit/>
          </a:bodyPr>
          <a:lstStyle/>
          <a:p>
            <a:pPr marL="0" lvl="0" indent="0" algn="ctr" rtl="0">
              <a:lnSpc>
                <a:spcPct val="90000"/>
              </a:lnSpc>
              <a:spcBef>
                <a:spcPts val="0"/>
              </a:spcBef>
              <a:spcAft>
                <a:spcPts val="0"/>
              </a:spcAft>
              <a:buSzPts val="3300"/>
              <a:buNone/>
            </a:pPr>
            <a:r>
              <a:rPr lang="en-GB">
                <a:solidFill>
                  <a:srgbClr val="757070"/>
                </a:solidFill>
                <a:latin typeface="Calibri"/>
                <a:ea typeface="Calibri"/>
                <a:cs typeface="Calibri"/>
                <a:sym typeface="Calibri"/>
              </a:rPr>
              <a:t>Millaisen kuvan lähettiläs Chanutin kirjoitus antaa Kristiinasta?</a:t>
            </a:r>
            <a:endParaRPr>
              <a:solidFill>
                <a:srgbClr val="757070"/>
              </a:solidFill>
              <a:latin typeface="Calibri"/>
              <a:ea typeface="Calibri"/>
              <a:cs typeface="Calibri"/>
              <a:sym typeface="Calibri"/>
            </a:endParaRPr>
          </a:p>
        </p:txBody>
      </p:sp>
      <p:sp>
        <p:nvSpPr>
          <p:cNvPr id="143" name="Google Shape;143;p3"/>
          <p:cNvSpPr txBox="1">
            <a:spLocks noGrp="1"/>
          </p:cNvSpPr>
          <p:nvPr>
            <p:ph type="body" idx="1"/>
          </p:nvPr>
        </p:nvSpPr>
        <p:spPr>
          <a:xfrm>
            <a:off x="1919314" y="924828"/>
            <a:ext cx="5085919" cy="4662817"/>
          </a:xfrm>
          <a:prstGeom prst="rect">
            <a:avLst/>
          </a:prstGeom>
          <a:noFill/>
          <a:ln>
            <a:noFill/>
          </a:ln>
        </p:spPr>
        <p:txBody>
          <a:bodyPr spcFirstLastPara="1" wrap="square" lIns="34275" tIns="17150" rIns="34275" bIns="17150" anchor="t" anchorCtr="0">
            <a:normAutofit/>
          </a:bodyPr>
          <a:lstStyle/>
          <a:p>
            <a:pPr marL="0" lvl="0" indent="0" algn="l" rtl="0">
              <a:lnSpc>
                <a:spcPct val="90000"/>
              </a:lnSpc>
              <a:spcBef>
                <a:spcPts val="1000"/>
              </a:spcBef>
              <a:spcAft>
                <a:spcPts val="0"/>
              </a:spcAft>
              <a:buSzPts val="2300"/>
              <a:buNone/>
            </a:pPr>
            <a:endParaRPr sz="2000">
              <a:solidFill>
                <a:srgbClr val="000000"/>
              </a:solidFill>
              <a:latin typeface="Calibri"/>
              <a:ea typeface="Calibri"/>
              <a:cs typeface="Calibri"/>
              <a:sym typeface="Calibri"/>
            </a:endParaRPr>
          </a:p>
          <a:p>
            <a:pPr marL="457200" lvl="0" indent="0" algn="l" rtl="0">
              <a:lnSpc>
                <a:spcPct val="90000"/>
              </a:lnSpc>
              <a:spcBef>
                <a:spcPts val="1000"/>
              </a:spcBef>
              <a:spcAft>
                <a:spcPts val="0"/>
              </a:spcAft>
              <a:buClr>
                <a:srgbClr val="000000"/>
              </a:buClr>
              <a:buSzPts val="1100"/>
              <a:buNone/>
            </a:pPr>
            <a:r>
              <a:rPr lang="en-GB" sz="2000" i="1">
                <a:solidFill>
                  <a:srgbClr val="000000"/>
                </a:solidFill>
                <a:latin typeface="Calibri"/>
                <a:ea typeface="Calibri"/>
                <a:cs typeface="Calibri"/>
                <a:sym typeface="Calibri"/>
              </a:rPr>
              <a:t>Vapisen vieläkin, kun muistelen päivää, jolloin hänen majesteettinsa oli Uplannin tasangolla noussut italialaisen hevosen selkään, sen lumivalkean, jonka teidän korkeutenne oli hänelle lahjoittanut ja josta hän suuresti pitää ja joka näyttää tuntevan valtiattarensa: hän antoi meidän ottaa tallista neljä nopeinta hevosta ja ratsasti sitten kilpaa kanssamme… ja saapui itse ensimmäisenä maaliin.</a:t>
            </a:r>
            <a:endParaRPr sz="2000">
              <a:solidFill>
                <a:srgbClr val="000000"/>
              </a:solidFill>
              <a:latin typeface="Calibri"/>
              <a:ea typeface="Calibri"/>
              <a:cs typeface="Calibri"/>
              <a:sym typeface="Calibri"/>
            </a:endParaRPr>
          </a:p>
          <a:p>
            <a:pPr marL="0" lvl="0" indent="457200" algn="r" rtl="0">
              <a:lnSpc>
                <a:spcPct val="90000"/>
              </a:lnSpc>
              <a:spcBef>
                <a:spcPts val="1000"/>
              </a:spcBef>
              <a:spcAft>
                <a:spcPts val="0"/>
              </a:spcAft>
              <a:buClr>
                <a:srgbClr val="000000"/>
              </a:buClr>
              <a:buSzPts val="2000"/>
              <a:buNone/>
            </a:pPr>
            <a:r>
              <a:rPr lang="en-GB" sz="1600">
                <a:solidFill>
                  <a:srgbClr val="000000"/>
                </a:solidFill>
                <a:latin typeface="Calibri"/>
                <a:ea typeface="Calibri"/>
                <a:cs typeface="Calibri"/>
                <a:sym typeface="Calibri"/>
              </a:rPr>
              <a:t>Ranskan Ruotsin lähettiläs Chanut kirjoitti hallitukselleen ja kardinaali Mazarinille vuonna 1648,</a:t>
            </a:r>
            <a:br>
              <a:rPr lang="en-GB" sz="1600">
                <a:solidFill>
                  <a:srgbClr val="000000"/>
                </a:solidFill>
                <a:latin typeface="Calibri"/>
                <a:ea typeface="Calibri"/>
                <a:cs typeface="Calibri"/>
                <a:sym typeface="Calibri"/>
              </a:rPr>
            </a:br>
            <a:r>
              <a:rPr lang="en-GB" sz="1600">
                <a:solidFill>
                  <a:srgbClr val="000000"/>
                </a:solidFill>
                <a:latin typeface="Calibri"/>
                <a:ea typeface="Calibri"/>
                <a:cs typeface="Calibri"/>
                <a:sym typeface="Calibri"/>
              </a:rPr>
              <a:t> jolloin kuningatar oli 22-vuotias</a:t>
            </a:r>
            <a:endParaRPr sz="1600">
              <a:latin typeface="Calibri"/>
              <a:ea typeface="Calibri"/>
              <a:cs typeface="Calibri"/>
              <a:sym typeface="Calibri"/>
            </a:endParaRPr>
          </a:p>
        </p:txBody>
      </p:sp>
      <p:sp>
        <p:nvSpPr>
          <p:cNvPr id="144" name="Google Shape;144;p3"/>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p>
            <a:pPr marL="0" lvl="0" indent="0" algn="l" rtl="0">
              <a:lnSpc>
                <a:spcPct val="100000"/>
              </a:lnSpc>
              <a:spcBef>
                <a:spcPts val="0"/>
              </a:spcBef>
              <a:spcAft>
                <a:spcPts val="0"/>
              </a:spcAft>
              <a:buSzPts val="500"/>
              <a:buNone/>
            </a:pPr>
            <a:r>
              <a:rPr lang="en-GB"/>
              <a:t>Forum Historia, Luku 11</a:t>
            </a:r>
            <a:endParaRPr/>
          </a:p>
        </p:txBody>
      </p:sp>
      <p:sp>
        <p:nvSpPr>
          <p:cNvPr id="145" name="Google Shape;145;p3"/>
          <p:cNvSpPr txBox="1">
            <a:spLocks noGrp="1"/>
          </p:cNvSpPr>
          <p:nvPr>
            <p:ph type="sldNum" idx="12"/>
          </p:nvPr>
        </p:nvSpPr>
        <p:spPr>
          <a:xfrm>
            <a:off x="6457950" y="4624113"/>
            <a:ext cx="2057400" cy="273900"/>
          </a:xfrm>
          <a:prstGeom prst="rect">
            <a:avLst/>
          </a:prstGeom>
          <a:noFill/>
          <a:ln>
            <a:noFill/>
          </a:ln>
        </p:spPr>
        <p:txBody>
          <a:bodyPr spcFirstLastPara="1" wrap="square" lIns="34275" tIns="17150" rIns="34275" bIns="17150" anchor="b" anchorCtr="0">
            <a:noAutofit/>
          </a:bodyPr>
          <a:lstStyle/>
          <a:p>
            <a:pPr marL="0" lvl="0" indent="0" algn="r" rtl="0">
              <a:lnSpc>
                <a:spcPct val="100000"/>
              </a:lnSpc>
              <a:spcBef>
                <a:spcPts val="0"/>
              </a:spcBef>
              <a:spcAft>
                <a:spcPts val="0"/>
              </a:spcAft>
              <a:buSzPts val="900"/>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0" y="362744"/>
            <a:ext cx="9035512" cy="994200"/>
          </a:xfrm>
          <a:prstGeom prst="rect">
            <a:avLst/>
          </a:prstGeom>
          <a:noFill/>
          <a:ln>
            <a:noFill/>
          </a:ln>
        </p:spPr>
        <p:txBody>
          <a:bodyPr spcFirstLastPara="1" wrap="square" lIns="34275" tIns="17150" rIns="34275" bIns="17150" anchor="ctr" anchorCtr="0">
            <a:noAutofit/>
          </a:bodyPr>
          <a:lstStyle/>
          <a:p>
            <a:pPr marL="0" lvl="0" indent="0" algn="ctr" rtl="0">
              <a:lnSpc>
                <a:spcPct val="90000"/>
              </a:lnSpc>
              <a:spcBef>
                <a:spcPts val="0"/>
              </a:spcBef>
              <a:spcAft>
                <a:spcPts val="0"/>
              </a:spcAft>
              <a:buSzPts val="3300"/>
              <a:buNone/>
            </a:pPr>
            <a:r>
              <a:rPr lang="en-GB">
                <a:solidFill>
                  <a:srgbClr val="757070"/>
                </a:solidFill>
              </a:rPr>
              <a:t>Kuinka Kristiina kuvasi itseään hallitsijana?</a:t>
            </a:r>
            <a:endParaRPr>
              <a:solidFill>
                <a:srgbClr val="757070"/>
              </a:solidFill>
              <a:latin typeface="Calibri"/>
              <a:ea typeface="Calibri"/>
              <a:cs typeface="Calibri"/>
              <a:sym typeface="Calibri"/>
            </a:endParaRPr>
          </a:p>
        </p:txBody>
      </p:sp>
      <p:sp>
        <p:nvSpPr>
          <p:cNvPr id="151" name="Google Shape;151;p4"/>
          <p:cNvSpPr txBox="1">
            <a:spLocks noGrp="1"/>
          </p:cNvSpPr>
          <p:nvPr>
            <p:ph type="body" idx="1"/>
          </p:nvPr>
        </p:nvSpPr>
        <p:spPr>
          <a:xfrm>
            <a:off x="1717836" y="1320766"/>
            <a:ext cx="5101417" cy="3879758"/>
          </a:xfrm>
          <a:prstGeom prst="rect">
            <a:avLst/>
          </a:prstGeom>
          <a:noFill/>
          <a:ln>
            <a:noFill/>
          </a:ln>
        </p:spPr>
        <p:txBody>
          <a:bodyPr spcFirstLastPara="1" wrap="square" lIns="34275" tIns="17150" rIns="34275" bIns="17150" anchor="t" anchorCtr="0">
            <a:normAutofit/>
          </a:bodyPr>
          <a:lstStyle/>
          <a:p>
            <a:pPr marL="457200" lvl="0" indent="0" algn="l" rtl="0">
              <a:lnSpc>
                <a:spcPct val="90000"/>
              </a:lnSpc>
              <a:spcBef>
                <a:spcPts val="1000"/>
              </a:spcBef>
              <a:spcAft>
                <a:spcPts val="0"/>
              </a:spcAft>
              <a:buClr>
                <a:srgbClr val="000000"/>
              </a:buClr>
              <a:buSzPts val="1100"/>
              <a:buNone/>
            </a:pPr>
            <a:r>
              <a:rPr lang="en-GB" sz="2000" i="1">
                <a:solidFill>
                  <a:srgbClr val="000000"/>
                </a:solidFill>
                <a:latin typeface="Calibri"/>
                <a:ea typeface="Calibri"/>
                <a:cs typeface="Calibri"/>
                <a:sym typeface="Calibri"/>
              </a:rPr>
              <a:t>Tiedän, että vain harvat tulevat hyväksymään tekoni ja olen varma siitä, että Te olette yksi heistä. - - - Kuinka minua ilahduttaakaan ajatus, että olen ilomielin osoittanut hyvyyttä ihmisille ja säälimättä rangaissut niitä, jotka ovat sen ansainneet. Olen asettanut valtion edun kaikkien muiden tavoitteiden edelle. Mitä hyvänsä tapahtuukin, olen onnellinen nyt ja vastaisuudessa. </a:t>
            </a:r>
            <a:endParaRPr sz="2000">
              <a:solidFill>
                <a:srgbClr val="000000"/>
              </a:solidFill>
              <a:latin typeface="Calibri"/>
              <a:ea typeface="Calibri"/>
              <a:cs typeface="Calibri"/>
              <a:sym typeface="Calibri"/>
            </a:endParaRPr>
          </a:p>
          <a:p>
            <a:pPr marL="0" lvl="0" indent="457200" algn="r" rtl="0">
              <a:lnSpc>
                <a:spcPct val="90000"/>
              </a:lnSpc>
              <a:spcBef>
                <a:spcPts val="1000"/>
              </a:spcBef>
              <a:spcAft>
                <a:spcPts val="0"/>
              </a:spcAft>
              <a:buClr>
                <a:srgbClr val="000000"/>
              </a:buClr>
              <a:buSzPts val="2000"/>
              <a:buNone/>
            </a:pPr>
            <a:r>
              <a:rPr lang="en-GB" sz="1600">
                <a:solidFill>
                  <a:srgbClr val="000000"/>
                </a:solidFill>
                <a:latin typeface="Calibri"/>
                <a:ea typeface="Calibri"/>
                <a:cs typeface="Calibri"/>
                <a:sym typeface="Calibri"/>
              </a:rPr>
              <a:t>Kristiinan kirje Ranskan Ruotsin lähettiläs Chanutille</a:t>
            </a:r>
            <a:endParaRPr sz="1600">
              <a:latin typeface="Calibri"/>
              <a:ea typeface="Calibri"/>
              <a:cs typeface="Calibri"/>
              <a:sym typeface="Calibri"/>
            </a:endParaRPr>
          </a:p>
        </p:txBody>
      </p:sp>
      <p:sp>
        <p:nvSpPr>
          <p:cNvPr id="152" name="Google Shape;152;p4"/>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p>
            <a:pPr marL="0" lvl="0" indent="0" algn="l" rtl="0">
              <a:lnSpc>
                <a:spcPct val="100000"/>
              </a:lnSpc>
              <a:spcBef>
                <a:spcPts val="0"/>
              </a:spcBef>
              <a:spcAft>
                <a:spcPts val="0"/>
              </a:spcAft>
              <a:buSzPts val="500"/>
              <a:buNone/>
            </a:pPr>
            <a:r>
              <a:rPr lang="en-GB"/>
              <a:t>Forum Historia, Luku 11</a:t>
            </a:r>
            <a:endParaRPr/>
          </a:p>
        </p:txBody>
      </p:sp>
      <p:sp>
        <p:nvSpPr>
          <p:cNvPr id="153" name="Google Shape;153;p4"/>
          <p:cNvSpPr txBox="1">
            <a:spLocks noGrp="1"/>
          </p:cNvSpPr>
          <p:nvPr>
            <p:ph type="sldNum" idx="12"/>
          </p:nvPr>
        </p:nvSpPr>
        <p:spPr>
          <a:xfrm>
            <a:off x="6457950" y="4624113"/>
            <a:ext cx="2057400" cy="273900"/>
          </a:xfrm>
          <a:prstGeom prst="rect">
            <a:avLst/>
          </a:prstGeom>
          <a:noFill/>
          <a:ln>
            <a:noFill/>
          </a:ln>
        </p:spPr>
        <p:txBody>
          <a:bodyPr spcFirstLastPara="1" wrap="square" lIns="34275" tIns="17150" rIns="34275" bIns="17150" anchor="b" anchorCtr="0">
            <a:noAutofit/>
          </a:bodyPr>
          <a:lstStyle/>
          <a:p>
            <a:pPr marL="0" lvl="0" indent="0" algn="r" rtl="0">
              <a:lnSpc>
                <a:spcPct val="100000"/>
              </a:lnSpc>
              <a:spcBef>
                <a:spcPts val="0"/>
              </a:spcBef>
              <a:spcAft>
                <a:spcPts val="0"/>
              </a:spcAft>
              <a:buSzPts val="900"/>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628650" y="2162587"/>
            <a:ext cx="7886700" cy="994200"/>
          </a:xfrm>
          <a:prstGeom prst="rect">
            <a:avLst/>
          </a:prstGeom>
          <a:noFill/>
          <a:ln>
            <a:noFill/>
          </a:ln>
        </p:spPr>
        <p:txBody>
          <a:bodyPr spcFirstLastPara="1" wrap="square" lIns="34275" tIns="17150" rIns="34275" bIns="17150"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GB"/>
              <a:t>Opettajalle</a:t>
            </a:r>
            <a:endParaRPr/>
          </a:p>
        </p:txBody>
      </p:sp>
      <p:sp>
        <p:nvSpPr>
          <p:cNvPr id="159" name="Google Shape;159;p5"/>
          <p:cNvSpPr txBox="1">
            <a:spLocks noGrp="1"/>
          </p:cNvSpPr>
          <p:nvPr>
            <p:ph type="body" idx="2"/>
          </p:nvPr>
        </p:nvSpPr>
        <p:spPr>
          <a:xfrm>
            <a:off x="628650" y="1071242"/>
            <a:ext cx="7886700" cy="406800"/>
          </a:xfrm>
          <a:prstGeom prst="rect">
            <a:avLst/>
          </a:prstGeom>
          <a:noFill/>
          <a:ln>
            <a:noFill/>
          </a:ln>
        </p:spPr>
        <p:txBody>
          <a:bodyPr spcFirstLastPara="1" wrap="square" lIns="34275" tIns="17150" rIns="34275" bIns="17150" anchor="ctr" anchorCtr="0">
            <a:normAutofit/>
          </a:bodyPr>
          <a:lstStyle/>
          <a:p>
            <a:pPr marL="0" lvl="0" indent="0" algn="ctr" rtl="0">
              <a:lnSpc>
                <a:spcPct val="90000"/>
              </a:lnSpc>
              <a:spcBef>
                <a:spcPts val="0"/>
              </a:spcBef>
              <a:spcAft>
                <a:spcPts val="0"/>
              </a:spcAft>
              <a:buClr>
                <a:schemeClr val="lt1"/>
              </a:buClr>
              <a:buSzPts val="1800"/>
              <a:buFont typeface="Calibri"/>
              <a:buNone/>
            </a:pPr>
            <a:r>
              <a:rPr lang="en-GB"/>
              <a:t>5</a:t>
            </a:r>
            <a:endParaRPr/>
          </a:p>
        </p:txBody>
      </p:sp>
      <p:sp>
        <p:nvSpPr>
          <p:cNvPr id="160" name="Google Shape;160;p5"/>
          <p:cNvSpPr txBox="1">
            <a:spLocks noGrp="1"/>
          </p:cNvSpPr>
          <p:nvPr>
            <p:ph type="body" idx="1"/>
          </p:nvPr>
        </p:nvSpPr>
        <p:spPr>
          <a:xfrm>
            <a:off x="628650" y="664404"/>
            <a:ext cx="7886700" cy="406800"/>
          </a:xfrm>
          <a:prstGeom prst="rect">
            <a:avLst/>
          </a:prstGeom>
          <a:noFill/>
          <a:ln>
            <a:noFill/>
          </a:ln>
        </p:spPr>
        <p:txBody>
          <a:bodyPr spcFirstLastPara="1" wrap="square" lIns="34275" tIns="17150" rIns="34275" bIns="17150" anchor="ctr" anchorCtr="0">
            <a:normAutofit/>
          </a:bodyPr>
          <a:lstStyle/>
          <a:p>
            <a:pPr marL="0" lvl="0" indent="0" algn="ctr" rtl="0">
              <a:lnSpc>
                <a:spcPct val="90000"/>
              </a:lnSpc>
              <a:spcBef>
                <a:spcPts val="0"/>
              </a:spcBef>
              <a:spcAft>
                <a:spcPts val="0"/>
              </a:spcAft>
              <a:buClr>
                <a:schemeClr val="lt1"/>
              </a:buClr>
              <a:buSzPts val="2500"/>
              <a:buFont typeface="Calibri"/>
              <a:buNone/>
            </a:pPr>
            <a:r>
              <a:rPr lang="en-GB"/>
              <a:t>Forum Historia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983673" y="240305"/>
            <a:ext cx="7886700" cy="994200"/>
          </a:xfrm>
          <a:prstGeom prst="rect">
            <a:avLst/>
          </a:prstGeom>
          <a:noFill/>
          <a:ln>
            <a:noFill/>
          </a:ln>
        </p:spPr>
        <p:txBody>
          <a:bodyPr spcFirstLastPara="1" wrap="square" lIns="34275" tIns="17150" rIns="34275" bIns="17150" anchor="ctr" anchorCtr="0">
            <a:normAutofit/>
          </a:bodyPr>
          <a:lstStyle/>
          <a:p>
            <a:pPr marL="0" lvl="0" indent="0" algn="ctr" rtl="0">
              <a:lnSpc>
                <a:spcPct val="90000"/>
              </a:lnSpc>
              <a:spcBef>
                <a:spcPts val="0"/>
              </a:spcBef>
              <a:spcAft>
                <a:spcPts val="0"/>
              </a:spcAft>
              <a:buSzPts val="3300"/>
              <a:buNone/>
            </a:pPr>
            <a:r>
              <a:rPr lang="en-GB">
                <a:solidFill>
                  <a:srgbClr val="757070"/>
                </a:solidFill>
              </a:rPr>
              <a:t>Kuningatar Kristiina</a:t>
            </a:r>
            <a:endParaRPr>
              <a:solidFill>
                <a:srgbClr val="757070"/>
              </a:solidFill>
            </a:endParaRPr>
          </a:p>
        </p:txBody>
      </p:sp>
      <p:sp>
        <p:nvSpPr>
          <p:cNvPr id="166" name="Google Shape;166;p6"/>
          <p:cNvSpPr txBox="1">
            <a:spLocks noGrp="1"/>
          </p:cNvSpPr>
          <p:nvPr>
            <p:ph type="body" idx="1"/>
          </p:nvPr>
        </p:nvSpPr>
        <p:spPr>
          <a:xfrm>
            <a:off x="365179" y="1380869"/>
            <a:ext cx="4662054" cy="3054600"/>
          </a:xfrm>
          <a:prstGeom prst="rect">
            <a:avLst/>
          </a:prstGeom>
          <a:noFill/>
          <a:ln>
            <a:noFill/>
          </a:ln>
        </p:spPr>
        <p:txBody>
          <a:bodyPr spcFirstLastPara="1" wrap="square" lIns="34275" tIns="17150" rIns="34275" bIns="17150" anchor="t" anchorCtr="0">
            <a:noAutofit/>
          </a:bodyPr>
          <a:lstStyle/>
          <a:p>
            <a:pPr marL="342900" lvl="0" indent="-342900" algn="l" rtl="0">
              <a:lnSpc>
                <a:spcPct val="90000"/>
              </a:lnSpc>
              <a:spcBef>
                <a:spcPts val="0"/>
              </a:spcBef>
              <a:spcAft>
                <a:spcPts val="0"/>
              </a:spcAft>
              <a:buSzPts val="2300"/>
              <a:buFont typeface="Arial"/>
              <a:buChar char="•"/>
            </a:pPr>
            <a:r>
              <a:rPr lang="en-GB" sz="2000">
                <a:solidFill>
                  <a:srgbClr val="000000"/>
                </a:solidFill>
                <a:latin typeface="Calibri"/>
                <a:ea typeface="Calibri"/>
                <a:cs typeface="Calibri"/>
                <a:sym typeface="Calibri"/>
              </a:rPr>
              <a:t>Millaiseksi S</a:t>
            </a:r>
            <a:r>
              <a:rPr lang="en-GB" sz="2000">
                <a:solidFill>
                  <a:srgbClr val="000000"/>
                </a:solidFill>
              </a:rPr>
              <a:t>é</a:t>
            </a:r>
            <a:r>
              <a:rPr lang="en-GB" sz="2000">
                <a:solidFill>
                  <a:srgbClr val="000000"/>
                </a:solidFill>
                <a:latin typeface="Calibri"/>
                <a:ea typeface="Calibri"/>
                <a:cs typeface="Calibri"/>
                <a:sym typeface="Calibri"/>
              </a:rPr>
              <a:t>basti</a:t>
            </a:r>
            <a:r>
              <a:rPr lang="en-GB" sz="2000">
                <a:solidFill>
                  <a:srgbClr val="000000"/>
                </a:solidFill>
              </a:rPr>
              <a:t>e</a:t>
            </a:r>
            <a:r>
              <a:rPr lang="en-GB" sz="2000">
                <a:solidFill>
                  <a:srgbClr val="000000"/>
                </a:solidFill>
                <a:latin typeface="Calibri"/>
                <a:ea typeface="Calibri"/>
                <a:cs typeface="Calibri"/>
                <a:sym typeface="Calibri"/>
              </a:rPr>
              <a:t>n Bourdon on kuvannut kuningatar Kristiinan? </a:t>
            </a:r>
            <a:r>
              <a:rPr lang="en-GB" sz="2000">
                <a:solidFill>
                  <a:schemeClr val="dk1"/>
                </a:solidFill>
                <a:latin typeface="Calibri"/>
                <a:ea typeface="Calibri"/>
                <a:cs typeface="Calibri"/>
                <a:sym typeface="Calibri"/>
              </a:rPr>
              <a:t>Miesmäinen, kuninkaallinen, vahva, rohkea</a:t>
            </a:r>
            <a:endParaRPr/>
          </a:p>
          <a:p>
            <a:pPr marL="342900" lvl="0" indent="-342900" algn="l" rtl="0">
              <a:lnSpc>
                <a:spcPct val="90000"/>
              </a:lnSpc>
              <a:spcBef>
                <a:spcPts val="1000"/>
              </a:spcBef>
              <a:spcAft>
                <a:spcPts val="0"/>
              </a:spcAft>
              <a:buSzPts val="2300"/>
              <a:buFont typeface="Arial"/>
              <a:buChar char="•"/>
            </a:pPr>
            <a:r>
              <a:rPr lang="en-GB" sz="2000">
                <a:solidFill>
                  <a:srgbClr val="000000"/>
                </a:solidFill>
                <a:latin typeface="Calibri"/>
                <a:ea typeface="Calibri"/>
                <a:cs typeface="Calibri"/>
                <a:sym typeface="Calibri"/>
              </a:rPr>
              <a:t>Mitä barokin tyylipiirteitä löydät maalauksesta? </a:t>
            </a:r>
            <a:r>
              <a:rPr lang="en-GB" sz="2000">
                <a:solidFill>
                  <a:schemeClr val="dk1"/>
                </a:solidFill>
                <a:latin typeface="Calibri"/>
                <a:ea typeface="Calibri"/>
                <a:cs typeface="Calibri"/>
                <a:sym typeface="Calibri"/>
              </a:rPr>
              <a:t>Tummat sävyt, mahtipontisuus,hallitsija kuvan keskellä ratsun selässä, uljas hevonen</a:t>
            </a:r>
            <a:endParaRPr/>
          </a:p>
          <a:p>
            <a:pPr marL="0" lvl="0" indent="0" algn="l" rtl="0">
              <a:lnSpc>
                <a:spcPct val="100000"/>
              </a:lnSpc>
              <a:spcBef>
                <a:spcPts val="0"/>
              </a:spcBef>
              <a:spcAft>
                <a:spcPts val="0"/>
              </a:spcAft>
              <a:buSzPts val="2300"/>
              <a:buNone/>
            </a:pPr>
            <a:endParaRPr sz="1600">
              <a:solidFill>
                <a:srgbClr val="000000"/>
              </a:solidFill>
              <a:latin typeface="Calibri"/>
              <a:ea typeface="Calibri"/>
              <a:cs typeface="Calibri"/>
              <a:sym typeface="Calibri"/>
            </a:endParaRPr>
          </a:p>
          <a:p>
            <a:pPr marL="0" lvl="0" indent="0" algn="r" rtl="0">
              <a:lnSpc>
                <a:spcPct val="100000"/>
              </a:lnSpc>
              <a:spcBef>
                <a:spcPts val="0"/>
              </a:spcBef>
              <a:spcAft>
                <a:spcPts val="0"/>
              </a:spcAft>
              <a:buSzPts val="2300"/>
              <a:buNone/>
            </a:pPr>
            <a:r>
              <a:rPr lang="en-GB" sz="1600">
                <a:solidFill>
                  <a:srgbClr val="000000"/>
                </a:solidFill>
                <a:latin typeface="Calibri"/>
                <a:ea typeface="Calibri"/>
                <a:cs typeface="Calibri"/>
                <a:sym typeface="Calibri"/>
              </a:rPr>
              <a:t>S</a:t>
            </a:r>
            <a:r>
              <a:rPr lang="en-GB" sz="1600">
                <a:solidFill>
                  <a:srgbClr val="000000"/>
                </a:solidFill>
              </a:rPr>
              <a:t>é</a:t>
            </a:r>
            <a:r>
              <a:rPr lang="en-GB" sz="1600">
                <a:solidFill>
                  <a:srgbClr val="000000"/>
                </a:solidFill>
                <a:latin typeface="Calibri"/>
                <a:ea typeface="Calibri"/>
                <a:cs typeface="Calibri"/>
                <a:sym typeface="Calibri"/>
              </a:rPr>
              <a:t>basti</a:t>
            </a:r>
            <a:r>
              <a:rPr lang="en-GB" sz="1600">
                <a:solidFill>
                  <a:srgbClr val="000000"/>
                </a:solidFill>
              </a:rPr>
              <a:t>e</a:t>
            </a:r>
            <a:r>
              <a:rPr lang="en-GB" sz="1600">
                <a:solidFill>
                  <a:srgbClr val="000000"/>
                </a:solidFill>
                <a:latin typeface="Calibri"/>
                <a:ea typeface="Calibri"/>
                <a:cs typeface="Calibri"/>
                <a:sym typeface="Calibri"/>
              </a:rPr>
              <a:t>n Bourdon: </a:t>
            </a:r>
            <a:endParaRPr/>
          </a:p>
          <a:p>
            <a:pPr marL="0" lvl="0" indent="0" algn="r" rtl="0">
              <a:lnSpc>
                <a:spcPct val="100000"/>
              </a:lnSpc>
              <a:spcBef>
                <a:spcPts val="0"/>
              </a:spcBef>
              <a:spcAft>
                <a:spcPts val="0"/>
              </a:spcAft>
              <a:buClr>
                <a:srgbClr val="000000"/>
              </a:buClr>
              <a:buSzPts val="2300"/>
              <a:buNone/>
            </a:pPr>
            <a:r>
              <a:rPr lang="en-GB" sz="1600" i="1">
                <a:solidFill>
                  <a:srgbClr val="000000"/>
                </a:solidFill>
                <a:latin typeface="Calibri"/>
                <a:ea typeface="Calibri"/>
                <a:cs typeface="Calibri"/>
                <a:sym typeface="Calibri"/>
              </a:rPr>
              <a:t>Kristina (1626–1689), drottning av Sverige</a:t>
            </a:r>
            <a:endParaRPr sz="1600">
              <a:solidFill>
                <a:srgbClr val="000000"/>
              </a:solidFill>
              <a:latin typeface="Calibri"/>
              <a:ea typeface="Calibri"/>
              <a:cs typeface="Calibri"/>
              <a:sym typeface="Calibri"/>
            </a:endParaRPr>
          </a:p>
          <a:p>
            <a:pPr marL="0" lvl="0" indent="0" algn="l" rtl="0">
              <a:lnSpc>
                <a:spcPct val="90000"/>
              </a:lnSpc>
              <a:spcBef>
                <a:spcPts val="800"/>
              </a:spcBef>
              <a:spcAft>
                <a:spcPts val="0"/>
              </a:spcAft>
              <a:buSzPts val="2300"/>
              <a:buNone/>
            </a:pPr>
            <a:endParaRPr sz="2400">
              <a:latin typeface="Calibri"/>
              <a:ea typeface="Calibri"/>
              <a:cs typeface="Calibri"/>
              <a:sym typeface="Calibri"/>
            </a:endParaRPr>
          </a:p>
        </p:txBody>
      </p:sp>
      <p:sp>
        <p:nvSpPr>
          <p:cNvPr id="167" name="Google Shape;167;p6"/>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p>
            <a:pPr marL="0" lvl="0" indent="0" algn="l" rtl="0">
              <a:lnSpc>
                <a:spcPct val="100000"/>
              </a:lnSpc>
              <a:spcBef>
                <a:spcPts val="0"/>
              </a:spcBef>
              <a:spcAft>
                <a:spcPts val="0"/>
              </a:spcAft>
              <a:buSzPts val="500"/>
              <a:buNone/>
            </a:pPr>
            <a:r>
              <a:rPr lang="en-GB"/>
              <a:t>Forum Historia, Luku 11</a:t>
            </a:r>
            <a:endParaRPr/>
          </a:p>
        </p:txBody>
      </p:sp>
      <p:sp>
        <p:nvSpPr>
          <p:cNvPr id="168" name="Google Shape;168;p6"/>
          <p:cNvSpPr txBox="1">
            <a:spLocks noGrp="1"/>
          </p:cNvSpPr>
          <p:nvPr>
            <p:ph type="sldNum" idx="12"/>
          </p:nvPr>
        </p:nvSpPr>
        <p:spPr>
          <a:xfrm>
            <a:off x="6457950" y="4624113"/>
            <a:ext cx="2057400" cy="273900"/>
          </a:xfrm>
          <a:prstGeom prst="rect">
            <a:avLst/>
          </a:prstGeom>
          <a:noFill/>
          <a:ln>
            <a:noFill/>
          </a:ln>
        </p:spPr>
        <p:txBody>
          <a:bodyPr spcFirstLastPara="1" wrap="square" lIns="34275" tIns="17150" rIns="34275" bIns="17150" anchor="b" anchorCtr="0">
            <a:noAutofit/>
          </a:bodyPr>
          <a:lstStyle/>
          <a:p>
            <a:pPr marL="0" lvl="0" indent="0" algn="r" rtl="0">
              <a:lnSpc>
                <a:spcPct val="100000"/>
              </a:lnSpc>
              <a:spcBef>
                <a:spcPts val="0"/>
              </a:spcBef>
              <a:spcAft>
                <a:spcPts val="0"/>
              </a:spcAft>
              <a:buSzPts val="900"/>
              <a:buNone/>
            </a:pPr>
            <a:fld id="{00000000-1234-1234-1234-123412341234}" type="slidenum">
              <a:rPr lang="en-GB"/>
              <a:t>6</a:t>
            </a:fld>
            <a:endParaRPr/>
          </a:p>
        </p:txBody>
      </p:sp>
      <p:pic>
        <p:nvPicPr>
          <p:cNvPr id="169" name="Google Shape;169;p6"/>
          <p:cNvPicPr preferRelativeResize="0"/>
          <p:nvPr/>
        </p:nvPicPr>
        <p:blipFill rotWithShape="1">
          <a:blip r:embed="rId3">
            <a:alphaModFix/>
          </a:blip>
          <a:srcRect/>
          <a:stretch/>
        </p:blipFill>
        <p:spPr>
          <a:xfrm>
            <a:off x="5166720" y="339662"/>
            <a:ext cx="3849501" cy="4464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0" y="362744"/>
            <a:ext cx="9035512" cy="994200"/>
          </a:xfrm>
          <a:prstGeom prst="rect">
            <a:avLst/>
          </a:prstGeom>
          <a:noFill/>
          <a:ln>
            <a:noFill/>
          </a:ln>
        </p:spPr>
        <p:txBody>
          <a:bodyPr spcFirstLastPara="1" wrap="square" lIns="34275" tIns="17150" rIns="34275" bIns="17150" anchor="ctr" anchorCtr="0">
            <a:noAutofit/>
          </a:bodyPr>
          <a:lstStyle/>
          <a:p>
            <a:pPr marL="0" lvl="0" indent="0" algn="ctr" rtl="0">
              <a:lnSpc>
                <a:spcPct val="90000"/>
              </a:lnSpc>
              <a:spcBef>
                <a:spcPts val="0"/>
              </a:spcBef>
              <a:spcAft>
                <a:spcPts val="0"/>
              </a:spcAft>
              <a:buSzPts val="3300"/>
              <a:buNone/>
            </a:pPr>
            <a:r>
              <a:rPr lang="en-GB">
                <a:solidFill>
                  <a:srgbClr val="757070"/>
                </a:solidFill>
                <a:latin typeface="Calibri"/>
                <a:ea typeface="Calibri"/>
                <a:cs typeface="Calibri"/>
                <a:sym typeface="Calibri"/>
              </a:rPr>
              <a:t>Millaisen kuvan lähettiläs Chanutin kirjoitus antaa Kristiinasta?</a:t>
            </a:r>
            <a:endParaRPr>
              <a:solidFill>
                <a:srgbClr val="757070"/>
              </a:solidFill>
              <a:latin typeface="Calibri"/>
              <a:ea typeface="Calibri"/>
              <a:cs typeface="Calibri"/>
              <a:sym typeface="Calibri"/>
            </a:endParaRPr>
          </a:p>
        </p:txBody>
      </p:sp>
      <p:sp>
        <p:nvSpPr>
          <p:cNvPr id="175" name="Google Shape;175;p7"/>
          <p:cNvSpPr txBox="1">
            <a:spLocks noGrp="1"/>
          </p:cNvSpPr>
          <p:nvPr>
            <p:ph type="body" idx="1"/>
          </p:nvPr>
        </p:nvSpPr>
        <p:spPr>
          <a:xfrm>
            <a:off x="1587338" y="1455148"/>
            <a:ext cx="6146316" cy="4662817"/>
          </a:xfrm>
          <a:prstGeom prst="rect">
            <a:avLst/>
          </a:prstGeom>
          <a:noFill/>
          <a:ln>
            <a:noFill/>
          </a:ln>
        </p:spPr>
        <p:txBody>
          <a:bodyPr spcFirstLastPara="1" wrap="square" lIns="34275" tIns="17150" rIns="34275" bIns="17150" anchor="t" anchorCtr="0">
            <a:normAutofit/>
          </a:bodyPr>
          <a:lstStyle/>
          <a:p>
            <a:pPr marL="0" lvl="0" indent="0" algn="l" rtl="0">
              <a:lnSpc>
                <a:spcPct val="90000"/>
              </a:lnSpc>
              <a:spcBef>
                <a:spcPts val="800"/>
              </a:spcBef>
              <a:spcAft>
                <a:spcPts val="0"/>
              </a:spcAft>
              <a:buSzPts val="2300"/>
              <a:buNone/>
            </a:pPr>
            <a:r>
              <a:rPr lang="en-GB" sz="2000">
                <a:solidFill>
                  <a:schemeClr val="dk1"/>
                </a:solidFill>
              </a:rPr>
              <a:t>Lähettiläs kuvaa kuningattaren rohkeana ja huimapäisenä.</a:t>
            </a:r>
            <a:endParaRPr/>
          </a:p>
        </p:txBody>
      </p:sp>
      <p:sp>
        <p:nvSpPr>
          <p:cNvPr id="176" name="Google Shape;176;p7"/>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p>
            <a:pPr marL="0" lvl="0" indent="0" algn="l" rtl="0">
              <a:lnSpc>
                <a:spcPct val="100000"/>
              </a:lnSpc>
              <a:spcBef>
                <a:spcPts val="0"/>
              </a:spcBef>
              <a:spcAft>
                <a:spcPts val="0"/>
              </a:spcAft>
              <a:buSzPts val="500"/>
              <a:buNone/>
            </a:pPr>
            <a:r>
              <a:rPr lang="en-GB"/>
              <a:t>Forum Historia, Luku 11</a:t>
            </a:r>
            <a:endParaRPr/>
          </a:p>
        </p:txBody>
      </p:sp>
      <p:sp>
        <p:nvSpPr>
          <p:cNvPr id="177" name="Google Shape;177;p7"/>
          <p:cNvSpPr txBox="1">
            <a:spLocks noGrp="1"/>
          </p:cNvSpPr>
          <p:nvPr>
            <p:ph type="sldNum" idx="12"/>
          </p:nvPr>
        </p:nvSpPr>
        <p:spPr>
          <a:xfrm>
            <a:off x="6457950" y="4624113"/>
            <a:ext cx="2057400" cy="273900"/>
          </a:xfrm>
          <a:prstGeom prst="rect">
            <a:avLst/>
          </a:prstGeom>
          <a:noFill/>
          <a:ln>
            <a:noFill/>
          </a:ln>
        </p:spPr>
        <p:txBody>
          <a:bodyPr spcFirstLastPara="1" wrap="square" lIns="34275" tIns="17150" rIns="34275" bIns="17150" anchor="b" anchorCtr="0">
            <a:noAutofit/>
          </a:bodyPr>
          <a:lstStyle/>
          <a:p>
            <a:pPr marL="0" lvl="0" indent="0" algn="r" rtl="0">
              <a:lnSpc>
                <a:spcPct val="100000"/>
              </a:lnSpc>
              <a:spcBef>
                <a:spcPts val="0"/>
              </a:spcBef>
              <a:spcAft>
                <a:spcPts val="0"/>
              </a:spcAft>
              <a:buSzPts val="900"/>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0" y="362744"/>
            <a:ext cx="9035512" cy="994200"/>
          </a:xfrm>
          <a:prstGeom prst="rect">
            <a:avLst/>
          </a:prstGeom>
          <a:noFill/>
          <a:ln>
            <a:noFill/>
          </a:ln>
        </p:spPr>
        <p:txBody>
          <a:bodyPr spcFirstLastPara="1" wrap="square" lIns="34275" tIns="17150" rIns="34275" bIns="17150" anchor="ctr" anchorCtr="0">
            <a:noAutofit/>
          </a:bodyPr>
          <a:lstStyle/>
          <a:p>
            <a:pPr marL="0" lvl="0" indent="0" algn="ctr" rtl="0">
              <a:lnSpc>
                <a:spcPct val="90000"/>
              </a:lnSpc>
              <a:spcBef>
                <a:spcPts val="0"/>
              </a:spcBef>
              <a:spcAft>
                <a:spcPts val="0"/>
              </a:spcAft>
              <a:buSzPts val="3300"/>
              <a:buNone/>
            </a:pPr>
            <a:r>
              <a:rPr lang="en-GB">
                <a:solidFill>
                  <a:srgbClr val="757070"/>
                </a:solidFill>
              </a:rPr>
              <a:t>Kuinka Kristiina kuvasi itseään hallitsijana?</a:t>
            </a:r>
            <a:endParaRPr>
              <a:solidFill>
                <a:srgbClr val="757070"/>
              </a:solidFill>
              <a:latin typeface="Calibri"/>
              <a:ea typeface="Calibri"/>
              <a:cs typeface="Calibri"/>
              <a:sym typeface="Calibri"/>
            </a:endParaRPr>
          </a:p>
        </p:txBody>
      </p:sp>
      <p:sp>
        <p:nvSpPr>
          <p:cNvPr id="183" name="Google Shape;183;p8"/>
          <p:cNvSpPr txBox="1">
            <a:spLocks noGrp="1"/>
          </p:cNvSpPr>
          <p:nvPr>
            <p:ph type="body" idx="1"/>
          </p:nvPr>
        </p:nvSpPr>
        <p:spPr>
          <a:xfrm>
            <a:off x="1717836" y="1320766"/>
            <a:ext cx="5101417" cy="3879758"/>
          </a:xfrm>
          <a:prstGeom prst="rect">
            <a:avLst/>
          </a:prstGeom>
          <a:noFill/>
          <a:ln>
            <a:noFill/>
          </a:ln>
        </p:spPr>
        <p:txBody>
          <a:bodyPr spcFirstLastPara="1" wrap="square" lIns="34275" tIns="17150" rIns="34275" bIns="17150" anchor="t" anchorCtr="0">
            <a:normAutofit/>
          </a:bodyPr>
          <a:lstStyle/>
          <a:p>
            <a:pPr marL="0" lvl="0" indent="0" algn="l" rtl="0">
              <a:lnSpc>
                <a:spcPct val="90000"/>
              </a:lnSpc>
              <a:spcBef>
                <a:spcPts val="800"/>
              </a:spcBef>
              <a:spcAft>
                <a:spcPts val="0"/>
              </a:spcAft>
              <a:buSzPts val="2300"/>
              <a:buNone/>
            </a:pPr>
            <a:r>
              <a:rPr lang="en-GB" sz="2000">
                <a:solidFill>
                  <a:schemeClr val="dk1"/>
                </a:solidFill>
              </a:rPr>
              <a:t>Hän sanoo asettaneensa valtion edun aina muiden asioiden edelle. Hän kertoo olleensa tiukka mutta oikeamielinen.</a:t>
            </a:r>
            <a:endParaRPr/>
          </a:p>
        </p:txBody>
      </p:sp>
      <p:sp>
        <p:nvSpPr>
          <p:cNvPr id="184" name="Google Shape;184;p8"/>
          <p:cNvSpPr txBox="1">
            <a:spLocks noGrp="1"/>
          </p:cNvSpPr>
          <p:nvPr>
            <p:ph type="ftr" idx="11"/>
          </p:nvPr>
        </p:nvSpPr>
        <p:spPr>
          <a:xfrm>
            <a:off x="608229" y="4595812"/>
            <a:ext cx="3086100" cy="273900"/>
          </a:xfrm>
          <a:prstGeom prst="rect">
            <a:avLst/>
          </a:prstGeom>
          <a:noFill/>
          <a:ln>
            <a:noFill/>
          </a:ln>
        </p:spPr>
        <p:txBody>
          <a:bodyPr spcFirstLastPara="1" wrap="square" lIns="34275" tIns="17150" rIns="34275" bIns="17150" anchor="b" anchorCtr="0">
            <a:noAutofit/>
          </a:bodyPr>
          <a:lstStyle/>
          <a:p>
            <a:pPr marL="0" lvl="0" indent="0" algn="l" rtl="0">
              <a:lnSpc>
                <a:spcPct val="100000"/>
              </a:lnSpc>
              <a:spcBef>
                <a:spcPts val="0"/>
              </a:spcBef>
              <a:spcAft>
                <a:spcPts val="0"/>
              </a:spcAft>
              <a:buSzPts val="500"/>
              <a:buNone/>
            </a:pPr>
            <a:r>
              <a:rPr lang="en-GB"/>
              <a:t>Forum Historia, Luku 11</a:t>
            </a:r>
            <a:endParaRPr/>
          </a:p>
        </p:txBody>
      </p:sp>
      <p:sp>
        <p:nvSpPr>
          <p:cNvPr id="185" name="Google Shape;185;p8"/>
          <p:cNvSpPr txBox="1">
            <a:spLocks noGrp="1"/>
          </p:cNvSpPr>
          <p:nvPr>
            <p:ph type="sldNum" idx="12"/>
          </p:nvPr>
        </p:nvSpPr>
        <p:spPr>
          <a:xfrm>
            <a:off x="6457950" y="4624113"/>
            <a:ext cx="2057400" cy="273900"/>
          </a:xfrm>
          <a:prstGeom prst="rect">
            <a:avLst/>
          </a:prstGeom>
          <a:noFill/>
          <a:ln>
            <a:noFill/>
          </a:ln>
        </p:spPr>
        <p:txBody>
          <a:bodyPr spcFirstLastPara="1" wrap="square" lIns="34275" tIns="17150" rIns="34275" bIns="17150" anchor="b" anchorCtr="0">
            <a:noAutofit/>
          </a:bodyPr>
          <a:lstStyle/>
          <a:p>
            <a:pPr marL="0" lvl="0" indent="0" algn="r" rtl="0">
              <a:lnSpc>
                <a:spcPct val="100000"/>
              </a:lnSpc>
              <a:spcBef>
                <a:spcPts val="0"/>
              </a:spcBef>
              <a:spcAft>
                <a:spcPts val="0"/>
              </a:spcAft>
              <a:buSzPts val="900"/>
              <a:buNone/>
            </a:pPr>
            <a:fld id="{00000000-1234-1234-1234-123412341234}" type="slidenum">
              <a:rPr lang="en-GB"/>
              <a:t>8</a:t>
            </a:fld>
            <a:endParaRPr/>
          </a:p>
        </p:txBody>
      </p:sp>
    </p:spTree>
  </p:cSld>
  <p:clrMapOvr>
    <a:masterClrMapping/>
  </p:clrMapOvr>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Words>
  <Application>Microsoft Office PowerPoint</Application>
  <PresentationFormat>Näytössä katseltava esitys (16:9)</PresentationFormat>
  <Paragraphs>44</Paragraphs>
  <Slides>8</Slides>
  <Notes>8</Notes>
  <HiddenSlides>0</HiddenSlides>
  <MMClips>0</MMClips>
  <ScaleCrop>false</ScaleCrop>
  <HeadingPairs>
    <vt:vector size="6" baseType="variant">
      <vt:variant>
        <vt:lpstr>Käytetyt fontit</vt:lpstr>
      </vt:variant>
      <vt:variant>
        <vt:i4>2</vt:i4>
      </vt:variant>
      <vt:variant>
        <vt:lpstr>Teema</vt:lpstr>
      </vt:variant>
      <vt:variant>
        <vt:i4>2</vt:i4>
      </vt:variant>
      <vt:variant>
        <vt:lpstr>Dian otsikot</vt:lpstr>
      </vt:variant>
      <vt:variant>
        <vt:i4>8</vt:i4>
      </vt:variant>
    </vt:vector>
  </HeadingPairs>
  <TitlesOfParts>
    <vt:vector size="12" baseType="lpstr">
      <vt:lpstr>Arial</vt:lpstr>
      <vt:lpstr>Calibri</vt:lpstr>
      <vt:lpstr>Office-teema</vt:lpstr>
      <vt:lpstr>Simple Light</vt:lpstr>
      <vt:lpstr>11. Kuninkaan ja aatelin valtatasapaino  Virittely: Kuningatar Kristiina</vt:lpstr>
      <vt:lpstr>Kuningatar Kristiina</vt:lpstr>
      <vt:lpstr>Millaisen kuvan lähettiläs Chanutin kirjoitus antaa Kristiinasta?</vt:lpstr>
      <vt:lpstr>Kuinka Kristiina kuvasi itseään hallitsijana?</vt:lpstr>
      <vt:lpstr>Opettajalle</vt:lpstr>
      <vt:lpstr>Kuningatar Kristiina</vt:lpstr>
      <vt:lpstr>Millaisen kuvan lähettiläs Chanutin kirjoitus antaa Kristiinasta?</vt:lpstr>
      <vt:lpstr>Kuinka Kristiina kuvasi itseään hallitsijana?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Kaartinen Minna</dc:creator>
  <cp:lastModifiedBy>Kaartinen Minna</cp:lastModifiedBy>
  <cp:revision>1</cp:revision>
  <dcterms:modified xsi:type="dcterms:W3CDTF">2025-08-27T06:10:53Z</dcterms:modified>
</cp:coreProperties>
</file>