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9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46" d="100"/>
          <a:sy n="46" d="100"/>
        </p:scale>
        <p:origin x="126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D80B3-8CD0-48AE-B3BD-6609E32D46FD}" type="datetimeFigureOut">
              <a:rPr lang="fi-FI" smtClean="0"/>
              <a:t>12.8.2019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65F64-5AF8-47BD-85B9-BC8232A2E0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94636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D80B3-8CD0-48AE-B3BD-6609E32D46FD}" type="datetimeFigureOut">
              <a:rPr lang="fi-FI" smtClean="0"/>
              <a:t>12.8.2019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65F64-5AF8-47BD-85B9-BC8232A2E0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74439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D80B3-8CD0-48AE-B3BD-6609E32D46FD}" type="datetimeFigureOut">
              <a:rPr lang="fi-FI" smtClean="0"/>
              <a:t>12.8.2019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65F64-5AF8-47BD-85B9-BC8232A2E0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92582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D80B3-8CD0-48AE-B3BD-6609E32D46FD}" type="datetimeFigureOut">
              <a:rPr lang="fi-FI" smtClean="0"/>
              <a:t>12.8.2019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65F64-5AF8-47BD-85B9-BC8232A2E0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37512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D80B3-8CD0-48AE-B3BD-6609E32D46FD}" type="datetimeFigureOut">
              <a:rPr lang="fi-FI" smtClean="0"/>
              <a:t>12.8.2019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65F64-5AF8-47BD-85B9-BC8232A2E0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04636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D80B3-8CD0-48AE-B3BD-6609E32D46FD}" type="datetimeFigureOut">
              <a:rPr lang="fi-FI" smtClean="0"/>
              <a:t>12.8.2019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65F64-5AF8-47BD-85B9-BC8232A2E0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4354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D80B3-8CD0-48AE-B3BD-6609E32D46FD}" type="datetimeFigureOut">
              <a:rPr lang="fi-FI" smtClean="0"/>
              <a:t>12.8.2019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65F64-5AF8-47BD-85B9-BC8232A2E0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23436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D80B3-8CD0-48AE-B3BD-6609E32D46FD}" type="datetimeFigureOut">
              <a:rPr lang="fi-FI" smtClean="0"/>
              <a:t>12.8.2019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65F64-5AF8-47BD-85B9-BC8232A2E0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99979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D80B3-8CD0-48AE-B3BD-6609E32D46FD}" type="datetimeFigureOut">
              <a:rPr lang="fi-FI" smtClean="0"/>
              <a:t>12.8.2019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65F64-5AF8-47BD-85B9-BC8232A2E0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56839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D80B3-8CD0-48AE-B3BD-6609E32D46FD}" type="datetimeFigureOut">
              <a:rPr lang="fi-FI" smtClean="0"/>
              <a:t>12.8.2019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65F64-5AF8-47BD-85B9-BC8232A2E0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31646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D80B3-8CD0-48AE-B3BD-6609E32D46FD}" type="datetimeFigureOut">
              <a:rPr lang="fi-FI" smtClean="0"/>
              <a:t>12.8.2019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65F64-5AF8-47BD-85B9-BC8232A2E0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93475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5D80B3-8CD0-48AE-B3BD-6609E32D46FD}" type="datetimeFigureOut">
              <a:rPr lang="fi-FI" smtClean="0"/>
              <a:t>12.8.2019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165F64-5AF8-47BD-85B9-BC8232A2E0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74803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174186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95054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4000" b="-3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43455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Laajakuva</PresentationFormat>
  <Paragraphs>0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Office-teema</vt:lpstr>
      <vt:lpstr>PowerPoint-esitys</vt:lpstr>
      <vt:lpstr>PowerPoint-esitys</vt:lpstr>
      <vt:lpstr>PowerPoint-esitys</vt:lpstr>
    </vt:vector>
  </TitlesOfParts>
  <Company>Kotkan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Syrjäläinen Jarno Antero</dc:creator>
  <cp:lastModifiedBy>Syrjäläinen Jarno Antero</cp:lastModifiedBy>
  <cp:revision>1</cp:revision>
  <dcterms:created xsi:type="dcterms:W3CDTF">2018-02-06T11:09:55Z</dcterms:created>
  <dcterms:modified xsi:type="dcterms:W3CDTF">2019-08-12T09:09:19Z</dcterms:modified>
</cp:coreProperties>
</file>