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8" r:id="rId4"/>
    <p:sldId id="271" r:id="rId5"/>
    <p:sldId id="259" r:id="rId6"/>
    <p:sldId id="270" r:id="rId7"/>
    <p:sldId id="269" r:id="rId8"/>
    <p:sldId id="272" r:id="rId9"/>
    <p:sldId id="266" r:id="rId10"/>
    <p:sldId id="262" r:id="rId11"/>
    <p:sldId id="273" r:id="rId12"/>
    <p:sldId id="263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86722" autoAdjust="0"/>
  </p:normalViewPr>
  <p:slideViewPr>
    <p:cSldViewPr snapToGrid="0">
      <p:cViewPr varScale="1">
        <p:scale>
          <a:sx n="79" d="100"/>
          <a:sy n="79" d="100"/>
        </p:scale>
        <p:origin x="1507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28B756-4A49-4349-BEAD-F3D5E697CA41}" type="datetimeFigureOut">
              <a:rPr lang="fi-FI" smtClean="0"/>
              <a:t>5.12.2017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6B168A-967C-46D6-9CA0-BF32CB7A3C5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59202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H-Cl</a:t>
            </a:r>
          </a:p>
          <a:p>
            <a:r>
              <a:rPr lang="fi-FI" dirty="0"/>
              <a:t>O=C=O</a:t>
            </a:r>
          </a:p>
          <a:p>
            <a:r>
              <a:rPr lang="fi-FI" dirty="0"/>
              <a:t>H-O-O-H</a:t>
            </a:r>
          </a:p>
          <a:p>
            <a:r>
              <a:rPr lang="fi-FI" dirty="0"/>
              <a:t>Ovat oktetissa. Vetyatomille riittää kaksi elektronia. Kloori-, happi- ja hiiliatomeilla on kaikilla kahdeksan elektronia ympärillään.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B168A-967C-46D6-9CA0-BF32CB7A3C57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718873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lphaLcParenR"/>
            </a:pPr>
            <a:r>
              <a:rPr lang="fi-FI" dirty="0"/>
              <a:t>väärin, Palaminen vaatii kolme asiaa. (palava aine, happi ja korkea lämpötila)</a:t>
            </a:r>
          </a:p>
          <a:p>
            <a:pPr marL="228600" indent="-228600">
              <a:buAutoNum type="alphaLcParenR"/>
            </a:pPr>
            <a:r>
              <a:rPr lang="fi-FI" dirty="0"/>
              <a:t>Väärin, Palaminen vaatii happea. (Ilma on hapen ja typen ja muiden kaasujen seos)</a:t>
            </a:r>
          </a:p>
          <a:p>
            <a:pPr marL="228600" indent="-228600">
              <a:buAutoNum type="alphaLcParenR"/>
            </a:pPr>
            <a:r>
              <a:rPr lang="fi-FI" dirty="0"/>
              <a:t>Oikein.</a:t>
            </a:r>
          </a:p>
          <a:p>
            <a:pPr marL="228600" indent="-228600">
              <a:buAutoNum type="alphaLcParenR"/>
            </a:pPr>
            <a:r>
              <a:rPr lang="fi-FI" dirty="0"/>
              <a:t>Oikein.</a:t>
            </a:r>
          </a:p>
          <a:p>
            <a:pPr marL="228600" indent="-228600">
              <a:buAutoNum type="alphaLcParenR"/>
            </a:pPr>
            <a:r>
              <a:rPr lang="fi-FI" dirty="0"/>
              <a:t>Väärin, Lain mukaan jokaisessa kodissa on oltava palovaroitin. (Sammutuspeite on hyödyllinen, mutta ei lain mukaan pakollinen.)</a:t>
            </a:r>
          </a:p>
          <a:p>
            <a:pPr marL="228600" indent="-228600">
              <a:buAutoNum type="alphaLcParenR"/>
            </a:pPr>
            <a:r>
              <a:rPr lang="fi-FI" dirty="0"/>
              <a:t>Väärin, Palovaroitin hälyttää, kun se huomaa savua. (Palovaroitin ei reagoi kaasuihin.)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B168A-967C-46D6-9CA0-BF32CB7A3C57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61519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36B19-3C15-4654-921D-59FB114C28B3}" type="datetimeFigureOut">
              <a:rPr lang="fi-FI" smtClean="0"/>
              <a:t>5.12.2017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9B8FA-BF2B-472E-A63A-518B0A21C21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7179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36B19-3C15-4654-921D-59FB114C28B3}" type="datetimeFigureOut">
              <a:rPr lang="fi-FI" smtClean="0"/>
              <a:t>5.12.2017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9B8FA-BF2B-472E-A63A-518B0A21C21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70973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36B19-3C15-4654-921D-59FB114C28B3}" type="datetimeFigureOut">
              <a:rPr lang="fi-FI" smtClean="0"/>
              <a:t>5.12.2017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9B8FA-BF2B-472E-A63A-518B0A21C21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0592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36B19-3C15-4654-921D-59FB114C28B3}" type="datetimeFigureOut">
              <a:rPr lang="fi-FI" smtClean="0"/>
              <a:t>5.12.2017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9B8FA-BF2B-472E-A63A-518B0A21C21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12997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36B19-3C15-4654-921D-59FB114C28B3}" type="datetimeFigureOut">
              <a:rPr lang="fi-FI" smtClean="0"/>
              <a:t>5.12.2017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9B8FA-BF2B-472E-A63A-518B0A21C21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24886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36B19-3C15-4654-921D-59FB114C28B3}" type="datetimeFigureOut">
              <a:rPr lang="fi-FI" smtClean="0"/>
              <a:t>5.12.2017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9B8FA-BF2B-472E-A63A-518B0A21C21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11261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36B19-3C15-4654-921D-59FB114C28B3}" type="datetimeFigureOut">
              <a:rPr lang="fi-FI" smtClean="0"/>
              <a:t>5.12.2017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9B8FA-BF2B-472E-A63A-518B0A21C21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95020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36B19-3C15-4654-921D-59FB114C28B3}" type="datetimeFigureOut">
              <a:rPr lang="fi-FI" smtClean="0"/>
              <a:t>5.12.2017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9B8FA-BF2B-472E-A63A-518B0A21C21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74732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36B19-3C15-4654-921D-59FB114C28B3}" type="datetimeFigureOut">
              <a:rPr lang="fi-FI" smtClean="0"/>
              <a:t>5.12.2017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9B8FA-BF2B-472E-A63A-518B0A21C21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04332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36B19-3C15-4654-921D-59FB114C28B3}" type="datetimeFigureOut">
              <a:rPr lang="fi-FI" smtClean="0"/>
              <a:t>5.12.2017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9B8FA-BF2B-472E-A63A-518B0A21C21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44187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36B19-3C15-4654-921D-59FB114C28B3}" type="datetimeFigureOut">
              <a:rPr lang="fi-FI" smtClean="0"/>
              <a:t>5.12.2017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9B8FA-BF2B-472E-A63A-518B0A21C21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15368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36B19-3C15-4654-921D-59FB114C28B3}" type="datetimeFigureOut">
              <a:rPr lang="fi-FI" smtClean="0"/>
              <a:t>5.12.2017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D9B8FA-BF2B-472E-A63A-518B0A21C21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48615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yeHDoOxyXU&amp;t=51s" TargetMode="External"/><Relationship Id="rId2" Type="http://schemas.openxmlformats.org/officeDocument/2006/relationships/hyperlink" Target="https://www.youtube.com/watch?v=gWpwJZtwKps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81D76C-C865-4B0C-B94F-44C1DC4917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098" y="2909599"/>
            <a:ext cx="5939444" cy="2078037"/>
          </a:xfrm>
          <a:solidFill>
            <a:schemeClr val="bg1">
              <a:alpha val="80000"/>
            </a:schemeClr>
          </a:solidFill>
          <a:ln w="25400">
            <a:solidFill>
              <a:schemeClr val="tx1"/>
            </a:solidFill>
          </a:ln>
        </p:spPr>
        <p:txBody>
          <a:bodyPr anchor="ctr" anchorCtr="1"/>
          <a:lstStyle/>
          <a:p>
            <a:r>
              <a:rPr lang="fi-FI" dirty="0"/>
              <a:t>Suolat sulavat huonosti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FE130F5-0666-4EFA-87B8-97D5D562D5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92040" y="6178983"/>
            <a:ext cx="4052455" cy="471198"/>
          </a:xfrm>
          <a:solidFill>
            <a:schemeClr val="bg1">
              <a:alpha val="80000"/>
            </a:schemeClr>
          </a:solidFill>
          <a:ln w="25400">
            <a:solidFill>
              <a:schemeClr val="tx1"/>
            </a:solidFill>
          </a:ln>
        </p:spPr>
        <p:txBody>
          <a:bodyPr/>
          <a:lstStyle/>
          <a:p>
            <a:r>
              <a:rPr lang="fi-FI" dirty="0"/>
              <a:t>Jan Jansson @TYK 2017-2018</a:t>
            </a:r>
          </a:p>
        </p:txBody>
      </p:sp>
    </p:spTree>
    <p:extLst>
      <p:ext uri="{BB962C8B-B14F-4D97-AF65-F5344CB8AC3E}">
        <p14:creationId xmlns:p14="http://schemas.microsoft.com/office/powerpoint/2010/main" val="40513758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uorakulmio: Yläkulmat pyöristetty 33">
            <a:extLst>
              <a:ext uri="{FF2B5EF4-FFF2-40B4-BE49-F238E27FC236}">
                <a16:creationId xmlns:a16="http://schemas.microsoft.com/office/drawing/2014/main" id="{B1419C4F-1D2D-4B61-B698-1168B8726404}"/>
              </a:ext>
            </a:extLst>
          </p:cNvPr>
          <p:cNvSpPr/>
          <p:nvPr/>
        </p:nvSpPr>
        <p:spPr>
          <a:xfrm rot="10800000">
            <a:off x="628650" y="4737369"/>
            <a:ext cx="3204048" cy="1984443"/>
          </a:xfrm>
          <a:prstGeom prst="round2SameRect">
            <a:avLst>
              <a:gd name="adj1" fmla="val 23530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D5BC5D7-986B-4020-BC8C-21EE73398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Liukeneminen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E57DCA8-CA31-485A-9065-9D91815164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1822247"/>
          </a:xfrm>
        </p:spPr>
        <p:txBody>
          <a:bodyPr/>
          <a:lstStyle/>
          <a:p>
            <a:r>
              <a:rPr lang="fi-FI" dirty="0"/>
              <a:t>Kun molekyyliyhdiste liukenee veteen, molekyylit eivät hajoa</a:t>
            </a:r>
          </a:p>
          <a:p>
            <a:r>
              <a:rPr lang="fi-FI" dirty="0"/>
              <a:t>Kun ioniyhdiste liukenee veteen, ionit irtoavat toisistaan</a:t>
            </a:r>
          </a:p>
          <a:p>
            <a:endParaRPr lang="fi-FI" dirty="0"/>
          </a:p>
        </p:txBody>
      </p:sp>
      <p:grpSp>
        <p:nvGrpSpPr>
          <p:cNvPr id="33" name="Ryhmä 32">
            <a:extLst>
              <a:ext uri="{FF2B5EF4-FFF2-40B4-BE49-F238E27FC236}">
                <a16:creationId xmlns:a16="http://schemas.microsoft.com/office/drawing/2014/main" id="{09A7B5EA-F8E6-4680-96A0-12A5115E5EAF}"/>
              </a:ext>
            </a:extLst>
          </p:cNvPr>
          <p:cNvGrpSpPr>
            <a:grpSpLocks noChangeAspect="1"/>
          </p:cNvGrpSpPr>
          <p:nvPr/>
        </p:nvGrpSpPr>
        <p:grpSpPr>
          <a:xfrm>
            <a:off x="1620778" y="4064807"/>
            <a:ext cx="609231" cy="501264"/>
            <a:chOff x="616454" y="3112336"/>
            <a:chExt cx="4330534" cy="3563080"/>
          </a:xfrm>
        </p:grpSpPr>
        <p:sp>
          <p:nvSpPr>
            <p:cNvPr id="20" name="Ellipsi 19">
              <a:extLst>
                <a:ext uri="{FF2B5EF4-FFF2-40B4-BE49-F238E27FC236}">
                  <a16:creationId xmlns:a16="http://schemas.microsoft.com/office/drawing/2014/main" id="{29537813-2486-4DED-94F2-2E69811869A2}"/>
                </a:ext>
              </a:extLst>
            </p:cNvPr>
            <p:cNvSpPr/>
            <p:nvPr/>
          </p:nvSpPr>
          <p:spPr>
            <a:xfrm>
              <a:off x="1549638" y="6243416"/>
              <a:ext cx="432000" cy="4320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2" name="Ellipsi 11">
              <a:extLst>
                <a:ext uri="{FF2B5EF4-FFF2-40B4-BE49-F238E27FC236}">
                  <a16:creationId xmlns:a16="http://schemas.microsoft.com/office/drawing/2014/main" id="{E637E16D-BA5A-43DE-A43B-581A7AF4944F}"/>
                </a:ext>
              </a:extLst>
            </p:cNvPr>
            <p:cNvSpPr/>
            <p:nvPr/>
          </p:nvSpPr>
          <p:spPr>
            <a:xfrm>
              <a:off x="1033880" y="5032348"/>
              <a:ext cx="720000" cy="72000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4" name="Ellipsi 13">
              <a:extLst>
                <a:ext uri="{FF2B5EF4-FFF2-40B4-BE49-F238E27FC236}">
                  <a16:creationId xmlns:a16="http://schemas.microsoft.com/office/drawing/2014/main" id="{7661DF60-DE8C-4C3F-9801-1BFE2AF2F890}"/>
                </a:ext>
              </a:extLst>
            </p:cNvPr>
            <p:cNvSpPr/>
            <p:nvPr/>
          </p:nvSpPr>
          <p:spPr>
            <a:xfrm>
              <a:off x="3104313" y="5599969"/>
              <a:ext cx="720000" cy="72000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" name="Ellipsi 3">
              <a:extLst>
                <a:ext uri="{FF2B5EF4-FFF2-40B4-BE49-F238E27FC236}">
                  <a16:creationId xmlns:a16="http://schemas.microsoft.com/office/drawing/2014/main" id="{655D7345-F71D-428B-9A1D-8E961D044173}"/>
                </a:ext>
              </a:extLst>
            </p:cNvPr>
            <p:cNvSpPr/>
            <p:nvPr/>
          </p:nvSpPr>
          <p:spPr>
            <a:xfrm>
              <a:off x="2042809" y="4202349"/>
              <a:ext cx="720000" cy="72000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5" name="Ellipsi 4">
              <a:extLst>
                <a:ext uri="{FF2B5EF4-FFF2-40B4-BE49-F238E27FC236}">
                  <a16:creationId xmlns:a16="http://schemas.microsoft.com/office/drawing/2014/main" id="{22BBBB64-C456-412B-B6FB-DAFC4C819C44}"/>
                </a:ext>
              </a:extLst>
            </p:cNvPr>
            <p:cNvSpPr/>
            <p:nvPr/>
          </p:nvSpPr>
          <p:spPr>
            <a:xfrm>
              <a:off x="1548168" y="4701703"/>
              <a:ext cx="720000" cy="72000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6" name="Ellipsi 5">
              <a:extLst>
                <a:ext uri="{FF2B5EF4-FFF2-40B4-BE49-F238E27FC236}">
                  <a16:creationId xmlns:a16="http://schemas.microsoft.com/office/drawing/2014/main" id="{F2AFB6A9-9BB3-460B-8716-B09527981B31}"/>
                </a:ext>
              </a:extLst>
            </p:cNvPr>
            <p:cNvSpPr/>
            <p:nvPr/>
          </p:nvSpPr>
          <p:spPr>
            <a:xfrm>
              <a:off x="2042809" y="5201056"/>
              <a:ext cx="720000" cy="72000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7" name="Ellipsi 6">
              <a:extLst>
                <a:ext uri="{FF2B5EF4-FFF2-40B4-BE49-F238E27FC236}">
                  <a16:creationId xmlns:a16="http://schemas.microsoft.com/office/drawing/2014/main" id="{EBC7BB43-D14E-46DA-94A7-C7DB332955AA}"/>
                </a:ext>
              </a:extLst>
            </p:cNvPr>
            <p:cNvSpPr/>
            <p:nvPr/>
          </p:nvSpPr>
          <p:spPr>
            <a:xfrm>
              <a:off x="2762809" y="5201056"/>
              <a:ext cx="720000" cy="72000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8" name="Ellipsi 7">
              <a:extLst>
                <a:ext uri="{FF2B5EF4-FFF2-40B4-BE49-F238E27FC236}">
                  <a16:creationId xmlns:a16="http://schemas.microsoft.com/office/drawing/2014/main" id="{A2307631-40F9-4355-B4AB-38C1C8403AAB}"/>
                </a:ext>
              </a:extLst>
            </p:cNvPr>
            <p:cNvSpPr/>
            <p:nvPr/>
          </p:nvSpPr>
          <p:spPr>
            <a:xfrm>
              <a:off x="3257450" y="4756826"/>
              <a:ext cx="720000" cy="72000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Ellipsi 8">
              <a:extLst>
                <a:ext uri="{FF2B5EF4-FFF2-40B4-BE49-F238E27FC236}">
                  <a16:creationId xmlns:a16="http://schemas.microsoft.com/office/drawing/2014/main" id="{258F4F1B-14B4-4F4C-9AA7-D3BD3579B54C}"/>
                </a:ext>
              </a:extLst>
            </p:cNvPr>
            <p:cNvSpPr/>
            <p:nvPr/>
          </p:nvSpPr>
          <p:spPr>
            <a:xfrm>
              <a:off x="2042809" y="3506821"/>
              <a:ext cx="720000" cy="72000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Ellipsi 9">
              <a:extLst>
                <a:ext uri="{FF2B5EF4-FFF2-40B4-BE49-F238E27FC236}">
                  <a16:creationId xmlns:a16="http://schemas.microsoft.com/office/drawing/2014/main" id="{59387FB4-2BA8-4140-B212-979AD03394E8}"/>
                </a:ext>
              </a:extLst>
            </p:cNvPr>
            <p:cNvSpPr/>
            <p:nvPr/>
          </p:nvSpPr>
          <p:spPr>
            <a:xfrm>
              <a:off x="2762809" y="4202349"/>
              <a:ext cx="720000" cy="72000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Ellipsi 10">
              <a:extLst>
                <a:ext uri="{FF2B5EF4-FFF2-40B4-BE49-F238E27FC236}">
                  <a16:creationId xmlns:a16="http://schemas.microsoft.com/office/drawing/2014/main" id="{CF1DEB16-9B45-490B-A3E5-76BC67A5AE36}"/>
                </a:ext>
              </a:extLst>
            </p:cNvPr>
            <p:cNvSpPr/>
            <p:nvPr/>
          </p:nvSpPr>
          <p:spPr>
            <a:xfrm>
              <a:off x="1493976" y="3112336"/>
              <a:ext cx="720000" cy="72000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Ellipsi 14">
              <a:extLst>
                <a:ext uri="{FF2B5EF4-FFF2-40B4-BE49-F238E27FC236}">
                  <a16:creationId xmlns:a16="http://schemas.microsoft.com/office/drawing/2014/main" id="{E81CF738-D41A-4900-BC65-AE3AB0349C61}"/>
                </a:ext>
              </a:extLst>
            </p:cNvPr>
            <p:cNvSpPr/>
            <p:nvPr/>
          </p:nvSpPr>
          <p:spPr>
            <a:xfrm>
              <a:off x="3809562" y="5201056"/>
              <a:ext cx="720000" cy="72000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Ellipsi 15">
              <a:extLst>
                <a:ext uri="{FF2B5EF4-FFF2-40B4-BE49-F238E27FC236}">
                  <a16:creationId xmlns:a16="http://schemas.microsoft.com/office/drawing/2014/main" id="{6FE79FA6-B995-434E-95A0-F7C783B0D7AD}"/>
                </a:ext>
              </a:extLst>
            </p:cNvPr>
            <p:cNvSpPr/>
            <p:nvPr/>
          </p:nvSpPr>
          <p:spPr>
            <a:xfrm>
              <a:off x="4514988" y="5215584"/>
              <a:ext cx="432000" cy="4320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7" name="Ellipsi 16">
              <a:extLst>
                <a:ext uri="{FF2B5EF4-FFF2-40B4-BE49-F238E27FC236}">
                  <a16:creationId xmlns:a16="http://schemas.microsoft.com/office/drawing/2014/main" id="{582DCB25-DB0F-4456-A222-327C9CCB1206}"/>
                </a:ext>
              </a:extLst>
            </p:cNvPr>
            <p:cNvSpPr/>
            <p:nvPr/>
          </p:nvSpPr>
          <p:spPr>
            <a:xfrm>
              <a:off x="3821506" y="4553652"/>
              <a:ext cx="432000" cy="4320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Ellipsi 18">
              <a:extLst>
                <a:ext uri="{FF2B5EF4-FFF2-40B4-BE49-F238E27FC236}">
                  <a16:creationId xmlns:a16="http://schemas.microsoft.com/office/drawing/2014/main" id="{D7A090BA-AF24-47EE-B65A-99179032C4D8}"/>
                </a:ext>
              </a:extLst>
            </p:cNvPr>
            <p:cNvSpPr/>
            <p:nvPr/>
          </p:nvSpPr>
          <p:spPr>
            <a:xfrm>
              <a:off x="3601915" y="6227112"/>
              <a:ext cx="432000" cy="4320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1" name="Ellipsi 20">
              <a:extLst>
                <a:ext uri="{FF2B5EF4-FFF2-40B4-BE49-F238E27FC236}">
                  <a16:creationId xmlns:a16="http://schemas.microsoft.com/office/drawing/2014/main" id="{F59AEBC7-C663-4F5F-AFA8-6521A4FBC25A}"/>
                </a:ext>
              </a:extLst>
            </p:cNvPr>
            <p:cNvSpPr/>
            <p:nvPr/>
          </p:nvSpPr>
          <p:spPr>
            <a:xfrm>
              <a:off x="616454" y="5176348"/>
              <a:ext cx="432000" cy="4320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2" name="Ellipsi 21">
              <a:extLst>
                <a:ext uri="{FF2B5EF4-FFF2-40B4-BE49-F238E27FC236}">
                  <a16:creationId xmlns:a16="http://schemas.microsoft.com/office/drawing/2014/main" id="{E1E80ADA-4701-40B9-B26D-835A66E18984}"/>
                </a:ext>
              </a:extLst>
            </p:cNvPr>
            <p:cNvSpPr/>
            <p:nvPr/>
          </p:nvSpPr>
          <p:spPr>
            <a:xfrm>
              <a:off x="1255858" y="4475755"/>
              <a:ext cx="432000" cy="4320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3" name="Ellipsi 22">
              <a:extLst>
                <a:ext uri="{FF2B5EF4-FFF2-40B4-BE49-F238E27FC236}">
                  <a16:creationId xmlns:a16="http://schemas.microsoft.com/office/drawing/2014/main" id="{2BC42021-C624-466D-A83F-B63CDAC7E24E}"/>
                </a:ext>
              </a:extLst>
            </p:cNvPr>
            <p:cNvSpPr/>
            <p:nvPr/>
          </p:nvSpPr>
          <p:spPr>
            <a:xfrm>
              <a:off x="1665143" y="4130350"/>
              <a:ext cx="432000" cy="4320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4" name="Ellipsi 23">
              <a:extLst>
                <a:ext uri="{FF2B5EF4-FFF2-40B4-BE49-F238E27FC236}">
                  <a16:creationId xmlns:a16="http://schemas.microsoft.com/office/drawing/2014/main" id="{C93D795F-6CBC-43D8-8F1C-E16106B3DCEE}"/>
                </a:ext>
              </a:extLst>
            </p:cNvPr>
            <p:cNvSpPr/>
            <p:nvPr/>
          </p:nvSpPr>
          <p:spPr>
            <a:xfrm>
              <a:off x="2296329" y="3119847"/>
              <a:ext cx="432000" cy="4320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5" name="Ellipsi 24">
              <a:extLst>
                <a:ext uri="{FF2B5EF4-FFF2-40B4-BE49-F238E27FC236}">
                  <a16:creationId xmlns:a16="http://schemas.microsoft.com/office/drawing/2014/main" id="{D6876765-6CF8-4212-BA4C-CA95E5ABF376}"/>
                </a:ext>
              </a:extLst>
            </p:cNvPr>
            <p:cNvSpPr/>
            <p:nvPr/>
          </p:nvSpPr>
          <p:spPr>
            <a:xfrm>
              <a:off x="2728329" y="3641897"/>
              <a:ext cx="432000" cy="4320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6" name="Ellipsi 25">
              <a:extLst>
                <a:ext uri="{FF2B5EF4-FFF2-40B4-BE49-F238E27FC236}">
                  <a16:creationId xmlns:a16="http://schemas.microsoft.com/office/drawing/2014/main" id="{83CDEC3F-618B-4D97-AACF-2B2A58633008}"/>
                </a:ext>
              </a:extLst>
            </p:cNvPr>
            <p:cNvSpPr/>
            <p:nvPr/>
          </p:nvSpPr>
          <p:spPr>
            <a:xfrm>
              <a:off x="1080265" y="3250215"/>
              <a:ext cx="432000" cy="4320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7" name="Ellipsi 26">
              <a:extLst>
                <a:ext uri="{FF2B5EF4-FFF2-40B4-BE49-F238E27FC236}">
                  <a16:creationId xmlns:a16="http://schemas.microsoft.com/office/drawing/2014/main" id="{7C246C30-FD3D-4E24-B8AD-23F126D8ED64}"/>
                </a:ext>
              </a:extLst>
            </p:cNvPr>
            <p:cNvSpPr/>
            <p:nvPr/>
          </p:nvSpPr>
          <p:spPr>
            <a:xfrm>
              <a:off x="2195946" y="5872644"/>
              <a:ext cx="432000" cy="4320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8" name="Ellipsi 27">
              <a:extLst>
                <a:ext uri="{FF2B5EF4-FFF2-40B4-BE49-F238E27FC236}">
                  <a16:creationId xmlns:a16="http://schemas.microsoft.com/office/drawing/2014/main" id="{82113710-081A-4BE7-A233-A9F966FD318E}"/>
                </a:ext>
              </a:extLst>
            </p:cNvPr>
            <p:cNvSpPr/>
            <p:nvPr/>
          </p:nvSpPr>
          <p:spPr>
            <a:xfrm>
              <a:off x="2811510" y="5866160"/>
              <a:ext cx="432000" cy="4320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3" name="Ellipsi 12">
              <a:extLst>
                <a:ext uri="{FF2B5EF4-FFF2-40B4-BE49-F238E27FC236}">
                  <a16:creationId xmlns:a16="http://schemas.microsoft.com/office/drawing/2014/main" id="{5D15B69A-45F6-420B-9352-E406A0D2479B}"/>
                </a:ext>
              </a:extLst>
            </p:cNvPr>
            <p:cNvSpPr/>
            <p:nvPr/>
          </p:nvSpPr>
          <p:spPr>
            <a:xfrm>
              <a:off x="1682809" y="5584644"/>
              <a:ext cx="720000" cy="72000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35" name="Suorakulmio: Yläkulmat pyöristetty 34">
            <a:extLst>
              <a:ext uri="{FF2B5EF4-FFF2-40B4-BE49-F238E27FC236}">
                <a16:creationId xmlns:a16="http://schemas.microsoft.com/office/drawing/2014/main" id="{1EB72FFF-DE95-46A9-B2C3-AC9574A341A8}"/>
              </a:ext>
            </a:extLst>
          </p:cNvPr>
          <p:cNvSpPr/>
          <p:nvPr/>
        </p:nvSpPr>
        <p:spPr>
          <a:xfrm rot="10800000">
            <a:off x="628650" y="3810598"/>
            <a:ext cx="3204048" cy="2939005"/>
          </a:xfrm>
          <a:prstGeom prst="round2SameRect">
            <a:avLst/>
          </a:prstGeom>
          <a:noFill/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36" name="Ryhmä 35">
            <a:extLst>
              <a:ext uri="{FF2B5EF4-FFF2-40B4-BE49-F238E27FC236}">
                <a16:creationId xmlns:a16="http://schemas.microsoft.com/office/drawing/2014/main" id="{AF7B07E1-2276-4657-87C1-BFEED015EB31}"/>
              </a:ext>
            </a:extLst>
          </p:cNvPr>
          <p:cNvGrpSpPr>
            <a:grpSpLocks noChangeAspect="1"/>
          </p:cNvGrpSpPr>
          <p:nvPr/>
        </p:nvGrpSpPr>
        <p:grpSpPr>
          <a:xfrm rot="2867177">
            <a:off x="1805947" y="3701000"/>
            <a:ext cx="609231" cy="501264"/>
            <a:chOff x="616454" y="3112336"/>
            <a:chExt cx="4330534" cy="3563080"/>
          </a:xfrm>
        </p:grpSpPr>
        <p:sp>
          <p:nvSpPr>
            <p:cNvPr id="37" name="Ellipsi 36">
              <a:extLst>
                <a:ext uri="{FF2B5EF4-FFF2-40B4-BE49-F238E27FC236}">
                  <a16:creationId xmlns:a16="http://schemas.microsoft.com/office/drawing/2014/main" id="{F4C22378-C252-4A5F-B005-7BF56484F6B5}"/>
                </a:ext>
              </a:extLst>
            </p:cNvPr>
            <p:cNvSpPr/>
            <p:nvPr/>
          </p:nvSpPr>
          <p:spPr>
            <a:xfrm>
              <a:off x="1549638" y="6243416"/>
              <a:ext cx="432000" cy="4320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38" name="Ellipsi 37">
              <a:extLst>
                <a:ext uri="{FF2B5EF4-FFF2-40B4-BE49-F238E27FC236}">
                  <a16:creationId xmlns:a16="http://schemas.microsoft.com/office/drawing/2014/main" id="{7608F85F-40E0-42EF-88AF-03C60158507B}"/>
                </a:ext>
              </a:extLst>
            </p:cNvPr>
            <p:cNvSpPr/>
            <p:nvPr/>
          </p:nvSpPr>
          <p:spPr>
            <a:xfrm>
              <a:off x="1033880" y="5032348"/>
              <a:ext cx="720000" cy="72000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39" name="Ellipsi 38">
              <a:extLst>
                <a:ext uri="{FF2B5EF4-FFF2-40B4-BE49-F238E27FC236}">
                  <a16:creationId xmlns:a16="http://schemas.microsoft.com/office/drawing/2014/main" id="{6E9B5ADE-87D0-428E-85C9-95336F53A1F0}"/>
                </a:ext>
              </a:extLst>
            </p:cNvPr>
            <p:cNvSpPr/>
            <p:nvPr/>
          </p:nvSpPr>
          <p:spPr>
            <a:xfrm>
              <a:off x="3104313" y="5599969"/>
              <a:ext cx="720000" cy="72000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0" name="Ellipsi 39">
              <a:extLst>
                <a:ext uri="{FF2B5EF4-FFF2-40B4-BE49-F238E27FC236}">
                  <a16:creationId xmlns:a16="http://schemas.microsoft.com/office/drawing/2014/main" id="{9DCAB1AE-63D1-4491-A9E6-A8C0AB2E843E}"/>
                </a:ext>
              </a:extLst>
            </p:cNvPr>
            <p:cNvSpPr/>
            <p:nvPr/>
          </p:nvSpPr>
          <p:spPr>
            <a:xfrm>
              <a:off x="2042809" y="4202349"/>
              <a:ext cx="720000" cy="72000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1" name="Ellipsi 40">
              <a:extLst>
                <a:ext uri="{FF2B5EF4-FFF2-40B4-BE49-F238E27FC236}">
                  <a16:creationId xmlns:a16="http://schemas.microsoft.com/office/drawing/2014/main" id="{2A33D71F-C3AF-4257-A404-420B5F8676F1}"/>
                </a:ext>
              </a:extLst>
            </p:cNvPr>
            <p:cNvSpPr/>
            <p:nvPr/>
          </p:nvSpPr>
          <p:spPr>
            <a:xfrm>
              <a:off x="1548168" y="4701703"/>
              <a:ext cx="720000" cy="72000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2" name="Ellipsi 41">
              <a:extLst>
                <a:ext uri="{FF2B5EF4-FFF2-40B4-BE49-F238E27FC236}">
                  <a16:creationId xmlns:a16="http://schemas.microsoft.com/office/drawing/2014/main" id="{686B5D74-0F9F-481B-8E76-155A22D69B98}"/>
                </a:ext>
              </a:extLst>
            </p:cNvPr>
            <p:cNvSpPr/>
            <p:nvPr/>
          </p:nvSpPr>
          <p:spPr>
            <a:xfrm>
              <a:off x="2042809" y="5201056"/>
              <a:ext cx="720000" cy="72000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3" name="Ellipsi 42">
              <a:extLst>
                <a:ext uri="{FF2B5EF4-FFF2-40B4-BE49-F238E27FC236}">
                  <a16:creationId xmlns:a16="http://schemas.microsoft.com/office/drawing/2014/main" id="{0C04D7DC-A3F6-45E2-A314-BF8D660AAEAE}"/>
                </a:ext>
              </a:extLst>
            </p:cNvPr>
            <p:cNvSpPr/>
            <p:nvPr/>
          </p:nvSpPr>
          <p:spPr>
            <a:xfrm>
              <a:off x="2762809" y="5201056"/>
              <a:ext cx="720000" cy="72000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44" name="Ellipsi 43">
              <a:extLst>
                <a:ext uri="{FF2B5EF4-FFF2-40B4-BE49-F238E27FC236}">
                  <a16:creationId xmlns:a16="http://schemas.microsoft.com/office/drawing/2014/main" id="{064D807C-CA05-4ACC-96B2-118241E29D14}"/>
                </a:ext>
              </a:extLst>
            </p:cNvPr>
            <p:cNvSpPr/>
            <p:nvPr/>
          </p:nvSpPr>
          <p:spPr>
            <a:xfrm>
              <a:off x="3257450" y="4756826"/>
              <a:ext cx="720000" cy="72000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5" name="Ellipsi 44">
              <a:extLst>
                <a:ext uri="{FF2B5EF4-FFF2-40B4-BE49-F238E27FC236}">
                  <a16:creationId xmlns:a16="http://schemas.microsoft.com/office/drawing/2014/main" id="{B63EBA74-32DF-42EC-A505-185E3504DBB9}"/>
                </a:ext>
              </a:extLst>
            </p:cNvPr>
            <p:cNvSpPr/>
            <p:nvPr/>
          </p:nvSpPr>
          <p:spPr>
            <a:xfrm>
              <a:off x="2042809" y="3506821"/>
              <a:ext cx="720000" cy="72000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6" name="Ellipsi 45">
              <a:extLst>
                <a:ext uri="{FF2B5EF4-FFF2-40B4-BE49-F238E27FC236}">
                  <a16:creationId xmlns:a16="http://schemas.microsoft.com/office/drawing/2014/main" id="{8AA7DDAD-E6AC-4B0B-AD0C-71EDFE084EBC}"/>
                </a:ext>
              </a:extLst>
            </p:cNvPr>
            <p:cNvSpPr/>
            <p:nvPr/>
          </p:nvSpPr>
          <p:spPr>
            <a:xfrm>
              <a:off x="2762809" y="4202349"/>
              <a:ext cx="720000" cy="72000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7" name="Ellipsi 46">
              <a:extLst>
                <a:ext uri="{FF2B5EF4-FFF2-40B4-BE49-F238E27FC236}">
                  <a16:creationId xmlns:a16="http://schemas.microsoft.com/office/drawing/2014/main" id="{D6DC1AAC-9482-4CEB-8261-2CB6F962C185}"/>
                </a:ext>
              </a:extLst>
            </p:cNvPr>
            <p:cNvSpPr/>
            <p:nvPr/>
          </p:nvSpPr>
          <p:spPr>
            <a:xfrm>
              <a:off x="1493976" y="3112336"/>
              <a:ext cx="720000" cy="72000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8" name="Ellipsi 47">
              <a:extLst>
                <a:ext uri="{FF2B5EF4-FFF2-40B4-BE49-F238E27FC236}">
                  <a16:creationId xmlns:a16="http://schemas.microsoft.com/office/drawing/2014/main" id="{D09B5B0F-4855-41A7-82A0-310A3DCE9B4C}"/>
                </a:ext>
              </a:extLst>
            </p:cNvPr>
            <p:cNvSpPr/>
            <p:nvPr/>
          </p:nvSpPr>
          <p:spPr>
            <a:xfrm>
              <a:off x="3809562" y="5201056"/>
              <a:ext cx="720000" cy="72000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9" name="Ellipsi 48">
              <a:extLst>
                <a:ext uri="{FF2B5EF4-FFF2-40B4-BE49-F238E27FC236}">
                  <a16:creationId xmlns:a16="http://schemas.microsoft.com/office/drawing/2014/main" id="{811071E9-1D1E-4072-A898-AE2A80580055}"/>
                </a:ext>
              </a:extLst>
            </p:cNvPr>
            <p:cNvSpPr/>
            <p:nvPr/>
          </p:nvSpPr>
          <p:spPr>
            <a:xfrm>
              <a:off x="4514988" y="5215584"/>
              <a:ext cx="432000" cy="4320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50" name="Ellipsi 49">
              <a:extLst>
                <a:ext uri="{FF2B5EF4-FFF2-40B4-BE49-F238E27FC236}">
                  <a16:creationId xmlns:a16="http://schemas.microsoft.com/office/drawing/2014/main" id="{29C14CB9-5C33-4EAF-9BCA-F4EF8E22C144}"/>
                </a:ext>
              </a:extLst>
            </p:cNvPr>
            <p:cNvSpPr/>
            <p:nvPr/>
          </p:nvSpPr>
          <p:spPr>
            <a:xfrm>
              <a:off x="3821506" y="4553652"/>
              <a:ext cx="432000" cy="4320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51" name="Ellipsi 50">
              <a:extLst>
                <a:ext uri="{FF2B5EF4-FFF2-40B4-BE49-F238E27FC236}">
                  <a16:creationId xmlns:a16="http://schemas.microsoft.com/office/drawing/2014/main" id="{44836C91-0B7B-4F9A-88E5-6A242F3B8835}"/>
                </a:ext>
              </a:extLst>
            </p:cNvPr>
            <p:cNvSpPr/>
            <p:nvPr/>
          </p:nvSpPr>
          <p:spPr>
            <a:xfrm>
              <a:off x="3601915" y="6227112"/>
              <a:ext cx="432000" cy="4320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52" name="Ellipsi 51">
              <a:extLst>
                <a:ext uri="{FF2B5EF4-FFF2-40B4-BE49-F238E27FC236}">
                  <a16:creationId xmlns:a16="http://schemas.microsoft.com/office/drawing/2014/main" id="{DA83CE86-3DC1-4511-B8A1-3B0938FA8343}"/>
                </a:ext>
              </a:extLst>
            </p:cNvPr>
            <p:cNvSpPr/>
            <p:nvPr/>
          </p:nvSpPr>
          <p:spPr>
            <a:xfrm>
              <a:off x="616454" y="5176348"/>
              <a:ext cx="432000" cy="4320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53" name="Ellipsi 52">
              <a:extLst>
                <a:ext uri="{FF2B5EF4-FFF2-40B4-BE49-F238E27FC236}">
                  <a16:creationId xmlns:a16="http://schemas.microsoft.com/office/drawing/2014/main" id="{74DBC951-B263-4B68-94DB-FDBCB3CD0F7C}"/>
                </a:ext>
              </a:extLst>
            </p:cNvPr>
            <p:cNvSpPr/>
            <p:nvPr/>
          </p:nvSpPr>
          <p:spPr>
            <a:xfrm>
              <a:off x="1255858" y="4475755"/>
              <a:ext cx="432000" cy="4320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54" name="Ellipsi 53">
              <a:extLst>
                <a:ext uri="{FF2B5EF4-FFF2-40B4-BE49-F238E27FC236}">
                  <a16:creationId xmlns:a16="http://schemas.microsoft.com/office/drawing/2014/main" id="{64410072-2594-4ECF-BD73-FB5292D61C70}"/>
                </a:ext>
              </a:extLst>
            </p:cNvPr>
            <p:cNvSpPr/>
            <p:nvPr/>
          </p:nvSpPr>
          <p:spPr>
            <a:xfrm>
              <a:off x="1665143" y="4130350"/>
              <a:ext cx="432000" cy="4320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55" name="Ellipsi 54">
              <a:extLst>
                <a:ext uri="{FF2B5EF4-FFF2-40B4-BE49-F238E27FC236}">
                  <a16:creationId xmlns:a16="http://schemas.microsoft.com/office/drawing/2014/main" id="{5AF02797-6490-454C-903F-39E565DE80B3}"/>
                </a:ext>
              </a:extLst>
            </p:cNvPr>
            <p:cNvSpPr/>
            <p:nvPr/>
          </p:nvSpPr>
          <p:spPr>
            <a:xfrm>
              <a:off x="2296329" y="3119847"/>
              <a:ext cx="432000" cy="4320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56" name="Ellipsi 55">
              <a:extLst>
                <a:ext uri="{FF2B5EF4-FFF2-40B4-BE49-F238E27FC236}">
                  <a16:creationId xmlns:a16="http://schemas.microsoft.com/office/drawing/2014/main" id="{7F560447-104E-48E6-A476-D52A5B054875}"/>
                </a:ext>
              </a:extLst>
            </p:cNvPr>
            <p:cNvSpPr/>
            <p:nvPr/>
          </p:nvSpPr>
          <p:spPr>
            <a:xfrm>
              <a:off x="2728329" y="3641897"/>
              <a:ext cx="432000" cy="4320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57" name="Ellipsi 56">
              <a:extLst>
                <a:ext uri="{FF2B5EF4-FFF2-40B4-BE49-F238E27FC236}">
                  <a16:creationId xmlns:a16="http://schemas.microsoft.com/office/drawing/2014/main" id="{49E2B45B-0F2A-4E85-9985-DFE33616537A}"/>
                </a:ext>
              </a:extLst>
            </p:cNvPr>
            <p:cNvSpPr/>
            <p:nvPr/>
          </p:nvSpPr>
          <p:spPr>
            <a:xfrm>
              <a:off x="1080265" y="3250215"/>
              <a:ext cx="432000" cy="4320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58" name="Ellipsi 57">
              <a:extLst>
                <a:ext uri="{FF2B5EF4-FFF2-40B4-BE49-F238E27FC236}">
                  <a16:creationId xmlns:a16="http://schemas.microsoft.com/office/drawing/2014/main" id="{69AD5CC1-7C16-414D-AD1F-0B5C9C2BEA26}"/>
                </a:ext>
              </a:extLst>
            </p:cNvPr>
            <p:cNvSpPr/>
            <p:nvPr/>
          </p:nvSpPr>
          <p:spPr>
            <a:xfrm>
              <a:off x="2195946" y="5872644"/>
              <a:ext cx="432000" cy="4320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59" name="Ellipsi 58">
              <a:extLst>
                <a:ext uri="{FF2B5EF4-FFF2-40B4-BE49-F238E27FC236}">
                  <a16:creationId xmlns:a16="http://schemas.microsoft.com/office/drawing/2014/main" id="{611DF918-38CB-4CE4-9291-002424C9E6ED}"/>
                </a:ext>
              </a:extLst>
            </p:cNvPr>
            <p:cNvSpPr/>
            <p:nvPr/>
          </p:nvSpPr>
          <p:spPr>
            <a:xfrm>
              <a:off x="2811510" y="5866160"/>
              <a:ext cx="432000" cy="4320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60" name="Ellipsi 59">
              <a:extLst>
                <a:ext uri="{FF2B5EF4-FFF2-40B4-BE49-F238E27FC236}">
                  <a16:creationId xmlns:a16="http://schemas.microsoft.com/office/drawing/2014/main" id="{8DE2E93F-7312-4D1E-A346-C8C2D2542BEB}"/>
                </a:ext>
              </a:extLst>
            </p:cNvPr>
            <p:cNvSpPr/>
            <p:nvPr/>
          </p:nvSpPr>
          <p:spPr>
            <a:xfrm>
              <a:off x="1682809" y="5584644"/>
              <a:ext cx="720000" cy="72000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grpSp>
        <p:nvGrpSpPr>
          <p:cNvPr id="61" name="Ryhmä 60">
            <a:extLst>
              <a:ext uri="{FF2B5EF4-FFF2-40B4-BE49-F238E27FC236}">
                <a16:creationId xmlns:a16="http://schemas.microsoft.com/office/drawing/2014/main" id="{9137F09B-2C20-48FF-B252-5662ADEC664E}"/>
              </a:ext>
            </a:extLst>
          </p:cNvPr>
          <p:cNvGrpSpPr>
            <a:grpSpLocks noChangeAspect="1"/>
          </p:cNvGrpSpPr>
          <p:nvPr/>
        </p:nvGrpSpPr>
        <p:grpSpPr>
          <a:xfrm rot="14269393">
            <a:off x="2071220" y="4254408"/>
            <a:ext cx="609231" cy="501264"/>
            <a:chOff x="616454" y="3112336"/>
            <a:chExt cx="4330534" cy="3563080"/>
          </a:xfrm>
        </p:grpSpPr>
        <p:sp>
          <p:nvSpPr>
            <p:cNvPr id="62" name="Ellipsi 61">
              <a:extLst>
                <a:ext uri="{FF2B5EF4-FFF2-40B4-BE49-F238E27FC236}">
                  <a16:creationId xmlns:a16="http://schemas.microsoft.com/office/drawing/2014/main" id="{DA78994F-C5FF-429B-98FB-2F68C3D24554}"/>
                </a:ext>
              </a:extLst>
            </p:cNvPr>
            <p:cNvSpPr/>
            <p:nvPr/>
          </p:nvSpPr>
          <p:spPr>
            <a:xfrm>
              <a:off x="1549638" y="6243416"/>
              <a:ext cx="432000" cy="4320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63" name="Ellipsi 62">
              <a:extLst>
                <a:ext uri="{FF2B5EF4-FFF2-40B4-BE49-F238E27FC236}">
                  <a16:creationId xmlns:a16="http://schemas.microsoft.com/office/drawing/2014/main" id="{F1AAC680-0A59-48D1-9ED8-DF0CBF175629}"/>
                </a:ext>
              </a:extLst>
            </p:cNvPr>
            <p:cNvSpPr/>
            <p:nvPr/>
          </p:nvSpPr>
          <p:spPr>
            <a:xfrm>
              <a:off x="1033880" y="5032348"/>
              <a:ext cx="720000" cy="72000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64" name="Ellipsi 63">
              <a:extLst>
                <a:ext uri="{FF2B5EF4-FFF2-40B4-BE49-F238E27FC236}">
                  <a16:creationId xmlns:a16="http://schemas.microsoft.com/office/drawing/2014/main" id="{278CBAFB-5112-4BE5-AA87-EAEDDAA58B4C}"/>
                </a:ext>
              </a:extLst>
            </p:cNvPr>
            <p:cNvSpPr/>
            <p:nvPr/>
          </p:nvSpPr>
          <p:spPr>
            <a:xfrm>
              <a:off x="3104313" y="5599969"/>
              <a:ext cx="720000" cy="72000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65" name="Ellipsi 64">
              <a:extLst>
                <a:ext uri="{FF2B5EF4-FFF2-40B4-BE49-F238E27FC236}">
                  <a16:creationId xmlns:a16="http://schemas.microsoft.com/office/drawing/2014/main" id="{2A25FF96-CA48-4400-BB31-347D8092430F}"/>
                </a:ext>
              </a:extLst>
            </p:cNvPr>
            <p:cNvSpPr/>
            <p:nvPr/>
          </p:nvSpPr>
          <p:spPr>
            <a:xfrm>
              <a:off x="2042809" y="4202349"/>
              <a:ext cx="720000" cy="72000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66" name="Ellipsi 65">
              <a:extLst>
                <a:ext uri="{FF2B5EF4-FFF2-40B4-BE49-F238E27FC236}">
                  <a16:creationId xmlns:a16="http://schemas.microsoft.com/office/drawing/2014/main" id="{F2668680-B393-4C9D-BDC5-3A482BA5B75F}"/>
                </a:ext>
              </a:extLst>
            </p:cNvPr>
            <p:cNvSpPr/>
            <p:nvPr/>
          </p:nvSpPr>
          <p:spPr>
            <a:xfrm>
              <a:off x="1548168" y="4701703"/>
              <a:ext cx="720000" cy="72000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67" name="Ellipsi 66">
              <a:extLst>
                <a:ext uri="{FF2B5EF4-FFF2-40B4-BE49-F238E27FC236}">
                  <a16:creationId xmlns:a16="http://schemas.microsoft.com/office/drawing/2014/main" id="{C7E88CCD-634A-48AC-8E8E-578E87B4E869}"/>
                </a:ext>
              </a:extLst>
            </p:cNvPr>
            <p:cNvSpPr/>
            <p:nvPr/>
          </p:nvSpPr>
          <p:spPr>
            <a:xfrm>
              <a:off x="2042809" y="5201056"/>
              <a:ext cx="720000" cy="72000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68" name="Ellipsi 67">
              <a:extLst>
                <a:ext uri="{FF2B5EF4-FFF2-40B4-BE49-F238E27FC236}">
                  <a16:creationId xmlns:a16="http://schemas.microsoft.com/office/drawing/2014/main" id="{B3BB5E46-553C-4FE1-A25F-82072BA0D7FA}"/>
                </a:ext>
              </a:extLst>
            </p:cNvPr>
            <p:cNvSpPr/>
            <p:nvPr/>
          </p:nvSpPr>
          <p:spPr>
            <a:xfrm>
              <a:off x="2762809" y="5201056"/>
              <a:ext cx="720000" cy="72000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69" name="Ellipsi 68">
              <a:extLst>
                <a:ext uri="{FF2B5EF4-FFF2-40B4-BE49-F238E27FC236}">
                  <a16:creationId xmlns:a16="http://schemas.microsoft.com/office/drawing/2014/main" id="{F8E5B002-752B-4B1C-A263-59328E26077C}"/>
                </a:ext>
              </a:extLst>
            </p:cNvPr>
            <p:cNvSpPr/>
            <p:nvPr/>
          </p:nvSpPr>
          <p:spPr>
            <a:xfrm>
              <a:off x="3257450" y="4756826"/>
              <a:ext cx="720000" cy="72000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70" name="Ellipsi 69">
              <a:extLst>
                <a:ext uri="{FF2B5EF4-FFF2-40B4-BE49-F238E27FC236}">
                  <a16:creationId xmlns:a16="http://schemas.microsoft.com/office/drawing/2014/main" id="{D8DE204B-5BF9-44A4-B885-E71E2793A041}"/>
                </a:ext>
              </a:extLst>
            </p:cNvPr>
            <p:cNvSpPr/>
            <p:nvPr/>
          </p:nvSpPr>
          <p:spPr>
            <a:xfrm>
              <a:off x="2042809" y="3506821"/>
              <a:ext cx="720000" cy="72000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71" name="Ellipsi 70">
              <a:extLst>
                <a:ext uri="{FF2B5EF4-FFF2-40B4-BE49-F238E27FC236}">
                  <a16:creationId xmlns:a16="http://schemas.microsoft.com/office/drawing/2014/main" id="{A207EF42-BDB5-4996-850D-1FFCAF4D5A02}"/>
                </a:ext>
              </a:extLst>
            </p:cNvPr>
            <p:cNvSpPr/>
            <p:nvPr/>
          </p:nvSpPr>
          <p:spPr>
            <a:xfrm>
              <a:off x="2762809" y="4202349"/>
              <a:ext cx="720000" cy="72000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72" name="Ellipsi 71">
              <a:extLst>
                <a:ext uri="{FF2B5EF4-FFF2-40B4-BE49-F238E27FC236}">
                  <a16:creationId xmlns:a16="http://schemas.microsoft.com/office/drawing/2014/main" id="{DE354A0A-7D4C-4BAD-B69B-02537D5F826F}"/>
                </a:ext>
              </a:extLst>
            </p:cNvPr>
            <p:cNvSpPr/>
            <p:nvPr/>
          </p:nvSpPr>
          <p:spPr>
            <a:xfrm>
              <a:off x="1493976" y="3112336"/>
              <a:ext cx="720000" cy="72000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73" name="Ellipsi 72">
              <a:extLst>
                <a:ext uri="{FF2B5EF4-FFF2-40B4-BE49-F238E27FC236}">
                  <a16:creationId xmlns:a16="http://schemas.microsoft.com/office/drawing/2014/main" id="{18E46936-F60F-445D-A576-AFB61FDBB477}"/>
                </a:ext>
              </a:extLst>
            </p:cNvPr>
            <p:cNvSpPr/>
            <p:nvPr/>
          </p:nvSpPr>
          <p:spPr>
            <a:xfrm>
              <a:off x="3809562" y="5201056"/>
              <a:ext cx="720000" cy="72000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74" name="Ellipsi 73">
              <a:extLst>
                <a:ext uri="{FF2B5EF4-FFF2-40B4-BE49-F238E27FC236}">
                  <a16:creationId xmlns:a16="http://schemas.microsoft.com/office/drawing/2014/main" id="{226E0E0C-E2EE-4356-873C-80702396628C}"/>
                </a:ext>
              </a:extLst>
            </p:cNvPr>
            <p:cNvSpPr/>
            <p:nvPr/>
          </p:nvSpPr>
          <p:spPr>
            <a:xfrm>
              <a:off x="4514988" y="5215584"/>
              <a:ext cx="432000" cy="4320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75" name="Ellipsi 74">
              <a:extLst>
                <a:ext uri="{FF2B5EF4-FFF2-40B4-BE49-F238E27FC236}">
                  <a16:creationId xmlns:a16="http://schemas.microsoft.com/office/drawing/2014/main" id="{EB6F467F-EC7F-4815-BA0C-92B13D29718F}"/>
                </a:ext>
              </a:extLst>
            </p:cNvPr>
            <p:cNvSpPr/>
            <p:nvPr/>
          </p:nvSpPr>
          <p:spPr>
            <a:xfrm>
              <a:off x="3821506" y="4553652"/>
              <a:ext cx="432000" cy="4320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76" name="Ellipsi 75">
              <a:extLst>
                <a:ext uri="{FF2B5EF4-FFF2-40B4-BE49-F238E27FC236}">
                  <a16:creationId xmlns:a16="http://schemas.microsoft.com/office/drawing/2014/main" id="{495217AC-D47F-4DF9-A423-B38B3A8D9DEA}"/>
                </a:ext>
              </a:extLst>
            </p:cNvPr>
            <p:cNvSpPr/>
            <p:nvPr/>
          </p:nvSpPr>
          <p:spPr>
            <a:xfrm>
              <a:off x="3601915" y="6227112"/>
              <a:ext cx="432000" cy="4320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77" name="Ellipsi 76">
              <a:extLst>
                <a:ext uri="{FF2B5EF4-FFF2-40B4-BE49-F238E27FC236}">
                  <a16:creationId xmlns:a16="http://schemas.microsoft.com/office/drawing/2014/main" id="{2FF2E98E-6759-4684-B9B6-A81000543A30}"/>
                </a:ext>
              </a:extLst>
            </p:cNvPr>
            <p:cNvSpPr/>
            <p:nvPr/>
          </p:nvSpPr>
          <p:spPr>
            <a:xfrm>
              <a:off x="616454" y="5176348"/>
              <a:ext cx="432000" cy="4320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78" name="Ellipsi 77">
              <a:extLst>
                <a:ext uri="{FF2B5EF4-FFF2-40B4-BE49-F238E27FC236}">
                  <a16:creationId xmlns:a16="http://schemas.microsoft.com/office/drawing/2014/main" id="{A8C5EBEF-5DF9-482F-A66A-6AB085F744A4}"/>
                </a:ext>
              </a:extLst>
            </p:cNvPr>
            <p:cNvSpPr/>
            <p:nvPr/>
          </p:nvSpPr>
          <p:spPr>
            <a:xfrm>
              <a:off x="1255858" y="4475755"/>
              <a:ext cx="432000" cy="4320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79" name="Ellipsi 78">
              <a:extLst>
                <a:ext uri="{FF2B5EF4-FFF2-40B4-BE49-F238E27FC236}">
                  <a16:creationId xmlns:a16="http://schemas.microsoft.com/office/drawing/2014/main" id="{6E90518B-5124-4C71-B09C-20C6FBC4FAA6}"/>
                </a:ext>
              </a:extLst>
            </p:cNvPr>
            <p:cNvSpPr/>
            <p:nvPr/>
          </p:nvSpPr>
          <p:spPr>
            <a:xfrm>
              <a:off x="1665143" y="4130350"/>
              <a:ext cx="432000" cy="4320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80" name="Ellipsi 79">
              <a:extLst>
                <a:ext uri="{FF2B5EF4-FFF2-40B4-BE49-F238E27FC236}">
                  <a16:creationId xmlns:a16="http://schemas.microsoft.com/office/drawing/2014/main" id="{B8951F0F-258C-40DC-A2D1-DD6DFF10AFBC}"/>
                </a:ext>
              </a:extLst>
            </p:cNvPr>
            <p:cNvSpPr/>
            <p:nvPr/>
          </p:nvSpPr>
          <p:spPr>
            <a:xfrm>
              <a:off x="2296329" y="3119847"/>
              <a:ext cx="432000" cy="4320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81" name="Ellipsi 80">
              <a:extLst>
                <a:ext uri="{FF2B5EF4-FFF2-40B4-BE49-F238E27FC236}">
                  <a16:creationId xmlns:a16="http://schemas.microsoft.com/office/drawing/2014/main" id="{7D1B7367-977C-4324-B6D3-6581D94CA7B5}"/>
                </a:ext>
              </a:extLst>
            </p:cNvPr>
            <p:cNvSpPr/>
            <p:nvPr/>
          </p:nvSpPr>
          <p:spPr>
            <a:xfrm>
              <a:off x="2728329" y="3641897"/>
              <a:ext cx="432000" cy="4320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82" name="Ellipsi 81">
              <a:extLst>
                <a:ext uri="{FF2B5EF4-FFF2-40B4-BE49-F238E27FC236}">
                  <a16:creationId xmlns:a16="http://schemas.microsoft.com/office/drawing/2014/main" id="{90428E2B-51E8-409F-8D3D-25CCF0CD675B}"/>
                </a:ext>
              </a:extLst>
            </p:cNvPr>
            <p:cNvSpPr/>
            <p:nvPr/>
          </p:nvSpPr>
          <p:spPr>
            <a:xfrm>
              <a:off x="1080265" y="3250215"/>
              <a:ext cx="432000" cy="4320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83" name="Ellipsi 82">
              <a:extLst>
                <a:ext uri="{FF2B5EF4-FFF2-40B4-BE49-F238E27FC236}">
                  <a16:creationId xmlns:a16="http://schemas.microsoft.com/office/drawing/2014/main" id="{AAA3A698-126C-4865-A1B9-6E550A1AA2BB}"/>
                </a:ext>
              </a:extLst>
            </p:cNvPr>
            <p:cNvSpPr/>
            <p:nvPr/>
          </p:nvSpPr>
          <p:spPr>
            <a:xfrm>
              <a:off x="2195946" y="5872644"/>
              <a:ext cx="432000" cy="4320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84" name="Ellipsi 83">
              <a:extLst>
                <a:ext uri="{FF2B5EF4-FFF2-40B4-BE49-F238E27FC236}">
                  <a16:creationId xmlns:a16="http://schemas.microsoft.com/office/drawing/2014/main" id="{77C8F9AB-E521-4CA2-B9A6-D0106EFCDC34}"/>
                </a:ext>
              </a:extLst>
            </p:cNvPr>
            <p:cNvSpPr/>
            <p:nvPr/>
          </p:nvSpPr>
          <p:spPr>
            <a:xfrm>
              <a:off x="2811510" y="5866160"/>
              <a:ext cx="432000" cy="4320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85" name="Ellipsi 84">
              <a:extLst>
                <a:ext uri="{FF2B5EF4-FFF2-40B4-BE49-F238E27FC236}">
                  <a16:creationId xmlns:a16="http://schemas.microsoft.com/office/drawing/2014/main" id="{5FCD05F5-0E04-4D10-81BB-E180FA126866}"/>
                </a:ext>
              </a:extLst>
            </p:cNvPr>
            <p:cNvSpPr/>
            <p:nvPr/>
          </p:nvSpPr>
          <p:spPr>
            <a:xfrm>
              <a:off x="1682809" y="5584644"/>
              <a:ext cx="720000" cy="72000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grpSp>
        <p:nvGrpSpPr>
          <p:cNvPr id="86" name="Ryhmä 85">
            <a:extLst>
              <a:ext uri="{FF2B5EF4-FFF2-40B4-BE49-F238E27FC236}">
                <a16:creationId xmlns:a16="http://schemas.microsoft.com/office/drawing/2014/main" id="{5DBF3170-F5DA-4567-A2BB-16339945CF73}"/>
              </a:ext>
            </a:extLst>
          </p:cNvPr>
          <p:cNvGrpSpPr>
            <a:grpSpLocks noChangeAspect="1"/>
          </p:cNvGrpSpPr>
          <p:nvPr/>
        </p:nvGrpSpPr>
        <p:grpSpPr>
          <a:xfrm rot="1800197">
            <a:off x="2254407" y="3786227"/>
            <a:ext cx="609231" cy="501264"/>
            <a:chOff x="616454" y="3112336"/>
            <a:chExt cx="4330534" cy="3563080"/>
          </a:xfrm>
        </p:grpSpPr>
        <p:sp>
          <p:nvSpPr>
            <p:cNvPr id="87" name="Ellipsi 86">
              <a:extLst>
                <a:ext uri="{FF2B5EF4-FFF2-40B4-BE49-F238E27FC236}">
                  <a16:creationId xmlns:a16="http://schemas.microsoft.com/office/drawing/2014/main" id="{19BC865A-30B6-4024-BB7B-39D19CA2C3B3}"/>
                </a:ext>
              </a:extLst>
            </p:cNvPr>
            <p:cNvSpPr/>
            <p:nvPr/>
          </p:nvSpPr>
          <p:spPr>
            <a:xfrm>
              <a:off x="1549638" y="6243416"/>
              <a:ext cx="432000" cy="4320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88" name="Ellipsi 87">
              <a:extLst>
                <a:ext uri="{FF2B5EF4-FFF2-40B4-BE49-F238E27FC236}">
                  <a16:creationId xmlns:a16="http://schemas.microsoft.com/office/drawing/2014/main" id="{1D41FAEA-98B1-47BB-A220-12E1A29AC5BD}"/>
                </a:ext>
              </a:extLst>
            </p:cNvPr>
            <p:cNvSpPr/>
            <p:nvPr/>
          </p:nvSpPr>
          <p:spPr>
            <a:xfrm>
              <a:off x="1033880" y="5032348"/>
              <a:ext cx="720000" cy="72000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89" name="Ellipsi 88">
              <a:extLst>
                <a:ext uri="{FF2B5EF4-FFF2-40B4-BE49-F238E27FC236}">
                  <a16:creationId xmlns:a16="http://schemas.microsoft.com/office/drawing/2014/main" id="{02DBCAA6-1CEA-4325-B3C3-7D2E3C905D63}"/>
                </a:ext>
              </a:extLst>
            </p:cNvPr>
            <p:cNvSpPr/>
            <p:nvPr/>
          </p:nvSpPr>
          <p:spPr>
            <a:xfrm>
              <a:off x="3104313" y="5599969"/>
              <a:ext cx="720000" cy="72000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0" name="Ellipsi 89">
              <a:extLst>
                <a:ext uri="{FF2B5EF4-FFF2-40B4-BE49-F238E27FC236}">
                  <a16:creationId xmlns:a16="http://schemas.microsoft.com/office/drawing/2014/main" id="{4BCCFE6D-82CA-48A6-AC84-2DDF620F54FC}"/>
                </a:ext>
              </a:extLst>
            </p:cNvPr>
            <p:cNvSpPr/>
            <p:nvPr/>
          </p:nvSpPr>
          <p:spPr>
            <a:xfrm>
              <a:off x="2042809" y="4202349"/>
              <a:ext cx="720000" cy="72000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1" name="Ellipsi 90">
              <a:extLst>
                <a:ext uri="{FF2B5EF4-FFF2-40B4-BE49-F238E27FC236}">
                  <a16:creationId xmlns:a16="http://schemas.microsoft.com/office/drawing/2014/main" id="{AD8C9B0A-8AAF-4E6D-BBF4-6AC0336367BC}"/>
                </a:ext>
              </a:extLst>
            </p:cNvPr>
            <p:cNvSpPr/>
            <p:nvPr/>
          </p:nvSpPr>
          <p:spPr>
            <a:xfrm>
              <a:off x="1548168" y="4701703"/>
              <a:ext cx="720000" cy="72000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2" name="Ellipsi 91">
              <a:extLst>
                <a:ext uri="{FF2B5EF4-FFF2-40B4-BE49-F238E27FC236}">
                  <a16:creationId xmlns:a16="http://schemas.microsoft.com/office/drawing/2014/main" id="{8373FE66-FFCC-400A-8F53-EC492A87638E}"/>
                </a:ext>
              </a:extLst>
            </p:cNvPr>
            <p:cNvSpPr/>
            <p:nvPr/>
          </p:nvSpPr>
          <p:spPr>
            <a:xfrm>
              <a:off x="2042809" y="5201056"/>
              <a:ext cx="720000" cy="72000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3" name="Ellipsi 92">
              <a:extLst>
                <a:ext uri="{FF2B5EF4-FFF2-40B4-BE49-F238E27FC236}">
                  <a16:creationId xmlns:a16="http://schemas.microsoft.com/office/drawing/2014/main" id="{B0604EBB-C849-434B-B2E2-FE40E3AE51D6}"/>
                </a:ext>
              </a:extLst>
            </p:cNvPr>
            <p:cNvSpPr/>
            <p:nvPr/>
          </p:nvSpPr>
          <p:spPr>
            <a:xfrm>
              <a:off x="2762809" y="5201056"/>
              <a:ext cx="720000" cy="72000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94" name="Ellipsi 93">
              <a:extLst>
                <a:ext uri="{FF2B5EF4-FFF2-40B4-BE49-F238E27FC236}">
                  <a16:creationId xmlns:a16="http://schemas.microsoft.com/office/drawing/2014/main" id="{B0892D01-8B21-4C13-925B-141EC6909666}"/>
                </a:ext>
              </a:extLst>
            </p:cNvPr>
            <p:cNvSpPr/>
            <p:nvPr/>
          </p:nvSpPr>
          <p:spPr>
            <a:xfrm>
              <a:off x="3257450" y="4756826"/>
              <a:ext cx="720000" cy="72000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5" name="Ellipsi 94">
              <a:extLst>
                <a:ext uri="{FF2B5EF4-FFF2-40B4-BE49-F238E27FC236}">
                  <a16:creationId xmlns:a16="http://schemas.microsoft.com/office/drawing/2014/main" id="{AD8D97DA-953E-4CE4-A572-6D3D68047784}"/>
                </a:ext>
              </a:extLst>
            </p:cNvPr>
            <p:cNvSpPr/>
            <p:nvPr/>
          </p:nvSpPr>
          <p:spPr>
            <a:xfrm>
              <a:off x="2042809" y="3506821"/>
              <a:ext cx="720000" cy="72000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6" name="Ellipsi 95">
              <a:extLst>
                <a:ext uri="{FF2B5EF4-FFF2-40B4-BE49-F238E27FC236}">
                  <a16:creationId xmlns:a16="http://schemas.microsoft.com/office/drawing/2014/main" id="{7A0A65AB-0490-4D39-A52D-097E2E55822E}"/>
                </a:ext>
              </a:extLst>
            </p:cNvPr>
            <p:cNvSpPr/>
            <p:nvPr/>
          </p:nvSpPr>
          <p:spPr>
            <a:xfrm>
              <a:off x="2762809" y="4202349"/>
              <a:ext cx="720000" cy="72000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7" name="Ellipsi 96">
              <a:extLst>
                <a:ext uri="{FF2B5EF4-FFF2-40B4-BE49-F238E27FC236}">
                  <a16:creationId xmlns:a16="http://schemas.microsoft.com/office/drawing/2014/main" id="{97D0F92D-0174-471D-BB7F-C2688D355658}"/>
                </a:ext>
              </a:extLst>
            </p:cNvPr>
            <p:cNvSpPr/>
            <p:nvPr/>
          </p:nvSpPr>
          <p:spPr>
            <a:xfrm>
              <a:off x="1493976" y="3112336"/>
              <a:ext cx="720000" cy="72000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8" name="Ellipsi 97">
              <a:extLst>
                <a:ext uri="{FF2B5EF4-FFF2-40B4-BE49-F238E27FC236}">
                  <a16:creationId xmlns:a16="http://schemas.microsoft.com/office/drawing/2014/main" id="{712D42DF-DE60-45E2-B6A7-9ACE08545F34}"/>
                </a:ext>
              </a:extLst>
            </p:cNvPr>
            <p:cNvSpPr/>
            <p:nvPr/>
          </p:nvSpPr>
          <p:spPr>
            <a:xfrm>
              <a:off x="3809562" y="5201056"/>
              <a:ext cx="720000" cy="72000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9" name="Ellipsi 98">
              <a:extLst>
                <a:ext uri="{FF2B5EF4-FFF2-40B4-BE49-F238E27FC236}">
                  <a16:creationId xmlns:a16="http://schemas.microsoft.com/office/drawing/2014/main" id="{D70168B2-37D6-4D9C-86A8-BD13CD22E723}"/>
                </a:ext>
              </a:extLst>
            </p:cNvPr>
            <p:cNvSpPr/>
            <p:nvPr/>
          </p:nvSpPr>
          <p:spPr>
            <a:xfrm>
              <a:off x="4514988" y="5215584"/>
              <a:ext cx="432000" cy="4320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0" name="Ellipsi 99">
              <a:extLst>
                <a:ext uri="{FF2B5EF4-FFF2-40B4-BE49-F238E27FC236}">
                  <a16:creationId xmlns:a16="http://schemas.microsoft.com/office/drawing/2014/main" id="{887500F1-EB6D-4A5A-A0AD-47E31B046EFE}"/>
                </a:ext>
              </a:extLst>
            </p:cNvPr>
            <p:cNvSpPr/>
            <p:nvPr/>
          </p:nvSpPr>
          <p:spPr>
            <a:xfrm>
              <a:off x="3821506" y="4553652"/>
              <a:ext cx="432000" cy="4320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1" name="Ellipsi 100">
              <a:extLst>
                <a:ext uri="{FF2B5EF4-FFF2-40B4-BE49-F238E27FC236}">
                  <a16:creationId xmlns:a16="http://schemas.microsoft.com/office/drawing/2014/main" id="{3332FD1A-8E0C-48CE-852B-16EF3C414641}"/>
                </a:ext>
              </a:extLst>
            </p:cNvPr>
            <p:cNvSpPr/>
            <p:nvPr/>
          </p:nvSpPr>
          <p:spPr>
            <a:xfrm>
              <a:off x="3601915" y="6227112"/>
              <a:ext cx="432000" cy="4320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2" name="Ellipsi 101">
              <a:extLst>
                <a:ext uri="{FF2B5EF4-FFF2-40B4-BE49-F238E27FC236}">
                  <a16:creationId xmlns:a16="http://schemas.microsoft.com/office/drawing/2014/main" id="{446C2CB4-7CEB-4703-9DF5-6167094C979D}"/>
                </a:ext>
              </a:extLst>
            </p:cNvPr>
            <p:cNvSpPr/>
            <p:nvPr/>
          </p:nvSpPr>
          <p:spPr>
            <a:xfrm>
              <a:off x="616454" y="5176348"/>
              <a:ext cx="432000" cy="4320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3" name="Ellipsi 102">
              <a:extLst>
                <a:ext uri="{FF2B5EF4-FFF2-40B4-BE49-F238E27FC236}">
                  <a16:creationId xmlns:a16="http://schemas.microsoft.com/office/drawing/2014/main" id="{A1FB570A-0380-4F1D-8FC0-971658D205D9}"/>
                </a:ext>
              </a:extLst>
            </p:cNvPr>
            <p:cNvSpPr/>
            <p:nvPr/>
          </p:nvSpPr>
          <p:spPr>
            <a:xfrm>
              <a:off x="1255858" y="4475755"/>
              <a:ext cx="432000" cy="4320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4" name="Ellipsi 103">
              <a:extLst>
                <a:ext uri="{FF2B5EF4-FFF2-40B4-BE49-F238E27FC236}">
                  <a16:creationId xmlns:a16="http://schemas.microsoft.com/office/drawing/2014/main" id="{27D919A0-945C-486D-90A2-4F43932C3D07}"/>
                </a:ext>
              </a:extLst>
            </p:cNvPr>
            <p:cNvSpPr/>
            <p:nvPr/>
          </p:nvSpPr>
          <p:spPr>
            <a:xfrm>
              <a:off x="1665143" y="4130350"/>
              <a:ext cx="432000" cy="4320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5" name="Ellipsi 104">
              <a:extLst>
                <a:ext uri="{FF2B5EF4-FFF2-40B4-BE49-F238E27FC236}">
                  <a16:creationId xmlns:a16="http://schemas.microsoft.com/office/drawing/2014/main" id="{2BDF9A98-D44B-4622-BD7D-BE3C46F9B8D6}"/>
                </a:ext>
              </a:extLst>
            </p:cNvPr>
            <p:cNvSpPr/>
            <p:nvPr/>
          </p:nvSpPr>
          <p:spPr>
            <a:xfrm>
              <a:off x="2296329" y="3119847"/>
              <a:ext cx="432000" cy="4320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6" name="Ellipsi 105">
              <a:extLst>
                <a:ext uri="{FF2B5EF4-FFF2-40B4-BE49-F238E27FC236}">
                  <a16:creationId xmlns:a16="http://schemas.microsoft.com/office/drawing/2014/main" id="{59BB18AD-B161-4D08-AFA1-3AE744AA7096}"/>
                </a:ext>
              </a:extLst>
            </p:cNvPr>
            <p:cNvSpPr/>
            <p:nvPr/>
          </p:nvSpPr>
          <p:spPr>
            <a:xfrm>
              <a:off x="2728329" y="3641897"/>
              <a:ext cx="432000" cy="4320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7" name="Ellipsi 106">
              <a:extLst>
                <a:ext uri="{FF2B5EF4-FFF2-40B4-BE49-F238E27FC236}">
                  <a16:creationId xmlns:a16="http://schemas.microsoft.com/office/drawing/2014/main" id="{9B591CDD-2DAF-491B-9C7A-FCA30ED81E1A}"/>
                </a:ext>
              </a:extLst>
            </p:cNvPr>
            <p:cNvSpPr/>
            <p:nvPr/>
          </p:nvSpPr>
          <p:spPr>
            <a:xfrm>
              <a:off x="1080265" y="3250215"/>
              <a:ext cx="432000" cy="4320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8" name="Ellipsi 107">
              <a:extLst>
                <a:ext uri="{FF2B5EF4-FFF2-40B4-BE49-F238E27FC236}">
                  <a16:creationId xmlns:a16="http://schemas.microsoft.com/office/drawing/2014/main" id="{C12681D6-769E-488D-86CD-EFC2F24C4039}"/>
                </a:ext>
              </a:extLst>
            </p:cNvPr>
            <p:cNvSpPr/>
            <p:nvPr/>
          </p:nvSpPr>
          <p:spPr>
            <a:xfrm>
              <a:off x="2195946" y="5872644"/>
              <a:ext cx="432000" cy="4320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9" name="Ellipsi 108">
              <a:extLst>
                <a:ext uri="{FF2B5EF4-FFF2-40B4-BE49-F238E27FC236}">
                  <a16:creationId xmlns:a16="http://schemas.microsoft.com/office/drawing/2014/main" id="{162668FD-FE63-4BAE-9902-C4050ED94867}"/>
                </a:ext>
              </a:extLst>
            </p:cNvPr>
            <p:cNvSpPr/>
            <p:nvPr/>
          </p:nvSpPr>
          <p:spPr>
            <a:xfrm>
              <a:off x="2811510" y="5866160"/>
              <a:ext cx="432000" cy="4320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0" name="Ellipsi 109">
              <a:extLst>
                <a:ext uri="{FF2B5EF4-FFF2-40B4-BE49-F238E27FC236}">
                  <a16:creationId xmlns:a16="http://schemas.microsoft.com/office/drawing/2014/main" id="{443757AA-E773-4A49-8ABC-4E4A9559D2CC}"/>
                </a:ext>
              </a:extLst>
            </p:cNvPr>
            <p:cNvSpPr/>
            <p:nvPr/>
          </p:nvSpPr>
          <p:spPr>
            <a:xfrm>
              <a:off x="1682809" y="5584644"/>
              <a:ext cx="720000" cy="72000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111" name="Suorakulmio: Yläkulmat pyöristetty 110">
            <a:extLst>
              <a:ext uri="{FF2B5EF4-FFF2-40B4-BE49-F238E27FC236}">
                <a16:creationId xmlns:a16="http://schemas.microsoft.com/office/drawing/2014/main" id="{38644D89-05C2-4EA6-B0A8-E9C77BE1678E}"/>
              </a:ext>
            </a:extLst>
          </p:cNvPr>
          <p:cNvSpPr/>
          <p:nvPr/>
        </p:nvSpPr>
        <p:spPr>
          <a:xfrm rot="10800000">
            <a:off x="4948279" y="4734463"/>
            <a:ext cx="3204048" cy="1984443"/>
          </a:xfrm>
          <a:prstGeom prst="round2SameRect">
            <a:avLst>
              <a:gd name="adj1" fmla="val 23530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2" name="Suorakulmio: Yläkulmat pyöristetty 111">
            <a:extLst>
              <a:ext uri="{FF2B5EF4-FFF2-40B4-BE49-F238E27FC236}">
                <a16:creationId xmlns:a16="http://schemas.microsoft.com/office/drawing/2014/main" id="{367A5D4F-36BC-4F61-89B0-218912179BE9}"/>
              </a:ext>
            </a:extLst>
          </p:cNvPr>
          <p:cNvSpPr/>
          <p:nvPr/>
        </p:nvSpPr>
        <p:spPr>
          <a:xfrm rot="10800000">
            <a:off x="4948279" y="3807692"/>
            <a:ext cx="3204048" cy="2939005"/>
          </a:xfrm>
          <a:prstGeom prst="round2SameRect">
            <a:avLst/>
          </a:prstGeom>
          <a:noFill/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3" name="Ellipsi 112">
            <a:extLst>
              <a:ext uri="{FF2B5EF4-FFF2-40B4-BE49-F238E27FC236}">
                <a16:creationId xmlns:a16="http://schemas.microsoft.com/office/drawing/2014/main" id="{036CB6B8-1137-4581-BC70-B2EB5F82ED11}"/>
              </a:ext>
            </a:extLst>
          </p:cNvPr>
          <p:cNvSpPr/>
          <p:nvPr/>
        </p:nvSpPr>
        <p:spPr>
          <a:xfrm>
            <a:off x="5974302" y="4262646"/>
            <a:ext cx="288000" cy="288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114" name="Ellipsi 113">
            <a:extLst>
              <a:ext uri="{FF2B5EF4-FFF2-40B4-BE49-F238E27FC236}">
                <a16:creationId xmlns:a16="http://schemas.microsoft.com/office/drawing/2014/main" id="{5A64412A-F492-4F3D-9CBC-86A489D88C12}"/>
              </a:ext>
            </a:extLst>
          </p:cNvPr>
          <p:cNvSpPr/>
          <p:nvPr/>
        </p:nvSpPr>
        <p:spPr>
          <a:xfrm>
            <a:off x="6262302" y="4269266"/>
            <a:ext cx="288000" cy="288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−</a:t>
            </a: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115" name="Ellipsi 114">
            <a:extLst>
              <a:ext uri="{FF2B5EF4-FFF2-40B4-BE49-F238E27FC236}">
                <a16:creationId xmlns:a16="http://schemas.microsoft.com/office/drawing/2014/main" id="{E70733B3-EF3E-4571-83B0-833B41C242AD}"/>
              </a:ext>
            </a:extLst>
          </p:cNvPr>
          <p:cNvSpPr/>
          <p:nvPr/>
        </p:nvSpPr>
        <p:spPr>
          <a:xfrm>
            <a:off x="6550302" y="4269266"/>
            <a:ext cx="288000" cy="288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116" name="Ellipsi 115">
            <a:extLst>
              <a:ext uri="{FF2B5EF4-FFF2-40B4-BE49-F238E27FC236}">
                <a16:creationId xmlns:a16="http://schemas.microsoft.com/office/drawing/2014/main" id="{1722CED9-68AA-4BBF-8597-2F777C2F77E3}"/>
              </a:ext>
            </a:extLst>
          </p:cNvPr>
          <p:cNvSpPr/>
          <p:nvPr/>
        </p:nvSpPr>
        <p:spPr>
          <a:xfrm>
            <a:off x="6262302" y="3986388"/>
            <a:ext cx="288000" cy="288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117" name="Ellipsi 116">
            <a:extLst>
              <a:ext uri="{FF2B5EF4-FFF2-40B4-BE49-F238E27FC236}">
                <a16:creationId xmlns:a16="http://schemas.microsoft.com/office/drawing/2014/main" id="{732E0980-7CEC-4CA1-8C68-5C4207AE9945}"/>
              </a:ext>
            </a:extLst>
          </p:cNvPr>
          <p:cNvSpPr/>
          <p:nvPr/>
        </p:nvSpPr>
        <p:spPr>
          <a:xfrm>
            <a:off x="6550302" y="3993008"/>
            <a:ext cx="288000" cy="288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−</a:t>
            </a: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118" name="Ellipsi 117">
            <a:extLst>
              <a:ext uri="{FF2B5EF4-FFF2-40B4-BE49-F238E27FC236}">
                <a16:creationId xmlns:a16="http://schemas.microsoft.com/office/drawing/2014/main" id="{266F6C88-D8D7-4DCA-97C7-032582EA9365}"/>
              </a:ext>
            </a:extLst>
          </p:cNvPr>
          <p:cNvSpPr/>
          <p:nvPr/>
        </p:nvSpPr>
        <p:spPr>
          <a:xfrm>
            <a:off x="5974059" y="4550646"/>
            <a:ext cx="288000" cy="288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−</a:t>
            </a: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119" name="Ellipsi 118">
            <a:extLst>
              <a:ext uri="{FF2B5EF4-FFF2-40B4-BE49-F238E27FC236}">
                <a16:creationId xmlns:a16="http://schemas.microsoft.com/office/drawing/2014/main" id="{49A8C12E-1163-4F33-972C-E2E87F1A47B6}"/>
              </a:ext>
            </a:extLst>
          </p:cNvPr>
          <p:cNvSpPr/>
          <p:nvPr/>
        </p:nvSpPr>
        <p:spPr>
          <a:xfrm>
            <a:off x="6262059" y="4550646"/>
            <a:ext cx="288000" cy="288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chemeClr val="tx1"/>
                </a:solidFill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2501489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5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7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0.25 L -0.04149 0.2956 L -0.09462 0.27268 L -0.06806 0.22592 L -0.08837 0.21898 " pathEditMode="relative" ptsTypes="AAAAA">
                                      <p:cBhvr>
                                        <p:cTn id="2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3 0.2493 L -0.00955 0.14861 L -0.06701 0.13171 L -0.11059 0.16852 " pathEditMode="relative" ptsTypes="AAAA">
                                      <p:cBhvr>
                                        <p:cTn id="2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0.24931 L 0.05729 0.2919 L 0.11268 0.27616 L -0.00121 0.15162 " pathEditMode="relative" ptsTypes="AAAA">
                                      <p:cBhvr>
                                        <p:cTn id="24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0.24676 L 0.02118 0.30069 L 0.07865 0.15185 " pathEditMode="relative" ptsTypes="AAA">
                                      <p:cBhvr>
                                        <p:cTn id="26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0208 0.24399 L -0.00208 0.24399 " pathEditMode="relative" ptsTypes="AAA">
                                      <p:cBhvr>
                                        <p:cTn id="35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0208 0.24399 L -0.00208 0.24399 " pathEditMode="relative" ptsTypes="AAA">
                                      <p:cBhvr>
                                        <p:cTn id="37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0208 0.24399 L -0.00208 0.24399 " pathEditMode="relative" ptsTypes="AAA">
                                      <p:cBhvr>
                                        <p:cTn id="39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0208 0.24399 L -0.00208 0.24399 " pathEditMode="relative" ptsTypes="AAA">
                                      <p:cBhvr>
                                        <p:cTn id="41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0208 0.24399 L -0.00208 0.24399 " pathEditMode="relative" ptsTypes="AAA">
                                      <p:cBhvr>
                                        <p:cTn id="43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0208 0.24399 L -0.00208 0.24399 " pathEditMode="relative" ptsTypes="AAA">
                                      <p:cBhvr>
                                        <p:cTn id="45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0208 0.24399 L -0.00208 0.24399 " pathEditMode="relative" ptsTypes="AAA">
                                      <p:cBhvr>
                                        <p:cTn id="47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9 0.24421 L -0.04393 0.31042 C -0.04497 0.27199 -0.08924 0.29468 -0.09028 0.25671 C -0.10243 0.24699 -0.079 0.22732 -0.09115 0.21783 " pathEditMode="relative" rAng="0" ptsTypes="AAAA">
                                      <p:cBhvr>
                                        <p:cTn id="50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83" y="1991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8 0.24421 L 0.01927 0.15278 L -0.04167 0.10417 C -0.05364 0.09444 -0.09653 0.12338 -0.10851 0.11366 " pathEditMode="relative" rAng="0" ptsTypes="AAAA">
                                      <p:cBhvr>
                                        <p:cTn id="52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53" y="-7106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9 0.24421 L 0.06823 0.21389 L 0.12726 0.11412 C 0.1151 0.1044 0.06493 0.08565 0.05312 0.07592 " pathEditMode="relative" rAng="0" ptsTypes="AAAA">
                                      <p:cBhvr>
                                        <p:cTn id="54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58" y="-8426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8 0.24422 L -0.05347 0.25486 C -0.05139 0.23519 -0.07361 0.23704 -0.07153 0.2176 C -0.08368 0.20787 -0.03108 0.14121 -0.04305 0.13172 " pathEditMode="relative" rAng="0" ptsTypes="AAAA">
                                      <p:cBhvr>
                                        <p:cTn id="56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59" y="-5093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9 0.24421 L 0.04479 0.1963 L 0.01128 0.13657 C -0.0007 0.12685 -0.0059 0.17778 -0.01771 0.16782 " pathEditMode="relative" rAng="0" ptsTypes="AAAA">
                                      <p:cBhvr>
                                        <p:cTn id="58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3" y="-544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9 0.24421 C -0.04254 0.24583 -0.029 0.1794 -0.06875 0.18102 C -0.0665 0.15255 -0.01493 0.17917 -0.01233 0.15185 C -0.02448 0.13773 0.06718 0.25555 0.05555 0.24236 " pathEditMode="relative" rAng="0" ptsTypes="AAAA">
                                      <p:cBhvr>
                                        <p:cTn id="60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-4676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8 0.24421 L 0.06545 0.28611 L 0.10573 0.24815 C 0.09375 0.23843 0.17066 0.24491 0.15886 0.23518 " pathEditMode="relative" rAng="0" ptsTypes="AAAA">
                                      <p:cBhvr>
                                        <p:cTn id="62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08" y="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13" grpId="0" animBg="1"/>
      <p:bldP spid="113" grpId="1" animBg="1"/>
      <p:bldP spid="114" grpId="0" animBg="1"/>
      <p:bldP spid="114" grpId="1" animBg="1"/>
      <p:bldP spid="115" grpId="0" animBg="1"/>
      <p:bldP spid="115" grpId="1" animBg="1"/>
      <p:bldP spid="116" grpId="0" animBg="1"/>
      <p:bldP spid="116" grpId="1" animBg="1"/>
      <p:bldP spid="117" grpId="0" animBg="1"/>
      <p:bldP spid="117" grpId="1" animBg="1"/>
      <p:bldP spid="118" grpId="0" animBg="1"/>
      <p:bldP spid="118" grpId="1" animBg="1"/>
      <p:bldP spid="119" grpId="0" animBg="1"/>
      <p:bldP spid="119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8CD3975-ACFA-4091-BCAA-3C19BA8CC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Ioniyhdisteiden ominaisuudet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48A403F-F5E3-4F9E-9CE5-11F0B74ED5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Ioniyhdisteet sulavat korkeissa lämpötiloissa</a:t>
            </a:r>
          </a:p>
          <a:p>
            <a:r>
              <a:rPr lang="fi-FI" dirty="0"/>
              <a:t>Jotkin ioniyhdisteet liukenevat veteen</a:t>
            </a:r>
          </a:p>
          <a:p>
            <a:pPr lvl="1"/>
            <a:r>
              <a:rPr lang="fi-FI" dirty="0"/>
              <a:t>Vesi, jossa on </a:t>
            </a:r>
            <a:r>
              <a:rPr lang="fi-FI" dirty="0" err="1"/>
              <a:t>ioneita</a:t>
            </a:r>
            <a:r>
              <a:rPr lang="fi-FI" dirty="0"/>
              <a:t>, johtaa sähköä</a:t>
            </a:r>
          </a:p>
          <a:p>
            <a:r>
              <a:rPr lang="fi-FI" dirty="0"/>
              <a:t>Sulatettu ioniyhdiste johtaa myös sähköä</a:t>
            </a:r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87277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9D65A32-38BB-4EED-BD57-104A2F347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Demonstraatio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6F13F64-3AE0-45F6-9DB8-C4306B23A9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Kiinteän suolan ja molekyyliyhdisteen sähkön johtavuus</a:t>
            </a:r>
          </a:p>
          <a:p>
            <a:r>
              <a:rPr lang="fi-FI" dirty="0"/>
              <a:t>Suolan ja molekyyliyhdisteen vesiliuoksen sähkönjohtavuus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87298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E201436-2CBA-4FCB-AC8A-2F8A62138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Tunnin ohjelma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450131F-6658-4ECF-A9F4-7182B444BE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Kotitehtävä</a:t>
            </a:r>
          </a:p>
          <a:p>
            <a:r>
              <a:rPr lang="fi-FI" dirty="0"/>
              <a:t>Kertaus</a:t>
            </a:r>
          </a:p>
          <a:p>
            <a:r>
              <a:rPr lang="fi-FI" dirty="0"/>
              <a:t>Suola muodostuu ioneista</a:t>
            </a:r>
          </a:p>
          <a:p>
            <a:r>
              <a:rPr lang="fi-FI" dirty="0"/>
              <a:t>Ioniyhdisteen ominaisuudet</a:t>
            </a:r>
          </a:p>
        </p:txBody>
      </p:sp>
    </p:spTree>
    <p:extLst>
      <p:ext uri="{BB962C8B-B14F-4D97-AF65-F5344CB8AC3E}">
        <p14:creationId xmlns:p14="http://schemas.microsoft.com/office/powerpoint/2010/main" val="12777799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95D8C38-D63E-41D0-947B-F08D29911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Kertaus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D3F6881-DE91-490C-8511-8E1D7BFAA2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857" y="2005638"/>
            <a:ext cx="4888526" cy="1422152"/>
          </a:xfrm>
        </p:spPr>
        <p:txBody>
          <a:bodyPr>
            <a:normAutofit/>
          </a:bodyPr>
          <a:lstStyle/>
          <a:p>
            <a:r>
              <a:rPr lang="fi-FI" dirty="0"/>
              <a:t>Ovatko kaikki atomit oktetissa?</a:t>
            </a:r>
          </a:p>
          <a:p>
            <a:r>
              <a:rPr lang="fi-FI" dirty="0"/>
              <a:t>Mitä atomeita molekyyleissä on? </a:t>
            </a:r>
          </a:p>
          <a:p>
            <a:endParaRPr lang="fi-FI" baseline="-25000" dirty="0"/>
          </a:p>
        </p:txBody>
      </p:sp>
      <p:grpSp>
        <p:nvGrpSpPr>
          <p:cNvPr id="105" name="Ryhmä 104">
            <a:extLst>
              <a:ext uri="{FF2B5EF4-FFF2-40B4-BE49-F238E27FC236}">
                <a16:creationId xmlns:a16="http://schemas.microsoft.com/office/drawing/2014/main" id="{D8615FC7-33C3-4266-A383-BA5D34EC35F1}"/>
              </a:ext>
            </a:extLst>
          </p:cNvPr>
          <p:cNvGrpSpPr/>
          <p:nvPr/>
        </p:nvGrpSpPr>
        <p:grpSpPr>
          <a:xfrm>
            <a:off x="5213225" y="440589"/>
            <a:ext cx="3314123" cy="2343633"/>
            <a:chOff x="5213225" y="440589"/>
            <a:chExt cx="3314123" cy="2343633"/>
          </a:xfrm>
        </p:grpSpPr>
        <p:sp>
          <p:nvSpPr>
            <p:cNvPr id="17" name="Ellipsi 16">
              <a:extLst>
                <a:ext uri="{FF2B5EF4-FFF2-40B4-BE49-F238E27FC236}">
                  <a16:creationId xmlns:a16="http://schemas.microsoft.com/office/drawing/2014/main" id="{FFB787C0-9383-4D95-A1AF-F7ABB91113D2}"/>
                </a:ext>
              </a:extLst>
            </p:cNvPr>
            <p:cNvSpPr/>
            <p:nvPr/>
          </p:nvSpPr>
          <p:spPr>
            <a:xfrm>
              <a:off x="5325421" y="522225"/>
              <a:ext cx="2160000" cy="2160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5" name="Ellipsi 4">
              <a:extLst>
                <a:ext uri="{FF2B5EF4-FFF2-40B4-BE49-F238E27FC236}">
                  <a16:creationId xmlns:a16="http://schemas.microsoft.com/office/drawing/2014/main" id="{CE90FE84-6108-46E7-95B8-78ED0D7EFE7B}"/>
                </a:ext>
              </a:extLst>
            </p:cNvPr>
            <p:cNvSpPr/>
            <p:nvPr/>
          </p:nvSpPr>
          <p:spPr>
            <a:xfrm>
              <a:off x="5685421" y="870228"/>
              <a:ext cx="1440000" cy="1440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6" name="Ellipsi 5">
              <a:extLst>
                <a:ext uri="{FF2B5EF4-FFF2-40B4-BE49-F238E27FC236}">
                  <a16:creationId xmlns:a16="http://schemas.microsoft.com/office/drawing/2014/main" id="{722AEEA2-0BDC-4A50-A9F9-E30A5AB9CA2D}"/>
                </a:ext>
              </a:extLst>
            </p:cNvPr>
            <p:cNvSpPr/>
            <p:nvPr/>
          </p:nvSpPr>
          <p:spPr>
            <a:xfrm>
              <a:off x="6038822" y="1223028"/>
              <a:ext cx="720000" cy="720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7" name="Ellipsi 6">
              <a:extLst>
                <a:ext uri="{FF2B5EF4-FFF2-40B4-BE49-F238E27FC236}">
                  <a16:creationId xmlns:a16="http://schemas.microsoft.com/office/drawing/2014/main" id="{10434E69-E3E2-4303-A189-4679E6BDBA0C}"/>
                </a:ext>
              </a:extLst>
            </p:cNvPr>
            <p:cNvSpPr/>
            <p:nvPr/>
          </p:nvSpPr>
          <p:spPr>
            <a:xfrm>
              <a:off x="6218822" y="1422225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fi-FI" sz="1200" b="1" dirty="0"/>
                <a:t>17+</a:t>
              </a:r>
            </a:p>
          </p:txBody>
        </p:sp>
        <p:sp>
          <p:nvSpPr>
            <p:cNvPr id="8" name="Ellipsi 7">
              <a:extLst>
                <a:ext uri="{FF2B5EF4-FFF2-40B4-BE49-F238E27FC236}">
                  <a16:creationId xmlns:a16="http://schemas.microsoft.com/office/drawing/2014/main" id="{8D7A3891-9A3C-45D8-80DF-9803671B90C5}"/>
                </a:ext>
              </a:extLst>
            </p:cNvPr>
            <p:cNvSpPr/>
            <p:nvPr/>
          </p:nvSpPr>
          <p:spPr>
            <a:xfrm>
              <a:off x="6315421" y="1140228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Ellipsi 8">
              <a:extLst>
                <a:ext uri="{FF2B5EF4-FFF2-40B4-BE49-F238E27FC236}">
                  <a16:creationId xmlns:a16="http://schemas.microsoft.com/office/drawing/2014/main" id="{899EDA72-E6EB-4CF8-B515-4317D7487849}"/>
                </a:ext>
              </a:extLst>
            </p:cNvPr>
            <p:cNvSpPr/>
            <p:nvPr/>
          </p:nvSpPr>
          <p:spPr>
            <a:xfrm>
              <a:off x="6315421" y="1843128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Ellipsi 9">
              <a:extLst>
                <a:ext uri="{FF2B5EF4-FFF2-40B4-BE49-F238E27FC236}">
                  <a16:creationId xmlns:a16="http://schemas.microsoft.com/office/drawing/2014/main" id="{0C5A4BD0-14CA-46AB-A072-F30654C8CBEF}"/>
                </a:ext>
              </a:extLst>
            </p:cNvPr>
            <p:cNvSpPr/>
            <p:nvPr/>
          </p:nvSpPr>
          <p:spPr>
            <a:xfrm>
              <a:off x="6309104" y="773028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Ellipsi 10">
              <a:extLst>
                <a:ext uri="{FF2B5EF4-FFF2-40B4-BE49-F238E27FC236}">
                  <a16:creationId xmlns:a16="http://schemas.microsoft.com/office/drawing/2014/main" id="{129E9BB2-AFA3-421A-9CBF-DBDAC274E9CD}"/>
                </a:ext>
              </a:extLst>
            </p:cNvPr>
            <p:cNvSpPr/>
            <p:nvPr/>
          </p:nvSpPr>
          <p:spPr>
            <a:xfrm>
              <a:off x="6871018" y="1040018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2" name="Ellipsi 11">
              <a:extLst>
                <a:ext uri="{FF2B5EF4-FFF2-40B4-BE49-F238E27FC236}">
                  <a16:creationId xmlns:a16="http://schemas.microsoft.com/office/drawing/2014/main" id="{494801E1-3515-461E-A138-EFA45BE12471}"/>
                </a:ext>
              </a:extLst>
            </p:cNvPr>
            <p:cNvSpPr/>
            <p:nvPr/>
          </p:nvSpPr>
          <p:spPr>
            <a:xfrm>
              <a:off x="7059416" y="1501440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3" name="Ellipsi 12">
              <a:extLst>
                <a:ext uri="{FF2B5EF4-FFF2-40B4-BE49-F238E27FC236}">
                  <a16:creationId xmlns:a16="http://schemas.microsoft.com/office/drawing/2014/main" id="{ED19715E-B7DE-46F8-9E23-36D3347FE72F}"/>
                </a:ext>
              </a:extLst>
            </p:cNvPr>
            <p:cNvSpPr/>
            <p:nvPr/>
          </p:nvSpPr>
          <p:spPr>
            <a:xfrm>
              <a:off x="6866221" y="1998828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4" name="Ellipsi 13">
              <a:extLst>
                <a:ext uri="{FF2B5EF4-FFF2-40B4-BE49-F238E27FC236}">
                  <a16:creationId xmlns:a16="http://schemas.microsoft.com/office/drawing/2014/main" id="{D58BD1A7-190F-466A-B238-D8C7788B1DF2}"/>
                </a:ext>
              </a:extLst>
            </p:cNvPr>
            <p:cNvSpPr/>
            <p:nvPr/>
          </p:nvSpPr>
          <p:spPr>
            <a:xfrm>
              <a:off x="6309104" y="2227428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Ellipsi 14">
              <a:extLst>
                <a:ext uri="{FF2B5EF4-FFF2-40B4-BE49-F238E27FC236}">
                  <a16:creationId xmlns:a16="http://schemas.microsoft.com/office/drawing/2014/main" id="{73A2F5B6-9267-4662-BE62-667A85FF835A}"/>
                </a:ext>
              </a:extLst>
            </p:cNvPr>
            <p:cNvSpPr/>
            <p:nvPr/>
          </p:nvSpPr>
          <p:spPr>
            <a:xfrm>
              <a:off x="5579824" y="1489198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Ellipsi 15">
              <a:extLst>
                <a:ext uri="{FF2B5EF4-FFF2-40B4-BE49-F238E27FC236}">
                  <a16:creationId xmlns:a16="http://schemas.microsoft.com/office/drawing/2014/main" id="{9A9E489F-05FB-483F-89AB-709F8EA6BC9E}"/>
                </a:ext>
              </a:extLst>
            </p:cNvPr>
            <p:cNvSpPr/>
            <p:nvPr/>
          </p:nvSpPr>
          <p:spPr>
            <a:xfrm>
              <a:off x="5803528" y="2023128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8" name="Ellipsi 17">
              <a:extLst>
                <a:ext uri="{FF2B5EF4-FFF2-40B4-BE49-F238E27FC236}">
                  <a16:creationId xmlns:a16="http://schemas.microsoft.com/office/drawing/2014/main" id="{EC0FA883-14A6-4AA2-9AE7-D6269AD4DB67}"/>
                </a:ext>
              </a:extLst>
            </p:cNvPr>
            <p:cNvSpPr/>
            <p:nvPr/>
          </p:nvSpPr>
          <p:spPr>
            <a:xfrm>
              <a:off x="5758390" y="1050228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Ellipsi 18">
              <a:extLst>
                <a:ext uri="{FF2B5EF4-FFF2-40B4-BE49-F238E27FC236}">
                  <a16:creationId xmlns:a16="http://schemas.microsoft.com/office/drawing/2014/main" id="{A59EC771-14C7-46FC-BECF-CD5CA7F295AE}"/>
                </a:ext>
              </a:extLst>
            </p:cNvPr>
            <p:cNvSpPr/>
            <p:nvPr/>
          </p:nvSpPr>
          <p:spPr>
            <a:xfrm>
              <a:off x="6309104" y="440589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0" name="Ellipsi 19">
              <a:extLst>
                <a:ext uri="{FF2B5EF4-FFF2-40B4-BE49-F238E27FC236}">
                  <a16:creationId xmlns:a16="http://schemas.microsoft.com/office/drawing/2014/main" id="{2E6591DE-5F89-4D2F-850C-87CD19797ED4}"/>
                </a:ext>
              </a:extLst>
            </p:cNvPr>
            <p:cNvSpPr/>
            <p:nvPr/>
          </p:nvSpPr>
          <p:spPr>
            <a:xfrm>
              <a:off x="7126176" y="773028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1" name="Ellipsi 20">
              <a:extLst>
                <a:ext uri="{FF2B5EF4-FFF2-40B4-BE49-F238E27FC236}">
                  <a16:creationId xmlns:a16="http://schemas.microsoft.com/office/drawing/2014/main" id="{0472BE9B-6BC7-4BFF-9788-8AFE8A2D52BA}"/>
                </a:ext>
              </a:extLst>
            </p:cNvPr>
            <p:cNvSpPr/>
            <p:nvPr/>
          </p:nvSpPr>
          <p:spPr>
            <a:xfrm>
              <a:off x="5463199" y="825712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2" name="Ellipsi 21">
              <a:extLst>
                <a:ext uri="{FF2B5EF4-FFF2-40B4-BE49-F238E27FC236}">
                  <a16:creationId xmlns:a16="http://schemas.microsoft.com/office/drawing/2014/main" id="{F9E52026-B80C-4EB3-AF24-50E3ECC761F0}"/>
                </a:ext>
              </a:extLst>
            </p:cNvPr>
            <p:cNvSpPr/>
            <p:nvPr/>
          </p:nvSpPr>
          <p:spPr>
            <a:xfrm>
              <a:off x="7388822" y="1466457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3" name="Ellipsi 22">
              <a:extLst>
                <a:ext uri="{FF2B5EF4-FFF2-40B4-BE49-F238E27FC236}">
                  <a16:creationId xmlns:a16="http://schemas.microsoft.com/office/drawing/2014/main" id="{65ADD1CA-E386-4E62-84C4-42FB909CA03E}"/>
                </a:ext>
              </a:extLst>
            </p:cNvPr>
            <p:cNvSpPr/>
            <p:nvPr/>
          </p:nvSpPr>
          <p:spPr>
            <a:xfrm>
              <a:off x="5213225" y="1476506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4" name="Ellipsi 23">
              <a:extLst>
                <a:ext uri="{FF2B5EF4-FFF2-40B4-BE49-F238E27FC236}">
                  <a16:creationId xmlns:a16="http://schemas.microsoft.com/office/drawing/2014/main" id="{942F315F-815B-4DC6-A570-A21541E9E449}"/>
                </a:ext>
              </a:extLst>
            </p:cNvPr>
            <p:cNvSpPr/>
            <p:nvPr/>
          </p:nvSpPr>
          <p:spPr>
            <a:xfrm>
              <a:off x="5595421" y="2376178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5" name="Ellipsi 24">
              <a:extLst>
                <a:ext uri="{FF2B5EF4-FFF2-40B4-BE49-F238E27FC236}">
                  <a16:creationId xmlns:a16="http://schemas.microsoft.com/office/drawing/2014/main" id="{70C60965-A639-4DDF-9639-299ACF28E86B}"/>
                </a:ext>
              </a:extLst>
            </p:cNvPr>
            <p:cNvSpPr/>
            <p:nvPr/>
          </p:nvSpPr>
          <p:spPr>
            <a:xfrm>
              <a:off x="6308822" y="2604222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6" name="Ellipsi 25">
              <a:extLst>
                <a:ext uri="{FF2B5EF4-FFF2-40B4-BE49-F238E27FC236}">
                  <a16:creationId xmlns:a16="http://schemas.microsoft.com/office/drawing/2014/main" id="{2A696608-FCF4-47DA-8ADF-2FCA6005B612}"/>
                </a:ext>
              </a:extLst>
            </p:cNvPr>
            <p:cNvSpPr/>
            <p:nvPr/>
          </p:nvSpPr>
          <p:spPr>
            <a:xfrm>
              <a:off x="7807348" y="1175921"/>
              <a:ext cx="720000" cy="720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7" name="Ellipsi 26">
              <a:extLst>
                <a:ext uri="{FF2B5EF4-FFF2-40B4-BE49-F238E27FC236}">
                  <a16:creationId xmlns:a16="http://schemas.microsoft.com/office/drawing/2014/main" id="{852A973D-CAF2-47F8-BDC9-0597AD4E6F8F}"/>
                </a:ext>
              </a:extLst>
            </p:cNvPr>
            <p:cNvSpPr/>
            <p:nvPr/>
          </p:nvSpPr>
          <p:spPr>
            <a:xfrm>
              <a:off x="7987348" y="1355921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fi-FI" sz="1200" b="1" dirty="0"/>
                <a:t>1+</a:t>
              </a:r>
            </a:p>
          </p:txBody>
        </p:sp>
        <p:sp>
          <p:nvSpPr>
            <p:cNvPr id="28" name="Ellipsi 27">
              <a:extLst>
                <a:ext uri="{FF2B5EF4-FFF2-40B4-BE49-F238E27FC236}">
                  <a16:creationId xmlns:a16="http://schemas.microsoft.com/office/drawing/2014/main" id="{FE6711FB-B8B3-46FE-BBD4-212E566B595D}"/>
                </a:ext>
              </a:extLst>
            </p:cNvPr>
            <p:cNvSpPr/>
            <p:nvPr/>
          </p:nvSpPr>
          <p:spPr>
            <a:xfrm>
              <a:off x="7717348" y="1465118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9" name="Ellipsi 28">
              <a:extLst>
                <a:ext uri="{FF2B5EF4-FFF2-40B4-BE49-F238E27FC236}">
                  <a16:creationId xmlns:a16="http://schemas.microsoft.com/office/drawing/2014/main" id="{1058C7C1-7288-4B2D-8C82-493254B8A360}"/>
                </a:ext>
              </a:extLst>
            </p:cNvPr>
            <p:cNvSpPr/>
            <p:nvPr/>
          </p:nvSpPr>
          <p:spPr>
            <a:xfrm>
              <a:off x="7291741" y="1355921"/>
              <a:ext cx="695607" cy="407902"/>
            </a:xfrm>
            <a:prstGeom prst="ellipse">
              <a:avLst/>
            </a:prstGeom>
            <a:noFill/>
            <a:ln w="28575">
              <a:solidFill>
                <a:srgbClr val="00B0F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grpSp>
        <p:nvGrpSpPr>
          <p:cNvPr id="104" name="Ryhmä 103">
            <a:extLst>
              <a:ext uri="{FF2B5EF4-FFF2-40B4-BE49-F238E27FC236}">
                <a16:creationId xmlns:a16="http://schemas.microsoft.com/office/drawing/2014/main" id="{462B7F23-642B-4427-8D28-0B70308B1189}"/>
              </a:ext>
            </a:extLst>
          </p:cNvPr>
          <p:cNvGrpSpPr/>
          <p:nvPr/>
        </p:nvGrpSpPr>
        <p:grpSpPr>
          <a:xfrm>
            <a:off x="207103" y="3696405"/>
            <a:ext cx="5232313" cy="1634400"/>
            <a:chOff x="207103" y="3696405"/>
            <a:chExt cx="5232313" cy="1634400"/>
          </a:xfrm>
        </p:grpSpPr>
        <p:sp>
          <p:nvSpPr>
            <p:cNvPr id="31" name="Ellipsi 30">
              <a:extLst>
                <a:ext uri="{FF2B5EF4-FFF2-40B4-BE49-F238E27FC236}">
                  <a16:creationId xmlns:a16="http://schemas.microsoft.com/office/drawing/2014/main" id="{DF2DD4D6-CFE3-4539-93B2-0F581478D01A}"/>
                </a:ext>
              </a:extLst>
            </p:cNvPr>
            <p:cNvSpPr/>
            <p:nvPr/>
          </p:nvSpPr>
          <p:spPr>
            <a:xfrm>
              <a:off x="312700" y="3793605"/>
              <a:ext cx="1440000" cy="1440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32" name="Ellipsi 31">
              <a:extLst>
                <a:ext uri="{FF2B5EF4-FFF2-40B4-BE49-F238E27FC236}">
                  <a16:creationId xmlns:a16="http://schemas.microsoft.com/office/drawing/2014/main" id="{72805554-F2BE-4193-B61E-1CC098A4A8CA}"/>
                </a:ext>
              </a:extLst>
            </p:cNvPr>
            <p:cNvSpPr/>
            <p:nvPr/>
          </p:nvSpPr>
          <p:spPr>
            <a:xfrm>
              <a:off x="666101" y="4146405"/>
              <a:ext cx="720000" cy="720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33" name="Ellipsi 32">
              <a:extLst>
                <a:ext uri="{FF2B5EF4-FFF2-40B4-BE49-F238E27FC236}">
                  <a16:creationId xmlns:a16="http://schemas.microsoft.com/office/drawing/2014/main" id="{1ED21844-C3CE-4A16-8AE3-5562426852E8}"/>
                </a:ext>
              </a:extLst>
            </p:cNvPr>
            <p:cNvSpPr/>
            <p:nvPr/>
          </p:nvSpPr>
          <p:spPr>
            <a:xfrm>
              <a:off x="846101" y="4345602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fi-FI" sz="1200" b="1" dirty="0"/>
                <a:t>8+</a:t>
              </a:r>
            </a:p>
          </p:txBody>
        </p:sp>
        <p:sp>
          <p:nvSpPr>
            <p:cNvPr id="34" name="Ellipsi 33">
              <a:extLst>
                <a:ext uri="{FF2B5EF4-FFF2-40B4-BE49-F238E27FC236}">
                  <a16:creationId xmlns:a16="http://schemas.microsoft.com/office/drawing/2014/main" id="{9ECB42FC-3AF6-4F51-96F5-46077ACEA8AA}"/>
                </a:ext>
              </a:extLst>
            </p:cNvPr>
            <p:cNvSpPr/>
            <p:nvPr/>
          </p:nvSpPr>
          <p:spPr>
            <a:xfrm>
              <a:off x="942700" y="4063605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35" name="Ellipsi 34">
              <a:extLst>
                <a:ext uri="{FF2B5EF4-FFF2-40B4-BE49-F238E27FC236}">
                  <a16:creationId xmlns:a16="http://schemas.microsoft.com/office/drawing/2014/main" id="{E96F790A-E51D-42E5-B46F-C518E2AD7FFD}"/>
                </a:ext>
              </a:extLst>
            </p:cNvPr>
            <p:cNvSpPr/>
            <p:nvPr/>
          </p:nvSpPr>
          <p:spPr>
            <a:xfrm>
              <a:off x="942700" y="4766505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36" name="Ellipsi 35">
              <a:extLst>
                <a:ext uri="{FF2B5EF4-FFF2-40B4-BE49-F238E27FC236}">
                  <a16:creationId xmlns:a16="http://schemas.microsoft.com/office/drawing/2014/main" id="{5E34909C-A65D-485E-9E26-B2589F17F212}"/>
                </a:ext>
              </a:extLst>
            </p:cNvPr>
            <p:cNvSpPr/>
            <p:nvPr/>
          </p:nvSpPr>
          <p:spPr>
            <a:xfrm>
              <a:off x="936383" y="3696405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38" name="Ellipsi 37">
              <a:extLst>
                <a:ext uri="{FF2B5EF4-FFF2-40B4-BE49-F238E27FC236}">
                  <a16:creationId xmlns:a16="http://schemas.microsoft.com/office/drawing/2014/main" id="{D3F5B46D-2D36-4343-A4DB-B26D9C59172F}"/>
                </a:ext>
              </a:extLst>
            </p:cNvPr>
            <p:cNvSpPr/>
            <p:nvPr/>
          </p:nvSpPr>
          <p:spPr>
            <a:xfrm>
              <a:off x="1628798" y="4214632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39" name="Ellipsi 38">
              <a:extLst>
                <a:ext uri="{FF2B5EF4-FFF2-40B4-BE49-F238E27FC236}">
                  <a16:creationId xmlns:a16="http://schemas.microsoft.com/office/drawing/2014/main" id="{76A63B8E-B324-461B-838C-F71E30D2AFD5}"/>
                </a:ext>
              </a:extLst>
            </p:cNvPr>
            <p:cNvSpPr/>
            <p:nvPr/>
          </p:nvSpPr>
          <p:spPr>
            <a:xfrm>
              <a:off x="1651927" y="4575674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0" name="Ellipsi 39">
              <a:extLst>
                <a:ext uri="{FF2B5EF4-FFF2-40B4-BE49-F238E27FC236}">
                  <a16:creationId xmlns:a16="http://schemas.microsoft.com/office/drawing/2014/main" id="{3DAF1CCA-E7DB-4144-8029-C315B3161DEF}"/>
                </a:ext>
              </a:extLst>
            </p:cNvPr>
            <p:cNvSpPr/>
            <p:nvPr/>
          </p:nvSpPr>
          <p:spPr>
            <a:xfrm>
              <a:off x="936383" y="5150805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1" name="Ellipsi 40">
              <a:extLst>
                <a:ext uri="{FF2B5EF4-FFF2-40B4-BE49-F238E27FC236}">
                  <a16:creationId xmlns:a16="http://schemas.microsoft.com/office/drawing/2014/main" id="{CD43D2BE-2612-4DE8-9559-D307DF6523CE}"/>
                </a:ext>
              </a:extLst>
            </p:cNvPr>
            <p:cNvSpPr/>
            <p:nvPr/>
          </p:nvSpPr>
          <p:spPr>
            <a:xfrm>
              <a:off x="207103" y="4412575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2" name="Ellipsi 41">
              <a:extLst>
                <a:ext uri="{FF2B5EF4-FFF2-40B4-BE49-F238E27FC236}">
                  <a16:creationId xmlns:a16="http://schemas.microsoft.com/office/drawing/2014/main" id="{F346AAA0-7873-4FAF-8D40-8839A40401F0}"/>
                </a:ext>
              </a:extLst>
            </p:cNvPr>
            <p:cNvSpPr/>
            <p:nvPr/>
          </p:nvSpPr>
          <p:spPr>
            <a:xfrm>
              <a:off x="430807" y="4946505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3" name="Ellipsi 42">
              <a:extLst>
                <a:ext uri="{FF2B5EF4-FFF2-40B4-BE49-F238E27FC236}">
                  <a16:creationId xmlns:a16="http://schemas.microsoft.com/office/drawing/2014/main" id="{FD757CA0-927C-47B7-9BCA-F22ECC713A77}"/>
                </a:ext>
              </a:extLst>
            </p:cNvPr>
            <p:cNvSpPr/>
            <p:nvPr/>
          </p:nvSpPr>
          <p:spPr>
            <a:xfrm>
              <a:off x="2102793" y="3793605"/>
              <a:ext cx="1440000" cy="1440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4" name="Ellipsi 43">
              <a:extLst>
                <a:ext uri="{FF2B5EF4-FFF2-40B4-BE49-F238E27FC236}">
                  <a16:creationId xmlns:a16="http://schemas.microsoft.com/office/drawing/2014/main" id="{5F6463B6-456B-432E-91B1-BBD7C883FBA7}"/>
                </a:ext>
              </a:extLst>
            </p:cNvPr>
            <p:cNvSpPr/>
            <p:nvPr/>
          </p:nvSpPr>
          <p:spPr>
            <a:xfrm>
              <a:off x="2456194" y="4146405"/>
              <a:ext cx="720000" cy="720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5" name="Ellipsi 44">
              <a:extLst>
                <a:ext uri="{FF2B5EF4-FFF2-40B4-BE49-F238E27FC236}">
                  <a16:creationId xmlns:a16="http://schemas.microsoft.com/office/drawing/2014/main" id="{1FC58705-174D-46FA-A7B7-A90EB19EE361}"/>
                </a:ext>
              </a:extLst>
            </p:cNvPr>
            <p:cNvSpPr/>
            <p:nvPr/>
          </p:nvSpPr>
          <p:spPr>
            <a:xfrm>
              <a:off x="2636194" y="4345602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fi-FI" sz="1200" b="1" dirty="0"/>
                <a:t>6+</a:t>
              </a:r>
            </a:p>
          </p:txBody>
        </p:sp>
        <p:sp>
          <p:nvSpPr>
            <p:cNvPr id="46" name="Ellipsi 45">
              <a:extLst>
                <a:ext uri="{FF2B5EF4-FFF2-40B4-BE49-F238E27FC236}">
                  <a16:creationId xmlns:a16="http://schemas.microsoft.com/office/drawing/2014/main" id="{FF69C602-6553-4E42-A3EA-AAC0A5E109A2}"/>
                </a:ext>
              </a:extLst>
            </p:cNvPr>
            <p:cNvSpPr/>
            <p:nvPr/>
          </p:nvSpPr>
          <p:spPr>
            <a:xfrm>
              <a:off x="2732793" y="4063605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7" name="Ellipsi 46">
              <a:extLst>
                <a:ext uri="{FF2B5EF4-FFF2-40B4-BE49-F238E27FC236}">
                  <a16:creationId xmlns:a16="http://schemas.microsoft.com/office/drawing/2014/main" id="{1EFA683D-2B32-444E-9157-EF97AA4541B4}"/>
                </a:ext>
              </a:extLst>
            </p:cNvPr>
            <p:cNvSpPr/>
            <p:nvPr/>
          </p:nvSpPr>
          <p:spPr>
            <a:xfrm>
              <a:off x="2732793" y="4766505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8" name="Ellipsi 47">
              <a:extLst>
                <a:ext uri="{FF2B5EF4-FFF2-40B4-BE49-F238E27FC236}">
                  <a16:creationId xmlns:a16="http://schemas.microsoft.com/office/drawing/2014/main" id="{16E49430-381D-4CD6-B8E1-570D6027E478}"/>
                </a:ext>
              </a:extLst>
            </p:cNvPr>
            <p:cNvSpPr/>
            <p:nvPr/>
          </p:nvSpPr>
          <p:spPr>
            <a:xfrm>
              <a:off x="3418891" y="4304632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50" name="Ellipsi 49">
              <a:extLst>
                <a:ext uri="{FF2B5EF4-FFF2-40B4-BE49-F238E27FC236}">
                  <a16:creationId xmlns:a16="http://schemas.microsoft.com/office/drawing/2014/main" id="{A1A8DE16-5434-449F-9460-4E17E48D054E}"/>
                </a:ext>
              </a:extLst>
            </p:cNvPr>
            <p:cNvSpPr/>
            <p:nvPr/>
          </p:nvSpPr>
          <p:spPr>
            <a:xfrm>
              <a:off x="3419415" y="4585405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52" name="Ellipsi 51">
              <a:extLst>
                <a:ext uri="{FF2B5EF4-FFF2-40B4-BE49-F238E27FC236}">
                  <a16:creationId xmlns:a16="http://schemas.microsoft.com/office/drawing/2014/main" id="{7BF42E6B-2678-4CFD-B13A-3E2A252A02E2}"/>
                </a:ext>
              </a:extLst>
            </p:cNvPr>
            <p:cNvSpPr/>
            <p:nvPr/>
          </p:nvSpPr>
          <p:spPr>
            <a:xfrm>
              <a:off x="2012793" y="4592575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53" name="Ellipsi 52">
              <a:extLst>
                <a:ext uri="{FF2B5EF4-FFF2-40B4-BE49-F238E27FC236}">
                  <a16:creationId xmlns:a16="http://schemas.microsoft.com/office/drawing/2014/main" id="{C8662501-3CB2-424C-A190-02143F3A6365}"/>
                </a:ext>
              </a:extLst>
            </p:cNvPr>
            <p:cNvSpPr/>
            <p:nvPr/>
          </p:nvSpPr>
          <p:spPr>
            <a:xfrm>
              <a:off x="2023566" y="4232575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55" name="Ellipsi 54">
              <a:extLst>
                <a:ext uri="{FF2B5EF4-FFF2-40B4-BE49-F238E27FC236}">
                  <a16:creationId xmlns:a16="http://schemas.microsoft.com/office/drawing/2014/main" id="{F99ADE49-07B3-40A5-9AA3-E4280BF52B58}"/>
                </a:ext>
              </a:extLst>
            </p:cNvPr>
            <p:cNvSpPr/>
            <p:nvPr/>
          </p:nvSpPr>
          <p:spPr>
            <a:xfrm>
              <a:off x="3885421" y="3793605"/>
              <a:ext cx="1440000" cy="1440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56" name="Ellipsi 55">
              <a:extLst>
                <a:ext uri="{FF2B5EF4-FFF2-40B4-BE49-F238E27FC236}">
                  <a16:creationId xmlns:a16="http://schemas.microsoft.com/office/drawing/2014/main" id="{3B975B9A-0395-4092-9EA1-F581C7E434EC}"/>
                </a:ext>
              </a:extLst>
            </p:cNvPr>
            <p:cNvSpPr/>
            <p:nvPr/>
          </p:nvSpPr>
          <p:spPr>
            <a:xfrm>
              <a:off x="4238822" y="4146405"/>
              <a:ext cx="720000" cy="720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57" name="Ellipsi 56">
              <a:extLst>
                <a:ext uri="{FF2B5EF4-FFF2-40B4-BE49-F238E27FC236}">
                  <a16:creationId xmlns:a16="http://schemas.microsoft.com/office/drawing/2014/main" id="{5ADD2E7A-57F9-44DE-A97D-F1824C57B54E}"/>
                </a:ext>
              </a:extLst>
            </p:cNvPr>
            <p:cNvSpPr/>
            <p:nvPr/>
          </p:nvSpPr>
          <p:spPr>
            <a:xfrm>
              <a:off x="4418822" y="4345602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fi-FI" sz="1200" b="1" dirty="0"/>
                <a:t>8+</a:t>
              </a:r>
            </a:p>
          </p:txBody>
        </p:sp>
        <p:sp>
          <p:nvSpPr>
            <p:cNvPr id="58" name="Ellipsi 57">
              <a:extLst>
                <a:ext uri="{FF2B5EF4-FFF2-40B4-BE49-F238E27FC236}">
                  <a16:creationId xmlns:a16="http://schemas.microsoft.com/office/drawing/2014/main" id="{DC6255B0-F68D-4587-8006-077BF0FFCD1F}"/>
                </a:ext>
              </a:extLst>
            </p:cNvPr>
            <p:cNvSpPr/>
            <p:nvPr/>
          </p:nvSpPr>
          <p:spPr>
            <a:xfrm>
              <a:off x="4515421" y="4063605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59" name="Ellipsi 58">
              <a:extLst>
                <a:ext uri="{FF2B5EF4-FFF2-40B4-BE49-F238E27FC236}">
                  <a16:creationId xmlns:a16="http://schemas.microsoft.com/office/drawing/2014/main" id="{997628FE-EBAF-4401-BE88-EEF1C9E66669}"/>
                </a:ext>
              </a:extLst>
            </p:cNvPr>
            <p:cNvSpPr/>
            <p:nvPr/>
          </p:nvSpPr>
          <p:spPr>
            <a:xfrm>
              <a:off x="4515421" y="4766505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60" name="Ellipsi 59">
              <a:extLst>
                <a:ext uri="{FF2B5EF4-FFF2-40B4-BE49-F238E27FC236}">
                  <a16:creationId xmlns:a16="http://schemas.microsoft.com/office/drawing/2014/main" id="{DFAB7E8A-3E4C-4332-89A5-D114236A1846}"/>
                </a:ext>
              </a:extLst>
            </p:cNvPr>
            <p:cNvSpPr/>
            <p:nvPr/>
          </p:nvSpPr>
          <p:spPr>
            <a:xfrm>
              <a:off x="4509104" y="3696405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62" name="Ellipsi 61">
              <a:extLst>
                <a:ext uri="{FF2B5EF4-FFF2-40B4-BE49-F238E27FC236}">
                  <a16:creationId xmlns:a16="http://schemas.microsoft.com/office/drawing/2014/main" id="{AF3DAFAF-04BA-461C-A9BB-A18DD6095E07}"/>
                </a:ext>
              </a:extLst>
            </p:cNvPr>
            <p:cNvSpPr/>
            <p:nvPr/>
          </p:nvSpPr>
          <p:spPr>
            <a:xfrm>
              <a:off x="5259416" y="4424817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63" name="Ellipsi 62">
              <a:extLst>
                <a:ext uri="{FF2B5EF4-FFF2-40B4-BE49-F238E27FC236}">
                  <a16:creationId xmlns:a16="http://schemas.microsoft.com/office/drawing/2014/main" id="{F35DB8C0-BA29-4848-AC77-8F1D02CAAA8E}"/>
                </a:ext>
              </a:extLst>
            </p:cNvPr>
            <p:cNvSpPr/>
            <p:nvPr/>
          </p:nvSpPr>
          <p:spPr>
            <a:xfrm>
              <a:off x="5066221" y="4922205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64" name="Ellipsi 63">
              <a:extLst>
                <a:ext uri="{FF2B5EF4-FFF2-40B4-BE49-F238E27FC236}">
                  <a16:creationId xmlns:a16="http://schemas.microsoft.com/office/drawing/2014/main" id="{E842C367-5085-4A49-BDB1-A5A90EAF0303}"/>
                </a:ext>
              </a:extLst>
            </p:cNvPr>
            <p:cNvSpPr/>
            <p:nvPr/>
          </p:nvSpPr>
          <p:spPr>
            <a:xfrm>
              <a:off x="4509104" y="5150805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65" name="Ellipsi 64">
              <a:extLst>
                <a:ext uri="{FF2B5EF4-FFF2-40B4-BE49-F238E27FC236}">
                  <a16:creationId xmlns:a16="http://schemas.microsoft.com/office/drawing/2014/main" id="{194CFA19-F1BC-45E2-B744-40DE670F50F6}"/>
                </a:ext>
              </a:extLst>
            </p:cNvPr>
            <p:cNvSpPr/>
            <p:nvPr/>
          </p:nvSpPr>
          <p:spPr>
            <a:xfrm>
              <a:off x="3809485" y="4304632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66" name="Ellipsi 65">
              <a:extLst>
                <a:ext uri="{FF2B5EF4-FFF2-40B4-BE49-F238E27FC236}">
                  <a16:creationId xmlns:a16="http://schemas.microsoft.com/office/drawing/2014/main" id="{A4FD52E0-0A78-4381-81B4-34CC929D47F5}"/>
                </a:ext>
              </a:extLst>
            </p:cNvPr>
            <p:cNvSpPr/>
            <p:nvPr/>
          </p:nvSpPr>
          <p:spPr>
            <a:xfrm>
              <a:off x="3809485" y="4586545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67" name="Ellipsi 66">
              <a:extLst>
                <a:ext uri="{FF2B5EF4-FFF2-40B4-BE49-F238E27FC236}">
                  <a16:creationId xmlns:a16="http://schemas.microsoft.com/office/drawing/2014/main" id="{01097D14-3DAE-4354-B42C-BC843E2D35AC}"/>
                </a:ext>
              </a:extLst>
            </p:cNvPr>
            <p:cNvSpPr/>
            <p:nvPr/>
          </p:nvSpPr>
          <p:spPr>
            <a:xfrm>
              <a:off x="1555728" y="4120205"/>
              <a:ext cx="695607" cy="407902"/>
            </a:xfrm>
            <a:prstGeom prst="ellipse">
              <a:avLst/>
            </a:prstGeom>
            <a:noFill/>
            <a:ln w="28575">
              <a:solidFill>
                <a:srgbClr val="00B0F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68" name="Ellipsi 67">
              <a:extLst>
                <a:ext uri="{FF2B5EF4-FFF2-40B4-BE49-F238E27FC236}">
                  <a16:creationId xmlns:a16="http://schemas.microsoft.com/office/drawing/2014/main" id="{07B807D7-C11B-483A-9EDA-0C53A4F45BA6}"/>
                </a:ext>
              </a:extLst>
            </p:cNvPr>
            <p:cNvSpPr/>
            <p:nvPr/>
          </p:nvSpPr>
          <p:spPr>
            <a:xfrm>
              <a:off x="1563026" y="4448975"/>
              <a:ext cx="695607" cy="407902"/>
            </a:xfrm>
            <a:prstGeom prst="ellipse">
              <a:avLst/>
            </a:prstGeom>
            <a:noFill/>
            <a:ln w="28575">
              <a:solidFill>
                <a:srgbClr val="00B0F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69" name="Ellipsi 68">
              <a:extLst>
                <a:ext uri="{FF2B5EF4-FFF2-40B4-BE49-F238E27FC236}">
                  <a16:creationId xmlns:a16="http://schemas.microsoft.com/office/drawing/2014/main" id="{71B66AAB-3E4A-476E-8D04-E07276EBC7F2}"/>
                </a:ext>
              </a:extLst>
            </p:cNvPr>
            <p:cNvSpPr/>
            <p:nvPr/>
          </p:nvSpPr>
          <p:spPr>
            <a:xfrm>
              <a:off x="3349621" y="4177380"/>
              <a:ext cx="695607" cy="407902"/>
            </a:xfrm>
            <a:prstGeom prst="ellipse">
              <a:avLst/>
            </a:prstGeom>
            <a:noFill/>
            <a:ln w="28575">
              <a:solidFill>
                <a:srgbClr val="00B0F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70" name="Ellipsi 69">
              <a:extLst>
                <a:ext uri="{FF2B5EF4-FFF2-40B4-BE49-F238E27FC236}">
                  <a16:creationId xmlns:a16="http://schemas.microsoft.com/office/drawing/2014/main" id="{F2C673B8-579C-4F10-96BA-89FE99295D4A}"/>
                </a:ext>
              </a:extLst>
            </p:cNvPr>
            <p:cNvSpPr/>
            <p:nvPr/>
          </p:nvSpPr>
          <p:spPr>
            <a:xfrm>
              <a:off x="3356194" y="4463393"/>
              <a:ext cx="695607" cy="407902"/>
            </a:xfrm>
            <a:prstGeom prst="ellipse">
              <a:avLst/>
            </a:prstGeom>
            <a:noFill/>
            <a:ln w="28575">
              <a:solidFill>
                <a:srgbClr val="00B0F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grpSp>
        <p:nvGrpSpPr>
          <p:cNvPr id="106" name="Ryhmä 105">
            <a:extLst>
              <a:ext uri="{FF2B5EF4-FFF2-40B4-BE49-F238E27FC236}">
                <a16:creationId xmlns:a16="http://schemas.microsoft.com/office/drawing/2014/main" id="{775344E9-3A6C-4537-93E7-2E69A74A07B5}"/>
              </a:ext>
            </a:extLst>
          </p:cNvPr>
          <p:cNvGrpSpPr/>
          <p:nvPr/>
        </p:nvGrpSpPr>
        <p:grpSpPr>
          <a:xfrm>
            <a:off x="6225974" y="2916390"/>
            <a:ext cx="2845116" cy="3720323"/>
            <a:chOff x="6225974" y="2916390"/>
            <a:chExt cx="2845116" cy="3720323"/>
          </a:xfrm>
        </p:grpSpPr>
        <p:sp>
          <p:nvSpPr>
            <p:cNvPr id="71" name="Ellipsi 70">
              <a:extLst>
                <a:ext uri="{FF2B5EF4-FFF2-40B4-BE49-F238E27FC236}">
                  <a16:creationId xmlns:a16="http://schemas.microsoft.com/office/drawing/2014/main" id="{17472C09-214E-4BF7-B79B-3B24F0D15BAB}"/>
                </a:ext>
              </a:extLst>
            </p:cNvPr>
            <p:cNvSpPr/>
            <p:nvPr/>
          </p:nvSpPr>
          <p:spPr>
            <a:xfrm>
              <a:off x="6225974" y="4592575"/>
              <a:ext cx="1440000" cy="1440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72" name="Ellipsi 71">
              <a:extLst>
                <a:ext uri="{FF2B5EF4-FFF2-40B4-BE49-F238E27FC236}">
                  <a16:creationId xmlns:a16="http://schemas.microsoft.com/office/drawing/2014/main" id="{3438585C-71E6-447C-9461-9C7ED702DBFA}"/>
                </a:ext>
              </a:extLst>
            </p:cNvPr>
            <p:cNvSpPr/>
            <p:nvPr/>
          </p:nvSpPr>
          <p:spPr>
            <a:xfrm>
              <a:off x="6579375" y="4945375"/>
              <a:ext cx="720000" cy="720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73" name="Ellipsi 72">
              <a:extLst>
                <a:ext uri="{FF2B5EF4-FFF2-40B4-BE49-F238E27FC236}">
                  <a16:creationId xmlns:a16="http://schemas.microsoft.com/office/drawing/2014/main" id="{9DA642A6-992B-451E-8CCA-C123C183F94C}"/>
                </a:ext>
              </a:extLst>
            </p:cNvPr>
            <p:cNvSpPr/>
            <p:nvPr/>
          </p:nvSpPr>
          <p:spPr>
            <a:xfrm>
              <a:off x="6759375" y="5144572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fi-FI" sz="1200" b="1" dirty="0"/>
                <a:t>8+</a:t>
              </a:r>
            </a:p>
          </p:txBody>
        </p:sp>
        <p:sp>
          <p:nvSpPr>
            <p:cNvPr id="74" name="Ellipsi 73">
              <a:extLst>
                <a:ext uri="{FF2B5EF4-FFF2-40B4-BE49-F238E27FC236}">
                  <a16:creationId xmlns:a16="http://schemas.microsoft.com/office/drawing/2014/main" id="{87077753-1160-4BDF-8552-26DDE602FD48}"/>
                </a:ext>
              </a:extLst>
            </p:cNvPr>
            <p:cNvSpPr/>
            <p:nvPr/>
          </p:nvSpPr>
          <p:spPr>
            <a:xfrm>
              <a:off x="6855974" y="4862575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75" name="Ellipsi 74">
              <a:extLst>
                <a:ext uri="{FF2B5EF4-FFF2-40B4-BE49-F238E27FC236}">
                  <a16:creationId xmlns:a16="http://schemas.microsoft.com/office/drawing/2014/main" id="{098E8046-CCB0-45F6-A4B8-1CD36238C082}"/>
                </a:ext>
              </a:extLst>
            </p:cNvPr>
            <p:cNvSpPr/>
            <p:nvPr/>
          </p:nvSpPr>
          <p:spPr>
            <a:xfrm>
              <a:off x="6855974" y="5565475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76" name="Ellipsi 75">
              <a:extLst>
                <a:ext uri="{FF2B5EF4-FFF2-40B4-BE49-F238E27FC236}">
                  <a16:creationId xmlns:a16="http://schemas.microsoft.com/office/drawing/2014/main" id="{1D593C8D-88DE-40E4-A57A-B89AA1B12F3C}"/>
                </a:ext>
              </a:extLst>
            </p:cNvPr>
            <p:cNvSpPr/>
            <p:nvPr/>
          </p:nvSpPr>
          <p:spPr>
            <a:xfrm>
              <a:off x="6849657" y="4495375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77" name="Ellipsi 76">
              <a:extLst>
                <a:ext uri="{FF2B5EF4-FFF2-40B4-BE49-F238E27FC236}">
                  <a16:creationId xmlns:a16="http://schemas.microsoft.com/office/drawing/2014/main" id="{6F4DC3F9-5651-45E6-836B-4F6A79EA9468}"/>
                </a:ext>
              </a:extLst>
            </p:cNvPr>
            <p:cNvSpPr/>
            <p:nvPr/>
          </p:nvSpPr>
          <p:spPr>
            <a:xfrm>
              <a:off x="7411571" y="4762365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79" name="Ellipsi 78">
              <a:extLst>
                <a:ext uri="{FF2B5EF4-FFF2-40B4-BE49-F238E27FC236}">
                  <a16:creationId xmlns:a16="http://schemas.microsoft.com/office/drawing/2014/main" id="{367F4566-E88D-40F1-BEA5-740E7C8C0D1F}"/>
                </a:ext>
              </a:extLst>
            </p:cNvPr>
            <p:cNvSpPr/>
            <p:nvPr/>
          </p:nvSpPr>
          <p:spPr>
            <a:xfrm>
              <a:off x="7406774" y="5721175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80" name="Ellipsi 79">
              <a:extLst>
                <a:ext uri="{FF2B5EF4-FFF2-40B4-BE49-F238E27FC236}">
                  <a16:creationId xmlns:a16="http://schemas.microsoft.com/office/drawing/2014/main" id="{EB91191F-A71B-457B-ADA7-DA9EAE9784AA}"/>
                </a:ext>
              </a:extLst>
            </p:cNvPr>
            <p:cNvSpPr/>
            <p:nvPr/>
          </p:nvSpPr>
          <p:spPr>
            <a:xfrm>
              <a:off x="6849657" y="5949775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81" name="Ellipsi 80">
              <a:extLst>
                <a:ext uri="{FF2B5EF4-FFF2-40B4-BE49-F238E27FC236}">
                  <a16:creationId xmlns:a16="http://schemas.microsoft.com/office/drawing/2014/main" id="{D9E9AE05-7838-49CF-9447-D08FD607332A}"/>
                </a:ext>
              </a:extLst>
            </p:cNvPr>
            <p:cNvSpPr/>
            <p:nvPr/>
          </p:nvSpPr>
          <p:spPr>
            <a:xfrm>
              <a:off x="6253277" y="4820331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82" name="Ellipsi 81">
              <a:extLst>
                <a:ext uri="{FF2B5EF4-FFF2-40B4-BE49-F238E27FC236}">
                  <a16:creationId xmlns:a16="http://schemas.microsoft.com/office/drawing/2014/main" id="{BE7E992E-74B4-4AA0-BC15-7557901A2206}"/>
                </a:ext>
              </a:extLst>
            </p:cNvPr>
            <p:cNvSpPr/>
            <p:nvPr/>
          </p:nvSpPr>
          <p:spPr>
            <a:xfrm>
              <a:off x="6315974" y="5721175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83" name="Ellipsi 82">
              <a:extLst>
                <a:ext uri="{FF2B5EF4-FFF2-40B4-BE49-F238E27FC236}">
                  <a16:creationId xmlns:a16="http://schemas.microsoft.com/office/drawing/2014/main" id="{70B11C81-6F77-4EAD-B6A2-F351B0366A5D}"/>
                </a:ext>
              </a:extLst>
            </p:cNvPr>
            <p:cNvSpPr/>
            <p:nvPr/>
          </p:nvSpPr>
          <p:spPr>
            <a:xfrm>
              <a:off x="7517095" y="3400205"/>
              <a:ext cx="1440000" cy="1440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84" name="Ellipsi 83">
              <a:extLst>
                <a:ext uri="{FF2B5EF4-FFF2-40B4-BE49-F238E27FC236}">
                  <a16:creationId xmlns:a16="http://schemas.microsoft.com/office/drawing/2014/main" id="{B6B05ED4-F4BA-4100-AA33-0B3EFE53FB8A}"/>
                </a:ext>
              </a:extLst>
            </p:cNvPr>
            <p:cNvSpPr/>
            <p:nvPr/>
          </p:nvSpPr>
          <p:spPr>
            <a:xfrm>
              <a:off x="7870496" y="3753005"/>
              <a:ext cx="720000" cy="720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85" name="Ellipsi 84">
              <a:extLst>
                <a:ext uri="{FF2B5EF4-FFF2-40B4-BE49-F238E27FC236}">
                  <a16:creationId xmlns:a16="http://schemas.microsoft.com/office/drawing/2014/main" id="{A3CFD316-7683-4823-9C7D-25BD7C2AA331}"/>
                </a:ext>
              </a:extLst>
            </p:cNvPr>
            <p:cNvSpPr/>
            <p:nvPr/>
          </p:nvSpPr>
          <p:spPr>
            <a:xfrm>
              <a:off x="8050496" y="3952202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fi-FI" sz="1200" b="1" dirty="0"/>
                <a:t>8+</a:t>
              </a:r>
            </a:p>
          </p:txBody>
        </p:sp>
        <p:sp>
          <p:nvSpPr>
            <p:cNvPr id="86" name="Ellipsi 85">
              <a:extLst>
                <a:ext uri="{FF2B5EF4-FFF2-40B4-BE49-F238E27FC236}">
                  <a16:creationId xmlns:a16="http://schemas.microsoft.com/office/drawing/2014/main" id="{38C3A707-C0AB-4ADB-903A-FAAA2776C7C0}"/>
                </a:ext>
              </a:extLst>
            </p:cNvPr>
            <p:cNvSpPr/>
            <p:nvPr/>
          </p:nvSpPr>
          <p:spPr>
            <a:xfrm>
              <a:off x="8147095" y="3670205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87" name="Ellipsi 86">
              <a:extLst>
                <a:ext uri="{FF2B5EF4-FFF2-40B4-BE49-F238E27FC236}">
                  <a16:creationId xmlns:a16="http://schemas.microsoft.com/office/drawing/2014/main" id="{AB7424CA-8DE2-45FB-85FC-66F2A6EEFFA1}"/>
                </a:ext>
              </a:extLst>
            </p:cNvPr>
            <p:cNvSpPr/>
            <p:nvPr/>
          </p:nvSpPr>
          <p:spPr>
            <a:xfrm>
              <a:off x="8147095" y="4373105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88" name="Ellipsi 87">
              <a:extLst>
                <a:ext uri="{FF2B5EF4-FFF2-40B4-BE49-F238E27FC236}">
                  <a16:creationId xmlns:a16="http://schemas.microsoft.com/office/drawing/2014/main" id="{98B38C9D-553F-4F48-BB54-E26CDBDF3517}"/>
                </a:ext>
              </a:extLst>
            </p:cNvPr>
            <p:cNvSpPr/>
            <p:nvPr/>
          </p:nvSpPr>
          <p:spPr>
            <a:xfrm>
              <a:off x="8140778" y="3303005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89" name="Ellipsi 88">
              <a:extLst>
                <a:ext uri="{FF2B5EF4-FFF2-40B4-BE49-F238E27FC236}">
                  <a16:creationId xmlns:a16="http://schemas.microsoft.com/office/drawing/2014/main" id="{63324582-EEAB-4C95-A000-DDA52E4245D7}"/>
                </a:ext>
              </a:extLst>
            </p:cNvPr>
            <p:cNvSpPr/>
            <p:nvPr/>
          </p:nvSpPr>
          <p:spPr>
            <a:xfrm>
              <a:off x="8702692" y="3569995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0" name="Ellipsi 89">
              <a:extLst>
                <a:ext uri="{FF2B5EF4-FFF2-40B4-BE49-F238E27FC236}">
                  <a16:creationId xmlns:a16="http://schemas.microsoft.com/office/drawing/2014/main" id="{567CAC20-BB2D-4182-8A5A-DB4480E66D06}"/>
                </a:ext>
              </a:extLst>
            </p:cNvPr>
            <p:cNvSpPr/>
            <p:nvPr/>
          </p:nvSpPr>
          <p:spPr>
            <a:xfrm>
              <a:off x="8891090" y="4031417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2" name="Ellipsi 91">
              <a:extLst>
                <a:ext uri="{FF2B5EF4-FFF2-40B4-BE49-F238E27FC236}">
                  <a16:creationId xmlns:a16="http://schemas.microsoft.com/office/drawing/2014/main" id="{232F291F-1544-48C6-B28B-FD1CCC4FFA3D}"/>
                </a:ext>
              </a:extLst>
            </p:cNvPr>
            <p:cNvSpPr/>
            <p:nvPr/>
          </p:nvSpPr>
          <p:spPr>
            <a:xfrm>
              <a:off x="8140778" y="4757405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3" name="Ellipsi 92">
              <a:extLst>
                <a:ext uri="{FF2B5EF4-FFF2-40B4-BE49-F238E27FC236}">
                  <a16:creationId xmlns:a16="http://schemas.microsoft.com/office/drawing/2014/main" id="{4787CC50-1442-41C9-A16A-C7ACC77203D6}"/>
                </a:ext>
              </a:extLst>
            </p:cNvPr>
            <p:cNvSpPr/>
            <p:nvPr/>
          </p:nvSpPr>
          <p:spPr>
            <a:xfrm>
              <a:off x="7544398" y="3627961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4" name="Ellipsi 93">
              <a:extLst>
                <a:ext uri="{FF2B5EF4-FFF2-40B4-BE49-F238E27FC236}">
                  <a16:creationId xmlns:a16="http://schemas.microsoft.com/office/drawing/2014/main" id="{B8082FA2-ED2A-4B6C-9B45-0EE5B4083BBC}"/>
                </a:ext>
              </a:extLst>
            </p:cNvPr>
            <p:cNvSpPr/>
            <p:nvPr/>
          </p:nvSpPr>
          <p:spPr>
            <a:xfrm>
              <a:off x="7607095" y="4528805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5" name="Ellipsi 94">
              <a:extLst>
                <a:ext uri="{FF2B5EF4-FFF2-40B4-BE49-F238E27FC236}">
                  <a16:creationId xmlns:a16="http://schemas.microsoft.com/office/drawing/2014/main" id="{857DE564-1DA7-4D92-8CA5-658A263AA806}"/>
                </a:ext>
              </a:extLst>
            </p:cNvPr>
            <p:cNvSpPr/>
            <p:nvPr/>
          </p:nvSpPr>
          <p:spPr>
            <a:xfrm>
              <a:off x="6752236" y="2916390"/>
              <a:ext cx="720000" cy="720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6" name="Ellipsi 95">
              <a:extLst>
                <a:ext uri="{FF2B5EF4-FFF2-40B4-BE49-F238E27FC236}">
                  <a16:creationId xmlns:a16="http://schemas.microsoft.com/office/drawing/2014/main" id="{BE469D75-A162-4069-BD75-FA830E93F4D7}"/>
                </a:ext>
              </a:extLst>
            </p:cNvPr>
            <p:cNvSpPr/>
            <p:nvPr/>
          </p:nvSpPr>
          <p:spPr>
            <a:xfrm>
              <a:off x="6932236" y="3096390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fi-FI" sz="1200" b="1" dirty="0"/>
                <a:t>1+</a:t>
              </a:r>
            </a:p>
          </p:txBody>
        </p:sp>
        <p:sp>
          <p:nvSpPr>
            <p:cNvPr id="97" name="Ellipsi 96">
              <a:extLst>
                <a:ext uri="{FF2B5EF4-FFF2-40B4-BE49-F238E27FC236}">
                  <a16:creationId xmlns:a16="http://schemas.microsoft.com/office/drawing/2014/main" id="{05076907-70E4-4454-BE38-ED3ED53ADA92}"/>
                </a:ext>
              </a:extLst>
            </p:cNvPr>
            <p:cNvSpPr/>
            <p:nvPr/>
          </p:nvSpPr>
          <p:spPr>
            <a:xfrm>
              <a:off x="7303204" y="3427691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8" name="Ellipsi 97">
              <a:extLst>
                <a:ext uri="{FF2B5EF4-FFF2-40B4-BE49-F238E27FC236}">
                  <a16:creationId xmlns:a16="http://schemas.microsoft.com/office/drawing/2014/main" id="{F5FAD05D-5380-478B-8186-9824A05F0F39}"/>
                </a:ext>
              </a:extLst>
            </p:cNvPr>
            <p:cNvSpPr/>
            <p:nvPr/>
          </p:nvSpPr>
          <p:spPr>
            <a:xfrm>
              <a:off x="7653340" y="5916713"/>
              <a:ext cx="720000" cy="720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9" name="Ellipsi 98">
              <a:extLst>
                <a:ext uri="{FF2B5EF4-FFF2-40B4-BE49-F238E27FC236}">
                  <a16:creationId xmlns:a16="http://schemas.microsoft.com/office/drawing/2014/main" id="{5E09AA28-6972-4C14-98B6-5411C58E7F09}"/>
                </a:ext>
              </a:extLst>
            </p:cNvPr>
            <p:cNvSpPr/>
            <p:nvPr/>
          </p:nvSpPr>
          <p:spPr>
            <a:xfrm>
              <a:off x="7833340" y="6096713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fi-FI" sz="1200" b="1" dirty="0"/>
                <a:t>1+</a:t>
              </a:r>
            </a:p>
          </p:txBody>
        </p:sp>
        <p:sp>
          <p:nvSpPr>
            <p:cNvPr id="100" name="Ellipsi 99">
              <a:extLst>
                <a:ext uri="{FF2B5EF4-FFF2-40B4-BE49-F238E27FC236}">
                  <a16:creationId xmlns:a16="http://schemas.microsoft.com/office/drawing/2014/main" id="{21F7494B-304C-4DDE-A6F0-18CED2BE2F95}"/>
                </a:ext>
              </a:extLst>
            </p:cNvPr>
            <p:cNvSpPr/>
            <p:nvPr/>
          </p:nvSpPr>
          <p:spPr>
            <a:xfrm>
              <a:off x="7664084" y="5942575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1" name="Ellipsi 100">
              <a:extLst>
                <a:ext uri="{FF2B5EF4-FFF2-40B4-BE49-F238E27FC236}">
                  <a16:creationId xmlns:a16="http://schemas.microsoft.com/office/drawing/2014/main" id="{840FDAF3-8A12-4021-9507-D327B42CB4EC}"/>
                </a:ext>
              </a:extLst>
            </p:cNvPr>
            <p:cNvSpPr/>
            <p:nvPr/>
          </p:nvSpPr>
          <p:spPr>
            <a:xfrm rot="2508514">
              <a:off x="7150340" y="3429070"/>
              <a:ext cx="695607" cy="407902"/>
            </a:xfrm>
            <a:prstGeom prst="ellipse">
              <a:avLst/>
            </a:prstGeom>
            <a:noFill/>
            <a:ln w="28575">
              <a:solidFill>
                <a:srgbClr val="00B0F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2" name="Ellipsi 101">
              <a:extLst>
                <a:ext uri="{FF2B5EF4-FFF2-40B4-BE49-F238E27FC236}">
                  <a16:creationId xmlns:a16="http://schemas.microsoft.com/office/drawing/2014/main" id="{B4C399D7-0C10-4D23-8147-D685F95E8819}"/>
                </a:ext>
              </a:extLst>
            </p:cNvPr>
            <p:cNvSpPr/>
            <p:nvPr/>
          </p:nvSpPr>
          <p:spPr>
            <a:xfrm rot="18979425">
              <a:off x="7244283" y="4515170"/>
              <a:ext cx="695607" cy="407902"/>
            </a:xfrm>
            <a:prstGeom prst="ellipse">
              <a:avLst/>
            </a:prstGeom>
            <a:noFill/>
            <a:ln w="28575">
              <a:solidFill>
                <a:srgbClr val="00B0F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3" name="Ellipsi 102">
              <a:extLst>
                <a:ext uri="{FF2B5EF4-FFF2-40B4-BE49-F238E27FC236}">
                  <a16:creationId xmlns:a16="http://schemas.microsoft.com/office/drawing/2014/main" id="{767AD2F9-ABBF-4FFE-AC59-2E4202DB5795}"/>
                </a:ext>
              </a:extLst>
            </p:cNvPr>
            <p:cNvSpPr/>
            <p:nvPr/>
          </p:nvSpPr>
          <p:spPr>
            <a:xfrm rot="2473527">
              <a:off x="7259318" y="5690155"/>
              <a:ext cx="695607" cy="407902"/>
            </a:xfrm>
            <a:prstGeom prst="ellipse">
              <a:avLst/>
            </a:prstGeom>
            <a:noFill/>
            <a:ln w="28575">
              <a:solidFill>
                <a:srgbClr val="00B0F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756167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BDD18B-CABA-42DA-A59C-8E6A471DF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Kertaus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9D63A11-E165-4A23-AEE4-EB49C5D278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Oikein vai väärin? Jos lause on väärin, korjaa se.</a:t>
            </a:r>
          </a:p>
          <a:p>
            <a:pPr marL="914400" lvl="1" indent="-457200">
              <a:buFont typeface="+mj-lt"/>
              <a:buAutoNum type="alphaLcParenR"/>
            </a:pPr>
            <a:r>
              <a:rPr lang="fi-FI" dirty="0"/>
              <a:t>Palaminen vaatii kaksi asiaa.</a:t>
            </a:r>
          </a:p>
          <a:p>
            <a:pPr marL="914400" lvl="1" indent="-457200">
              <a:buFont typeface="+mj-lt"/>
              <a:buAutoNum type="alphaLcParenR"/>
            </a:pPr>
            <a:r>
              <a:rPr lang="fi-FI" dirty="0"/>
              <a:t>Palaminen vaatii ilmaa.</a:t>
            </a:r>
          </a:p>
          <a:p>
            <a:pPr marL="914400" lvl="1" indent="-457200">
              <a:buFont typeface="+mj-lt"/>
              <a:buAutoNum type="alphaLcParenR"/>
            </a:pPr>
            <a:r>
              <a:rPr lang="fi-FI" dirty="0"/>
              <a:t>Kun tulipalo peitetään sammutuspeitteellä, tulipalo tukahtuu.</a:t>
            </a:r>
          </a:p>
          <a:p>
            <a:pPr marL="914400" lvl="1" indent="-457200">
              <a:buFont typeface="+mj-lt"/>
              <a:buAutoNum type="alphaLcParenR"/>
            </a:pPr>
            <a:r>
              <a:rPr lang="fi-FI" dirty="0"/>
              <a:t>Raivaaminen tarkoittaa, että tulipalosta poistetaan palava aine.</a:t>
            </a:r>
          </a:p>
          <a:p>
            <a:pPr marL="914400" lvl="1" indent="-457200">
              <a:buFont typeface="+mj-lt"/>
              <a:buAutoNum type="alphaLcParenR"/>
            </a:pPr>
            <a:r>
              <a:rPr lang="fi-FI" dirty="0"/>
              <a:t>Lain mukaan jokaisessa kodissa on oltava sammutuspeite.</a:t>
            </a:r>
          </a:p>
          <a:p>
            <a:pPr marL="914400" lvl="1" indent="-457200">
              <a:buFont typeface="+mj-lt"/>
              <a:buAutoNum type="alphaLcParenR"/>
            </a:pPr>
            <a:r>
              <a:rPr lang="fi-FI" dirty="0"/>
              <a:t>Palovaroitin hälyttää, kun se huomaa hiilidioksidikaasua.</a:t>
            </a:r>
          </a:p>
          <a:p>
            <a:pPr marL="914400" lvl="1" indent="-457200">
              <a:buFont typeface="+mj-lt"/>
              <a:buAutoNum type="alphaLcParenR"/>
            </a:pPr>
            <a:endParaRPr lang="fi-FI" dirty="0"/>
          </a:p>
          <a:p>
            <a:pPr marL="914400" lvl="1" indent="-457200">
              <a:buFont typeface="+mj-lt"/>
              <a:buAutoNum type="alphaLcParenR"/>
            </a:pPr>
            <a:endParaRPr lang="fi-FI" dirty="0"/>
          </a:p>
          <a:p>
            <a:pPr lvl="1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18716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Ellipsi 40">
            <a:extLst>
              <a:ext uri="{FF2B5EF4-FFF2-40B4-BE49-F238E27FC236}">
                <a16:creationId xmlns:a16="http://schemas.microsoft.com/office/drawing/2014/main" id="{6F36999E-290E-4C9F-8819-F324C5B84680}"/>
              </a:ext>
            </a:extLst>
          </p:cNvPr>
          <p:cNvSpPr/>
          <p:nvPr/>
        </p:nvSpPr>
        <p:spPr>
          <a:xfrm>
            <a:off x="1475802" y="4149340"/>
            <a:ext cx="2160000" cy="2160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FDB079-BDE3-46D8-B743-B82F1CE93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Suola muodostuu ioneista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D6DE7C6-CACC-4198-B789-37E9D0710A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29295"/>
            <a:ext cx="7886700" cy="2335876"/>
          </a:xfrm>
        </p:spPr>
        <p:txBody>
          <a:bodyPr>
            <a:normAutofit/>
          </a:bodyPr>
          <a:lstStyle/>
          <a:p>
            <a:r>
              <a:rPr lang="fi-FI" dirty="0"/>
              <a:t>Myös metalliatomit yrittävät päästä oktettiin</a:t>
            </a:r>
          </a:p>
          <a:p>
            <a:r>
              <a:rPr lang="fi-FI" dirty="0"/>
              <a:t>Jos metalliatomin lähellä on epämetalliatomi, metalliatomi antaa pois elektronin tai elektroneita</a:t>
            </a:r>
          </a:p>
          <a:p>
            <a:r>
              <a:rPr lang="fi-FI" dirty="0"/>
              <a:t>Kun atomi saa tai antaa elektronin, sille tulee sähkövaraus. Atomia aletaan sanoa ioniksi.</a:t>
            </a:r>
          </a:p>
        </p:txBody>
      </p:sp>
      <p:grpSp>
        <p:nvGrpSpPr>
          <p:cNvPr id="5" name="Ryhmä 4">
            <a:extLst>
              <a:ext uri="{FF2B5EF4-FFF2-40B4-BE49-F238E27FC236}">
                <a16:creationId xmlns:a16="http://schemas.microsoft.com/office/drawing/2014/main" id="{4E95E726-76B9-4557-955B-6EDAEDD55E67}"/>
              </a:ext>
            </a:extLst>
          </p:cNvPr>
          <p:cNvGrpSpPr/>
          <p:nvPr/>
        </p:nvGrpSpPr>
        <p:grpSpPr>
          <a:xfrm>
            <a:off x="1730205" y="4423170"/>
            <a:ext cx="1659592" cy="1634400"/>
            <a:chOff x="6565509" y="4661086"/>
            <a:chExt cx="1659592" cy="1634400"/>
          </a:xfrm>
        </p:grpSpPr>
        <p:sp>
          <p:nvSpPr>
            <p:cNvPr id="8" name="Ellipsi 7">
              <a:extLst>
                <a:ext uri="{FF2B5EF4-FFF2-40B4-BE49-F238E27FC236}">
                  <a16:creationId xmlns:a16="http://schemas.microsoft.com/office/drawing/2014/main" id="{1885306C-35E5-49E6-B4CA-BA9F1A66CD1C}"/>
                </a:ext>
              </a:extLst>
            </p:cNvPr>
            <p:cNvSpPr/>
            <p:nvPr/>
          </p:nvSpPr>
          <p:spPr>
            <a:xfrm>
              <a:off x="6671106" y="4758286"/>
              <a:ext cx="1440000" cy="1440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Ellipsi 8">
              <a:extLst>
                <a:ext uri="{FF2B5EF4-FFF2-40B4-BE49-F238E27FC236}">
                  <a16:creationId xmlns:a16="http://schemas.microsoft.com/office/drawing/2014/main" id="{3F046B13-4BB2-4F35-A757-D2FC19A4280A}"/>
                </a:ext>
              </a:extLst>
            </p:cNvPr>
            <p:cNvSpPr/>
            <p:nvPr/>
          </p:nvSpPr>
          <p:spPr>
            <a:xfrm>
              <a:off x="7024507" y="5111086"/>
              <a:ext cx="720000" cy="720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Ellipsi 9">
              <a:extLst>
                <a:ext uri="{FF2B5EF4-FFF2-40B4-BE49-F238E27FC236}">
                  <a16:creationId xmlns:a16="http://schemas.microsoft.com/office/drawing/2014/main" id="{E8AD8727-4D95-4D3C-BA24-FE9B6178CE74}"/>
                </a:ext>
              </a:extLst>
            </p:cNvPr>
            <p:cNvSpPr/>
            <p:nvPr/>
          </p:nvSpPr>
          <p:spPr>
            <a:xfrm>
              <a:off x="7204507" y="5289736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fi-FI" sz="1200" b="1" dirty="0"/>
                <a:t>11+</a:t>
              </a:r>
            </a:p>
          </p:txBody>
        </p:sp>
        <p:sp>
          <p:nvSpPr>
            <p:cNvPr id="11" name="Ellipsi 10">
              <a:extLst>
                <a:ext uri="{FF2B5EF4-FFF2-40B4-BE49-F238E27FC236}">
                  <a16:creationId xmlns:a16="http://schemas.microsoft.com/office/drawing/2014/main" id="{F82BA0FA-B1E6-4232-BFA5-82F840B47411}"/>
                </a:ext>
              </a:extLst>
            </p:cNvPr>
            <p:cNvSpPr/>
            <p:nvPr/>
          </p:nvSpPr>
          <p:spPr>
            <a:xfrm>
              <a:off x="7301106" y="5028286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2" name="Ellipsi 11">
              <a:extLst>
                <a:ext uri="{FF2B5EF4-FFF2-40B4-BE49-F238E27FC236}">
                  <a16:creationId xmlns:a16="http://schemas.microsoft.com/office/drawing/2014/main" id="{61733F2A-F9CB-4B7F-B623-CD9E7DA100E7}"/>
                </a:ext>
              </a:extLst>
            </p:cNvPr>
            <p:cNvSpPr/>
            <p:nvPr/>
          </p:nvSpPr>
          <p:spPr>
            <a:xfrm>
              <a:off x="7301106" y="5731186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3" name="Ellipsi 12">
              <a:extLst>
                <a:ext uri="{FF2B5EF4-FFF2-40B4-BE49-F238E27FC236}">
                  <a16:creationId xmlns:a16="http://schemas.microsoft.com/office/drawing/2014/main" id="{D839286B-7766-40CB-841C-F435C67C2AF0}"/>
                </a:ext>
              </a:extLst>
            </p:cNvPr>
            <p:cNvSpPr/>
            <p:nvPr/>
          </p:nvSpPr>
          <p:spPr>
            <a:xfrm>
              <a:off x="7294789" y="4661086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4" name="Ellipsi 13">
              <a:extLst>
                <a:ext uri="{FF2B5EF4-FFF2-40B4-BE49-F238E27FC236}">
                  <a16:creationId xmlns:a16="http://schemas.microsoft.com/office/drawing/2014/main" id="{750B8862-02FA-436F-9FCF-A7A68F5CB12E}"/>
                </a:ext>
              </a:extLst>
            </p:cNvPr>
            <p:cNvSpPr/>
            <p:nvPr/>
          </p:nvSpPr>
          <p:spPr>
            <a:xfrm>
              <a:off x="7856703" y="4928076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Ellipsi 14">
              <a:extLst>
                <a:ext uri="{FF2B5EF4-FFF2-40B4-BE49-F238E27FC236}">
                  <a16:creationId xmlns:a16="http://schemas.microsoft.com/office/drawing/2014/main" id="{FE096DF6-2587-4D3F-BBED-F954D4A4C53C}"/>
                </a:ext>
              </a:extLst>
            </p:cNvPr>
            <p:cNvSpPr/>
            <p:nvPr/>
          </p:nvSpPr>
          <p:spPr>
            <a:xfrm>
              <a:off x="8045101" y="5389498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Ellipsi 15">
              <a:extLst>
                <a:ext uri="{FF2B5EF4-FFF2-40B4-BE49-F238E27FC236}">
                  <a16:creationId xmlns:a16="http://schemas.microsoft.com/office/drawing/2014/main" id="{DCD17E38-6575-43FD-A31F-DE81C50D91AD}"/>
                </a:ext>
              </a:extLst>
            </p:cNvPr>
            <p:cNvSpPr/>
            <p:nvPr/>
          </p:nvSpPr>
          <p:spPr>
            <a:xfrm>
              <a:off x="7851906" y="5886886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7" name="Ellipsi 16">
              <a:extLst>
                <a:ext uri="{FF2B5EF4-FFF2-40B4-BE49-F238E27FC236}">
                  <a16:creationId xmlns:a16="http://schemas.microsoft.com/office/drawing/2014/main" id="{5CAC5E14-90F6-4E9C-9B47-DC7DF9B5A208}"/>
                </a:ext>
              </a:extLst>
            </p:cNvPr>
            <p:cNvSpPr/>
            <p:nvPr/>
          </p:nvSpPr>
          <p:spPr>
            <a:xfrm>
              <a:off x="7294789" y="6115486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8" name="Ellipsi 17">
              <a:extLst>
                <a:ext uri="{FF2B5EF4-FFF2-40B4-BE49-F238E27FC236}">
                  <a16:creationId xmlns:a16="http://schemas.microsoft.com/office/drawing/2014/main" id="{69CB081C-AA33-4BA1-ABE1-3B72AF8F06BB}"/>
                </a:ext>
              </a:extLst>
            </p:cNvPr>
            <p:cNvSpPr/>
            <p:nvPr/>
          </p:nvSpPr>
          <p:spPr>
            <a:xfrm>
              <a:off x="6565509" y="5377256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Ellipsi 18">
              <a:extLst>
                <a:ext uri="{FF2B5EF4-FFF2-40B4-BE49-F238E27FC236}">
                  <a16:creationId xmlns:a16="http://schemas.microsoft.com/office/drawing/2014/main" id="{C87C7CEC-A322-4A75-9571-470EAD176D31}"/>
                </a:ext>
              </a:extLst>
            </p:cNvPr>
            <p:cNvSpPr/>
            <p:nvPr/>
          </p:nvSpPr>
          <p:spPr>
            <a:xfrm>
              <a:off x="6777114" y="4928076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0" name="Ellipsi 19">
              <a:extLst>
                <a:ext uri="{FF2B5EF4-FFF2-40B4-BE49-F238E27FC236}">
                  <a16:creationId xmlns:a16="http://schemas.microsoft.com/office/drawing/2014/main" id="{07B08B84-44E5-4380-816F-0A85857B39FD}"/>
                </a:ext>
              </a:extLst>
            </p:cNvPr>
            <p:cNvSpPr/>
            <p:nvPr/>
          </p:nvSpPr>
          <p:spPr>
            <a:xfrm>
              <a:off x="6789213" y="5911186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grpSp>
        <p:nvGrpSpPr>
          <p:cNvPr id="42" name="Ryhmä 41">
            <a:extLst>
              <a:ext uri="{FF2B5EF4-FFF2-40B4-BE49-F238E27FC236}">
                <a16:creationId xmlns:a16="http://schemas.microsoft.com/office/drawing/2014/main" id="{D2D2BB9A-9B20-4899-BD60-EFFCB7E48126}"/>
              </a:ext>
            </a:extLst>
          </p:cNvPr>
          <p:cNvGrpSpPr/>
          <p:nvPr/>
        </p:nvGrpSpPr>
        <p:grpSpPr>
          <a:xfrm>
            <a:off x="5307449" y="4411173"/>
            <a:ext cx="1659592" cy="1634400"/>
            <a:chOff x="6565509" y="4661086"/>
            <a:chExt cx="1659592" cy="1634400"/>
          </a:xfrm>
        </p:grpSpPr>
        <p:sp>
          <p:nvSpPr>
            <p:cNvPr id="43" name="Ellipsi 42">
              <a:extLst>
                <a:ext uri="{FF2B5EF4-FFF2-40B4-BE49-F238E27FC236}">
                  <a16:creationId xmlns:a16="http://schemas.microsoft.com/office/drawing/2014/main" id="{377C3A95-CFE7-48EB-B535-EF2A186EB8B5}"/>
                </a:ext>
              </a:extLst>
            </p:cNvPr>
            <p:cNvSpPr/>
            <p:nvPr/>
          </p:nvSpPr>
          <p:spPr>
            <a:xfrm>
              <a:off x="6671106" y="4758286"/>
              <a:ext cx="1440000" cy="1440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4" name="Ellipsi 43">
              <a:extLst>
                <a:ext uri="{FF2B5EF4-FFF2-40B4-BE49-F238E27FC236}">
                  <a16:creationId xmlns:a16="http://schemas.microsoft.com/office/drawing/2014/main" id="{E679C8FA-6B41-44AC-A018-102AAB266239}"/>
                </a:ext>
              </a:extLst>
            </p:cNvPr>
            <p:cNvSpPr/>
            <p:nvPr/>
          </p:nvSpPr>
          <p:spPr>
            <a:xfrm>
              <a:off x="7024507" y="5111086"/>
              <a:ext cx="720000" cy="720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5" name="Ellipsi 44">
              <a:extLst>
                <a:ext uri="{FF2B5EF4-FFF2-40B4-BE49-F238E27FC236}">
                  <a16:creationId xmlns:a16="http://schemas.microsoft.com/office/drawing/2014/main" id="{D15D4333-8E79-40EF-A003-F4888725E49B}"/>
                </a:ext>
              </a:extLst>
            </p:cNvPr>
            <p:cNvSpPr/>
            <p:nvPr/>
          </p:nvSpPr>
          <p:spPr>
            <a:xfrm>
              <a:off x="7204507" y="5310283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fi-FI" sz="1200" b="1" dirty="0"/>
                <a:t>9+</a:t>
              </a:r>
            </a:p>
          </p:txBody>
        </p:sp>
        <p:sp>
          <p:nvSpPr>
            <p:cNvPr id="46" name="Ellipsi 45">
              <a:extLst>
                <a:ext uri="{FF2B5EF4-FFF2-40B4-BE49-F238E27FC236}">
                  <a16:creationId xmlns:a16="http://schemas.microsoft.com/office/drawing/2014/main" id="{7B9DDBB0-1410-484C-8C24-A16931E47BA6}"/>
                </a:ext>
              </a:extLst>
            </p:cNvPr>
            <p:cNvSpPr/>
            <p:nvPr/>
          </p:nvSpPr>
          <p:spPr>
            <a:xfrm>
              <a:off x="7301106" y="5028286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7" name="Ellipsi 46">
              <a:extLst>
                <a:ext uri="{FF2B5EF4-FFF2-40B4-BE49-F238E27FC236}">
                  <a16:creationId xmlns:a16="http://schemas.microsoft.com/office/drawing/2014/main" id="{287DAF60-3E0B-40B6-892A-86A0AE0E5D4B}"/>
                </a:ext>
              </a:extLst>
            </p:cNvPr>
            <p:cNvSpPr/>
            <p:nvPr/>
          </p:nvSpPr>
          <p:spPr>
            <a:xfrm>
              <a:off x="7301106" y="5731186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8" name="Ellipsi 47">
              <a:extLst>
                <a:ext uri="{FF2B5EF4-FFF2-40B4-BE49-F238E27FC236}">
                  <a16:creationId xmlns:a16="http://schemas.microsoft.com/office/drawing/2014/main" id="{FE6659C4-3985-444C-9C27-8C61EE750D86}"/>
                </a:ext>
              </a:extLst>
            </p:cNvPr>
            <p:cNvSpPr/>
            <p:nvPr/>
          </p:nvSpPr>
          <p:spPr>
            <a:xfrm>
              <a:off x="7294789" y="4661086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9" name="Ellipsi 48">
              <a:extLst>
                <a:ext uri="{FF2B5EF4-FFF2-40B4-BE49-F238E27FC236}">
                  <a16:creationId xmlns:a16="http://schemas.microsoft.com/office/drawing/2014/main" id="{5D6A7E9F-BB57-4102-A488-8CA03F55AE56}"/>
                </a:ext>
              </a:extLst>
            </p:cNvPr>
            <p:cNvSpPr/>
            <p:nvPr/>
          </p:nvSpPr>
          <p:spPr>
            <a:xfrm>
              <a:off x="7856703" y="4928076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50" name="Ellipsi 49">
              <a:extLst>
                <a:ext uri="{FF2B5EF4-FFF2-40B4-BE49-F238E27FC236}">
                  <a16:creationId xmlns:a16="http://schemas.microsoft.com/office/drawing/2014/main" id="{2916E482-454C-4895-B7F9-5E67268EEE73}"/>
                </a:ext>
              </a:extLst>
            </p:cNvPr>
            <p:cNvSpPr/>
            <p:nvPr/>
          </p:nvSpPr>
          <p:spPr>
            <a:xfrm>
              <a:off x="8045101" y="5389498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51" name="Ellipsi 50">
              <a:extLst>
                <a:ext uri="{FF2B5EF4-FFF2-40B4-BE49-F238E27FC236}">
                  <a16:creationId xmlns:a16="http://schemas.microsoft.com/office/drawing/2014/main" id="{351FBF2A-54A3-4DE9-86D1-C5E49AE73B58}"/>
                </a:ext>
              </a:extLst>
            </p:cNvPr>
            <p:cNvSpPr/>
            <p:nvPr/>
          </p:nvSpPr>
          <p:spPr>
            <a:xfrm>
              <a:off x="7851906" y="5886886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52" name="Ellipsi 51">
              <a:extLst>
                <a:ext uri="{FF2B5EF4-FFF2-40B4-BE49-F238E27FC236}">
                  <a16:creationId xmlns:a16="http://schemas.microsoft.com/office/drawing/2014/main" id="{B41DB3BA-9701-4CEA-BECA-B20A4880B150}"/>
                </a:ext>
              </a:extLst>
            </p:cNvPr>
            <p:cNvSpPr/>
            <p:nvPr/>
          </p:nvSpPr>
          <p:spPr>
            <a:xfrm>
              <a:off x="7294789" y="6115486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53" name="Ellipsi 52">
              <a:extLst>
                <a:ext uri="{FF2B5EF4-FFF2-40B4-BE49-F238E27FC236}">
                  <a16:creationId xmlns:a16="http://schemas.microsoft.com/office/drawing/2014/main" id="{975ACB0D-DC50-4D10-BD63-39516778627D}"/>
                </a:ext>
              </a:extLst>
            </p:cNvPr>
            <p:cNvSpPr/>
            <p:nvPr/>
          </p:nvSpPr>
          <p:spPr>
            <a:xfrm>
              <a:off x="6565509" y="5377256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55" name="Ellipsi 54">
              <a:extLst>
                <a:ext uri="{FF2B5EF4-FFF2-40B4-BE49-F238E27FC236}">
                  <a16:creationId xmlns:a16="http://schemas.microsoft.com/office/drawing/2014/main" id="{DE3E149D-0457-48E8-A1A2-F00BB823C182}"/>
                </a:ext>
              </a:extLst>
            </p:cNvPr>
            <p:cNvSpPr/>
            <p:nvPr/>
          </p:nvSpPr>
          <p:spPr>
            <a:xfrm>
              <a:off x="6789213" y="5911186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25" name="Ellipsi 24">
            <a:extLst>
              <a:ext uri="{FF2B5EF4-FFF2-40B4-BE49-F238E27FC236}">
                <a16:creationId xmlns:a16="http://schemas.microsoft.com/office/drawing/2014/main" id="{2451B712-5CD4-406C-B4CA-9044B1CE2FB1}"/>
              </a:ext>
            </a:extLst>
          </p:cNvPr>
          <p:cNvSpPr/>
          <p:nvPr/>
        </p:nvSpPr>
        <p:spPr>
          <a:xfrm>
            <a:off x="3299797" y="4470461"/>
            <a:ext cx="180000" cy="180000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6" name="Tekstiruutu 55">
            <a:extLst>
              <a:ext uri="{FF2B5EF4-FFF2-40B4-BE49-F238E27FC236}">
                <a16:creationId xmlns:a16="http://schemas.microsoft.com/office/drawing/2014/main" id="{9C6D2CDF-6B2F-45F8-BB7F-7F704593BE97}"/>
              </a:ext>
            </a:extLst>
          </p:cNvPr>
          <p:cNvSpPr txBox="1"/>
          <p:nvPr/>
        </p:nvSpPr>
        <p:spPr>
          <a:xfrm>
            <a:off x="7535094" y="4149340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3200" dirty="0">
                <a:latin typeface="Calibri" panose="020F0502020204030204" pitchFamily="34" charset="0"/>
                <a:cs typeface="Calibri" panose="020F0502020204030204" pitchFamily="34" charset="0"/>
              </a:rPr>
              <a:t>−</a:t>
            </a:r>
            <a:endParaRPr lang="fi-FI" sz="3200" dirty="0"/>
          </a:p>
        </p:txBody>
      </p:sp>
      <p:sp>
        <p:nvSpPr>
          <p:cNvPr id="57" name="Suorakulmio 56">
            <a:extLst>
              <a:ext uri="{FF2B5EF4-FFF2-40B4-BE49-F238E27FC236}">
                <a16:creationId xmlns:a16="http://schemas.microsoft.com/office/drawing/2014/main" id="{E395D641-13AA-4816-A967-CD488C2D9C8B}"/>
              </a:ext>
            </a:extLst>
          </p:cNvPr>
          <p:cNvSpPr/>
          <p:nvPr/>
        </p:nvSpPr>
        <p:spPr>
          <a:xfrm>
            <a:off x="1048078" y="4118785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3200" dirty="0"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endParaRPr lang="fi-FI" sz="3200" dirty="0"/>
          </a:p>
        </p:txBody>
      </p:sp>
      <p:sp>
        <p:nvSpPr>
          <p:cNvPr id="58" name="Tekstiruutu 57">
            <a:extLst>
              <a:ext uri="{FF2B5EF4-FFF2-40B4-BE49-F238E27FC236}">
                <a16:creationId xmlns:a16="http://schemas.microsoft.com/office/drawing/2014/main" id="{F4C78C78-3A6C-4F21-A1FC-0E468B189701}"/>
              </a:ext>
            </a:extLst>
          </p:cNvPr>
          <p:cNvSpPr txBox="1"/>
          <p:nvPr/>
        </p:nvSpPr>
        <p:spPr>
          <a:xfrm>
            <a:off x="481256" y="4237230"/>
            <a:ext cx="7617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4000" dirty="0"/>
              <a:t>Na</a:t>
            </a:r>
          </a:p>
        </p:txBody>
      </p:sp>
      <p:sp>
        <p:nvSpPr>
          <p:cNvPr id="59" name="Tekstiruutu 58">
            <a:extLst>
              <a:ext uri="{FF2B5EF4-FFF2-40B4-BE49-F238E27FC236}">
                <a16:creationId xmlns:a16="http://schemas.microsoft.com/office/drawing/2014/main" id="{8180198A-BD09-4BC5-AA80-7D16A3C65F0D}"/>
              </a:ext>
            </a:extLst>
          </p:cNvPr>
          <p:cNvSpPr txBox="1"/>
          <p:nvPr/>
        </p:nvSpPr>
        <p:spPr>
          <a:xfrm>
            <a:off x="7243763" y="4237230"/>
            <a:ext cx="290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000" dirty="0"/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3500363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-0.003 C 0.01181 -0.02013 0.02431 -0.03726 0.04826 -0.04444 C 0.07222 -0.05138 0.11059 -0.05671 0.14288 -0.0456 C 0.17517 -0.03449 0.20851 -0.00601 0.24201 0.02246 " pathEditMode="relative" rAng="0" ptsTypes="AAAA">
                                      <p:cBhvr>
                                        <p:cTn id="2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35" y="-1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4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tmFilter="0,0; .5, 1; 1, 1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 tmFilter="0,0; .5, 1; 1, 1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7037E-7 L 0.10868 -3.7037E-7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34" y="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48148E-6 L -0.07014 -0.00671 L -0.07014 -0.00625 " pathEditMode="relative" rAng="0" ptsTypes="AAA">
                                      <p:cBhvr>
                                        <p:cTn id="47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07" y="-347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201 0.02246 L 0.16944 0.01575 L 0.16944 0.01621 " pathEditMode="relative" rAng="0" ptsTypes="AAA">
                                      <p:cBhvr>
                                        <p:cTn id="4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8" y="-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3" grpId="0" build="p"/>
      <p:bldP spid="25" grpId="0" animBg="1"/>
      <p:bldP spid="25" grpId="1" animBg="1"/>
      <p:bldP spid="56" grpId="1"/>
      <p:bldP spid="5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Ellipsi 87">
            <a:extLst>
              <a:ext uri="{FF2B5EF4-FFF2-40B4-BE49-F238E27FC236}">
                <a16:creationId xmlns:a16="http://schemas.microsoft.com/office/drawing/2014/main" id="{B75CCFFC-B353-4A51-A85C-406CBB586A1D}"/>
              </a:ext>
            </a:extLst>
          </p:cNvPr>
          <p:cNvSpPr/>
          <p:nvPr/>
        </p:nvSpPr>
        <p:spPr>
          <a:xfrm>
            <a:off x="3572844" y="4568240"/>
            <a:ext cx="2160000" cy="2160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98C827B-09D5-473F-A86E-B6C402764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277" y="36720"/>
            <a:ext cx="7886700" cy="946898"/>
          </a:xfrm>
        </p:spPr>
        <p:txBody>
          <a:bodyPr/>
          <a:lstStyle/>
          <a:p>
            <a:r>
              <a:rPr lang="fi-FI" dirty="0"/>
              <a:t>Harjoitus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42EB0F8-AE4B-4985-8562-82D8D32111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784156"/>
            <a:ext cx="7886700" cy="1562458"/>
          </a:xfrm>
        </p:spPr>
        <p:txBody>
          <a:bodyPr>
            <a:normAutofit fontScale="92500" lnSpcReduction="20000"/>
          </a:bodyPr>
          <a:lstStyle/>
          <a:p>
            <a:r>
              <a:rPr lang="fi-FI" dirty="0"/>
              <a:t>Mieti jokaista atomia erikseen.</a:t>
            </a:r>
          </a:p>
          <a:p>
            <a:r>
              <a:rPr lang="fi-FI" dirty="0"/>
              <a:t>Minkälainen ioni atomista muodostuu? 	</a:t>
            </a:r>
          </a:p>
          <a:p>
            <a:r>
              <a:rPr lang="fi-FI" dirty="0"/>
              <a:t>Onko atomin helpompi antaa pois vai ottaa oikea määrä elektroneja?</a:t>
            </a:r>
          </a:p>
        </p:txBody>
      </p:sp>
      <p:sp>
        <p:nvSpPr>
          <p:cNvPr id="7" name="Ellipsi 6">
            <a:extLst>
              <a:ext uri="{FF2B5EF4-FFF2-40B4-BE49-F238E27FC236}">
                <a16:creationId xmlns:a16="http://schemas.microsoft.com/office/drawing/2014/main" id="{6F2C7E01-3034-4AC7-BF48-151A91862B21}"/>
              </a:ext>
            </a:extLst>
          </p:cNvPr>
          <p:cNvSpPr/>
          <p:nvPr/>
        </p:nvSpPr>
        <p:spPr>
          <a:xfrm>
            <a:off x="6635986" y="3184700"/>
            <a:ext cx="2160000" cy="2160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Ellipsi 7">
            <a:extLst>
              <a:ext uri="{FF2B5EF4-FFF2-40B4-BE49-F238E27FC236}">
                <a16:creationId xmlns:a16="http://schemas.microsoft.com/office/drawing/2014/main" id="{7C613AE3-3C37-403F-9850-4C040EE4831B}"/>
              </a:ext>
            </a:extLst>
          </p:cNvPr>
          <p:cNvSpPr/>
          <p:nvPr/>
        </p:nvSpPr>
        <p:spPr>
          <a:xfrm>
            <a:off x="7002303" y="3555730"/>
            <a:ext cx="1440000" cy="1440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Ellipsi 8">
            <a:extLst>
              <a:ext uri="{FF2B5EF4-FFF2-40B4-BE49-F238E27FC236}">
                <a16:creationId xmlns:a16="http://schemas.microsoft.com/office/drawing/2014/main" id="{8113344C-06FF-4334-B9ED-79987A5D097A}"/>
              </a:ext>
            </a:extLst>
          </p:cNvPr>
          <p:cNvSpPr/>
          <p:nvPr/>
        </p:nvSpPr>
        <p:spPr>
          <a:xfrm>
            <a:off x="7355704" y="3908530"/>
            <a:ext cx="720000" cy="720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Ellipsi 9">
            <a:extLst>
              <a:ext uri="{FF2B5EF4-FFF2-40B4-BE49-F238E27FC236}">
                <a16:creationId xmlns:a16="http://schemas.microsoft.com/office/drawing/2014/main" id="{956C6F0C-F112-4FA8-BDF5-BACEB6542AA0}"/>
              </a:ext>
            </a:extLst>
          </p:cNvPr>
          <p:cNvSpPr/>
          <p:nvPr/>
        </p:nvSpPr>
        <p:spPr>
          <a:xfrm>
            <a:off x="7632303" y="4185730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200" dirty="0"/>
          </a:p>
        </p:txBody>
      </p:sp>
      <p:sp>
        <p:nvSpPr>
          <p:cNvPr id="11" name="Ellipsi 10">
            <a:extLst>
              <a:ext uri="{FF2B5EF4-FFF2-40B4-BE49-F238E27FC236}">
                <a16:creationId xmlns:a16="http://schemas.microsoft.com/office/drawing/2014/main" id="{6CFF3A80-CB53-4D82-B255-CBE50B03344F}"/>
              </a:ext>
            </a:extLst>
          </p:cNvPr>
          <p:cNvSpPr/>
          <p:nvPr/>
        </p:nvSpPr>
        <p:spPr>
          <a:xfrm>
            <a:off x="7632303" y="3825730"/>
            <a:ext cx="180000" cy="180000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Ellipsi 11">
            <a:extLst>
              <a:ext uri="{FF2B5EF4-FFF2-40B4-BE49-F238E27FC236}">
                <a16:creationId xmlns:a16="http://schemas.microsoft.com/office/drawing/2014/main" id="{5E5F133C-E07D-4447-9F1B-18C560BA4001}"/>
              </a:ext>
            </a:extLst>
          </p:cNvPr>
          <p:cNvSpPr/>
          <p:nvPr/>
        </p:nvSpPr>
        <p:spPr>
          <a:xfrm>
            <a:off x="7632303" y="4528630"/>
            <a:ext cx="180000" cy="180000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Ellipsi 12">
            <a:extLst>
              <a:ext uri="{FF2B5EF4-FFF2-40B4-BE49-F238E27FC236}">
                <a16:creationId xmlns:a16="http://schemas.microsoft.com/office/drawing/2014/main" id="{A6AAA486-F5BF-4890-A594-7D5C89ED1E0D}"/>
              </a:ext>
            </a:extLst>
          </p:cNvPr>
          <p:cNvSpPr/>
          <p:nvPr/>
        </p:nvSpPr>
        <p:spPr>
          <a:xfrm>
            <a:off x="7625986" y="3458530"/>
            <a:ext cx="180000" cy="180000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Ellipsi 13">
            <a:extLst>
              <a:ext uri="{FF2B5EF4-FFF2-40B4-BE49-F238E27FC236}">
                <a16:creationId xmlns:a16="http://schemas.microsoft.com/office/drawing/2014/main" id="{8FA10BC2-1254-4B60-9143-EDFBBE37BA88}"/>
              </a:ext>
            </a:extLst>
          </p:cNvPr>
          <p:cNvSpPr/>
          <p:nvPr/>
        </p:nvSpPr>
        <p:spPr>
          <a:xfrm>
            <a:off x="8187900" y="3725520"/>
            <a:ext cx="180000" cy="180000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Ellipsi 14">
            <a:extLst>
              <a:ext uri="{FF2B5EF4-FFF2-40B4-BE49-F238E27FC236}">
                <a16:creationId xmlns:a16="http://schemas.microsoft.com/office/drawing/2014/main" id="{679C49FE-FDF6-4F77-B38E-163F0101C9F4}"/>
              </a:ext>
            </a:extLst>
          </p:cNvPr>
          <p:cNvSpPr/>
          <p:nvPr/>
        </p:nvSpPr>
        <p:spPr>
          <a:xfrm>
            <a:off x="8376298" y="4186942"/>
            <a:ext cx="180000" cy="180000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Ellipsi 15">
            <a:extLst>
              <a:ext uri="{FF2B5EF4-FFF2-40B4-BE49-F238E27FC236}">
                <a16:creationId xmlns:a16="http://schemas.microsoft.com/office/drawing/2014/main" id="{D8C50ACA-7D88-4053-B316-55C9ABB71C31}"/>
              </a:ext>
            </a:extLst>
          </p:cNvPr>
          <p:cNvSpPr/>
          <p:nvPr/>
        </p:nvSpPr>
        <p:spPr>
          <a:xfrm>
            <a:off x="8183103" y="4684330"/>
            <a:ext cx="180000" cy="180000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7" name="Ellipsi 16">
            <a:extLst>
              <a:ext uri="{FF2B5EF4-FFF2-40B4-BE49-F238E27FC236}">
                <a16:creationId xmlns:a16="http://schemas.microsoft.com/office/drawing/2014/main" id="{87AE781F-A91E-4A5A-826F-2E668BCC25B7}"/>
              </a:ext>
            </a:extLst>
          </p:cNvPr>
          <p:cNvSpPr/>
          <p:nvPr/>
        </p:nvSpPr>
        <p:spPr>
          <a:xfrm>
            <a:off x="7625986" y="4912930"/>
            <a:ext cx="180000" cy="180000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8" name="Ellipsi 17">
            <a:extLst>
              <a:ext uri="{FF2B5EF4-FFF2-40B4-BE49-F238E27FC236}">
                <a16:creationId xmlns:a16="http://schemas.microsoft.com/office/drawing/2014/main" id="{F962F80F-D6DF-44EB-BBBB-ECDF776E4970}"/>
              </a:ext>
            </a:extLst>
          </p:cNvPr>
          <p:cNvSpPr/>
          <p:nvPr/>
        </p:nvSpPr>
        <p:spPr>
          <a:xfrm>
            <a:off x="6896706" y="4174700"/>
            <a:ext cx="180000" cy="180000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9" name="Ellipsi 18">
            <a:extLst>
              <a:ext uri="{FF2B5EF4-FFF2-40B4-BE49-F238E27FC236}">
                <a16:creationId xmlns:a16="http://schemas.microsoft.com/office/drawing/2014/main" id="{56E23F89-7B27-4252-93A3-09AA9570FCCD}"/>
              </a:ext>
            </a:extLst>
          </p:cNvPr>
          <p:cNvSpPr/>
          <p:nvPr/>
        </p:nvSpPr>
        <p:spPr>
          <a:xfrm>
            <a:off x="7108311" y="3725520"/>
            <a:ext cx="180000" cy="180000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0" name="Ellipsi 19">
            <a:extLst>
              <a:ext uri="{FF2B5EF4-FFF2-40B4-BE49-F238E27FC236}">
                <a16:creationId xmlns:a16="http://schemas.microsoft.com/office/drawing/2014/main" id="{477E2582-50FE-4EFA-B0A2-68E1548DE6DB}"/>
              </a:ext>
            </a:extLst>
          </p:cNvPr>
          <p:cNvSpPr/>
          <p:nvPr/>
        </p:nvSpPr>
        <p:spPr>
          <a:xfrm>
            <a:off x="7120410" y="4708630"/>
            <a:ext cx="180000" cy="180000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1" name="Ellipsi 20">
            <a:extLst>
              <a:ext uri="{FF2B5EF4-FFF2-40B4-BE49-F238E27FC236}">
                <a16:creationId xmlns:a16="http://schemas.microsoft.com/office/drawing/2014/main" id="{893D54EF-BCE5-4436-B480-2948ED884616}"/>
              </a:ext>
            </a:extLst>
          </p:cNvPr>
          <p:cNvSpPr/>
          <p:nvPr/>
        </p:nvSpPr>
        <p:spPr>
          <a:xfrm>
            <a:off x="7632303" y="3093015"/>
            <a:ext cx="180000" cy="180000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2" name="Ellipsi 21">
            <a:extLst>
              <a:ext uri="{FF2B5EF4-FFF2-40B4-BE49-F238E27FC236}">
                <a16:creationId xmlns:a16="http://schemas.microsoft.com/office/drawing/2014/main" id="{1DE410A0-BEBF-40CD-A3A7-21157D70A01A}"/>
              </a:ext>
            </a:extLst>
          </p:cNvPr>
          <p:cNvSpPr/>
          <p:nvPr/>
        </p:nvSpPr>
        <p:spPr>
          <a:xfrm>
            <a:off x="6518349" y="4185730"/>
            <a:ext cx="180000" cy="180000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3" name="Ellipsi 22">
            <a:extLst>
              <a:ext uri="{FF2B5EF4-FFF2-40B4-BE49-F238E27FC236}">
                <a16:creationId xmlns:a16="http://schemas.microsoft.com/office/drawing/2014/main" id="{A7B7CA99-300E-41B2-9AAD-0D003AE463CD}"/>
              </a:ext>
            </a:extLst>
          </p:cNvPr>
          <p:cNvSpPr/>
          <p:nvPr/>
        </p:nvSpPr>
        <p:spPr>
          <a:xfrm>
            <a:off x="7632303" y="5265730"/>
            <a:ext cx="180000" cy="180000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4" name="Ellipsi 23">
            <a:extLst>
              <a:ext uri="{FF2B5EF4-FFF2-40B4-BE49-F238E27FC236}">
                <a16:creationId xmlns:a16="http://schemas.microsoft.com/office/drawing/2014/main" id="{CCE69FF9-4EE9-44AE-99DB-B0A09BB68B1A}"/>
              </a:ext>
            </a:extLst>
          </p:cNvPr>
          <p:cNvSpPr/>
          <p:nvPr/>
        </p:nvSpPr>
        <p:spPr>
          <a:xfrm>
            <a:off x="8721583" y="4185730"/>
            <a:ext cx="180000" cy="180000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60C358C8-28B4-4546-80F8-713340284A7F}"/>
              </a:ext>
            </a:extLst>
          </p:cNvPr>
          <p:cNvSpPr txBox="1"/>
          <p:nvPr/>
        </p:nvSpPr>
        <p:spPr>
          <a:xfrm>
            <a:off x="7532187" y="4151146"/>
            <a:ext cx="1847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i-FI" sz="1000" dirty="0">
              <a:solidFill>
                <a:schemeClr val="bg1"/>
              </a:solidFill>
            </a:endParaRPr>
          </a:p>
        </p:txBody>
      </p:sp>
      <p:sp>
        <p:nvSpPr>
          <p:cNvPr id="25" name="Ellipsi 24">
            <a:extLst>
              <a:ext uri="{FF2B5EF4-FFF2-40B4-BE49-F238E27FC236}">
                <a16:creationId xmlns:a16="http://schemas.microsoft.com/office/drawing/2014/main" id="{FA62AA1B-200D-4B74-9963-EBEEE2E86E64}"/>
              </a:ext>
            </a:extLst>
          </p:cNvPr>
          <p:cNvSpPr/>
          <p:nvPr/>
        </p:nvSpPr>
        <p:spPr>
          <a:xfrm>
            <a:off x="8409618" y="3445459"/>
            <a:ext cx="180000" cy="180000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6" name="Ellipsi 25">
            <a:extLst>
              <a:ext uri="{FF2B5EF4-FFF2-40B4-BE49-F238E27FC236}">
                <a16:creationId xmlns:a16="http://schemas.microsoft.com/office/drawing/2014/main" id="{51F31343-43E3-467A-BD8E-C4196B611472}"/>
              </a:ext>
            </a:extLst>
          </p:cNvPr>
          <p:cNvSpPr/>
          <p:nvPr/>
        </p:nvSpPr>
        <p:spPr>
          <a:xfrm>
            <a:off x="6860986" y="3430107"/>
            <a:ext cx="180000" cy="180000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7" name="Ellipsi 26">
            <a:extLst>
              <a:ext uri="{FF2B5EF4-FFF2-40B4-BE49-F238E27FC236}">
                <a16:creationId xmlns:a16="http://schemas.microsoft.com/office/drawing/2014/main" id="{F7754C80-9B5A-4CC0-A60B-BCB8B755DD4C}"/>
              </a:ext>
            </a:extLst>
          </p:cNvPr>
          <p:cNvSpPr/>
          <p:nvPr/>
        </p:nvSpPr>
        <p:spPr>
          <a:xfrm>
            <a:off x="6788820" y="4883670"/>
            <a:ext cx="180000" cy="180000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9" name="Ellipsi 28">
            <a:extLst>
              <a:ext uri="{FF2B5EF4-FFF2-40B4-BE49-F238E27FC236}">
                <a16:creationId xmlns:a16="http://schemas.microsoft.com/office/drawing/2014/main" id="{A6A5539B-E80E-4E39-AD9E-4D9AB1611385}"/>
              </a:ext>
            </a:extLst>
          </p:cNvPr>
          <p:cNvSpPr/>
          <p:nvPr/>
        </p:nvSpPr>
        <p:spPr>
          <a:xfrm>
            <a:off x="304878" y="3589246"/>
            <a:ext cx="2160000" cy="2160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0" name="Ellipsi 29">
            <a:extLst>
              <a:ext uri="{FF2B5EF4-FFF2-40B4-BE49-F238E27FC236}">
                <a16:creationId xmlns:a16="http://schemas.microsoft.com/office/drawing/2014/main" id="{AFC62C13-E234-4194-9550-F10F7FD90521}"/>
              </a:ext>
            </a:extLst>
          </p:cNvPr>
          <p:cNvSpPr/>
          <p:nvPr/>
        </p:nvSpPr>
        <p:spPr>
          <a:xfrm>
            <a:off x="671195" y="3960276"/>
            <a:ext cx="1440000" cy="1440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1" name="Ellipsi 30">
            <a:extLst>
              <a:ext uri="{FF2B5EF4-FFF2-40B4-BE49-F238E27FC236}">
                <a16:creationId xmlns:a16="http://schemas.microsoft.com/office/drawing/2014/main" id="{590C9900-98D9-460A-8034-523A5DC51424}"/>
              </a:ext>
            </a:extLst>
          </p:cNvPr>
          <p:cNvSpPr/>
          <p:nvPr/>
        </p:nvSpPr>
        <p:spPr>
          <a:xfrm>
            <a:off x="1024596" y="4313076"/>
            <a:ext cx="720000" cy="720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2" name="Ellipsi 31">
            <a:extLst>
              <a:ext uri="{FF2B5EF4-FFF2-40B4-BE49-F238E27FC236}">
                <a16:creationId xmlns:a16="http://schemas.microsoft.com/office/drawing/2014/main" id="{FD41A318-10CD-434C-855E-3A3664052599}"/>
              </a:ext>
            </a:extLst>
          </p:cNvPr>
          <p:cNvSpPr/>
          <p:nvPr/>
        </p:nvSpPr>
        <p:spPr>
          <a:xfrm>
            <a:off x="1301195" y="4590276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200" dirty="0"/>
          </a:p>
        </p:txBody>
      </p:sp>
      <p:sp>
        <p:nvSpPr>
          <p:cNvPr id="33" name="Ellipsi 32">
            <a:extLst>
              <a:ext uri="{FF2B5EF4-FFF2-40B4-BE49-F238E27FC236}">
                <a16:creationId xmlns:a16="http://schemas.microsoft.com/office/drawing/2014/main" id="{21EDFA9D-7FF2-4044-A625-4FD7FF4759B0}"/>
              </a:ext>
            </a:extLst>
          </p:cNvPr>
          <p:cNvSpPr/>
          <p:nvPr/>
        </p:nvSpPr>
        <p:spPr>
          <a:xfrm>
            <a:off x="1301195" y="4230276"/>
            <a:ext cx="180000" cy="180000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4" name="Ellipsi 33">
            <a:extLst>
              <a:ext uri="{FF2B5EF4-FFF2-40B4-BE49-F238E27FC236}">
                <a16:creationId xmlns:a16="http://schemas.microsoft.com/office/drawing/2014/main" id="{D70D726C-AF88-4647-ABD7-187960196859}"/>
              </a:ext>
            </a:extLst>
          </p:cNvPr>
          <p:cNvSpPr/>
          <p:nvPr/>
        </p:nvSpPr>
        <p:spPr>
          <a:xfrm>
            <a:off x="1301195" y="4933176"/>
            <a:ext cx="180000" cy="180000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5" name="Ellipsi 34">
            <a:extLst>
              <a:ext uri="{FF2B5EF4-FFF2-40B4-BE49-F238E27FC236}">
                <a16:creationId xmlns:a16="http://schemas.microsoft.com/office/drawing/2014/main" id="{9551A98B-89EF-4F8D-9382-170D673717DF}"/>
              </a:ext>
            </a:extLst>
          </p:cNvPr>
          <p:cNvSpPr/>
          <p:nvPr/>
        </p:nvSpPr>
        <p:spPr>
          <a:xfrm>
            <a:off x="1294878" y="3863076"/>
            <a:ext cx="180000" cy="180000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6" name="Ellipsi 35">
            <a:extLst>
              <a:ext uri="{FF2B5EF4-FFF2-40B4-BE49-F238E27FC236}">
                <a16:creationId xmlns:a16="http://schemas.microsoft.com/office/drawing/2014/main" id="{7456DEE5-2321-493B-8E23-1BD6EB3F08ED}"/>
              </a:ext>
            </a:extLst>
          </p:cNvPr>
          <p:cNvSpPr/>
          <p:nvPr/>
        </p:nvSpPr>
        <p:spPr>
          <a:xfrm>
            <a:off x="1856792" y="4130066"/>
            <a:ext cx="180000" cy="180000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7" name="Ellipsi 36">
            <a:extLst>
              <a:ext uri="{FF2B5EF4-FFF2-40B4-BE49-F238E27FC236}">
                <a16:creationId xmlns:a16="http://schemas.microsoft.com/office/drawing/2014/main" id="{67225530-06E7-4B2B-AECF-24F8F4B5CD2F}"/>
              </a:ext>
            </a:extLst>
          </p:cNvPr>
          <p:cNvSpPr/>
          <p:nvPr/>
        </p:nvSpPr>
        <p:spPr>
          <a:xfrm>
            <a:off x="2045190" y="4591488"/>
            <a:ext cx="180000" cy="180000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8" name="Ellipsi 37">
            <a:extLst>
              <a:ext uri="{FF2B5EF4-FFF2-40B4-BE49-F238E27FC236}">
                <a16:creationId xmlns:a16="http://schemas.microsoft.com/office/drawing/2014/main" id="{0D817BAE-7AAD-4D77-96A7-25C9831DF5C8}"/>
              </a:ext>
            </a:extLst>
          </p:cNvPr>
          <p:cNvSpPr/>
          <p:nvPr/>
        </p:nvSpPr>
        <p:spPr>
          <a:xfrm>
            <a:off x="1851995" y="5088876"/>
            <a:ext cx="180000" cy="180000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9" name="Ellipsi 38">
            <a:extLst>
              <a:ext uri="{FF2B5EF4-FFF2-40B4-BE49-F238E27FC236}">
                <a16:creationId xmlns:a16="http://schemas.microsoft.com/office/drawing/2014/main" id="{D78EA981-063D-4D28-B416-104CD2363FFD}"/>
              </a:ext>
            </a:extLst>
          </p:cNvPr>
          <p:cNvSpPr/>
          <p:nvPr/>
        </p:nvSpPr>
        <p:spPr>
          <a:xfrm>
            <a:off x="1294878" y="5317476"/>
            <a:ext cx="180000" cy="180000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0" name="Ellipsi 39">
            <a:extLst>
              <a:ext uri="{FF2B5EF4-FFF2-40B4-BE49-F238E27FC236}">
                <a16:creationId xmlns:a16="http://schemas.microsoft.com/office/drawing/2014/main" id="{79E2DA52-5FC7-4573-B117-92306B05D5C2}"/>
              </a:ext>
            </a:extLst>
          </p:cNvPr>
          <p:cNvSpPr/>
          <p:nvPr/>
        </p:nvSpPr>
        <p:spPr>
          <a:xfrm>
            <a:off x="565598" y="4579246"/>
            <a:ext cx="180000" cy="180000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1" name="Ellipsi 40">
            <a:extLst>
              <a:ext uri="{FF2B5EF4-FFF2-40B4-BE49-F238E27FC236}">
                <a16:creationId xmlns:a16="http://schemas.microsoft.com/office/drawing/2014/main" id="{8AC8F653-BFBF-46C1-B2D2-F16F2C3BE298}"/>
              </a:ext>
            </a:extLst>
          </p:cNvPr>
          <p:cNvSpPr/>
          <p:nvPr/>
        </p:nvSpPr>
        <p:spPr>
          <a:xfrm>
            <a:off x="777203" y="4130066"/>
            <a:ext cx="180000" cy="180000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2" name="Ellipsi 41">
            <a:extLst>
              <a:ext uri="{FF2B5EF4-FFF2-40B4-BE49-F238E27FC236}">
                <a16:creationId xmlns:a16="http://schemas.microsoft.com/office/drawing/2014/main" id="{5246C12A-A2E8-42B7-BE75-2E3CEC3C5815}"/>
              </a:ext>
            </a:extLst>
          </p:cNvPr>
          <p:cNvSpPr/>
          <p:nvPr/>
        </p:nvSpPr>
        <p:spPr>
          <a:xfrm>
            <a:off x="789302" y="5113176"/>
            <a:ext cx="180000" cy="180000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3" name="Ellipsi 42">
            <a:extLst>
              <a:ext uri="{FF2B5EF4-FFF2-40B4-BE49-F238E27FC236}">
                <a16:creationId xmlns:a16="http://schemas.microsoft.com/office/drawing/2014/main" id="{3EDDC280-5FD2-4323-9549-E20B9DB8A167}"/>
              </a:ext>
            </a:extLst>
          </p:cNvPr>
          <p:cNvSpPr/>
          <p:nvPr/>
        </p:nvSpPr>
        <p:spPr>
          <a:xfrm>
            <a:off x="1301195" y="3497561"/>
            <a:ext cx="180000" cy="180000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4" name="Ellipsi 43">
            <a:extLst>
              <a:ext uri="{FF2B5EF4-FFF2-40B4-BE49-F238E27FC236}">
                <a16:creationId xmlns:a16="http://schemas.microsoft.com/office/drawing/2014/main" id="{70594340-FDA2-4617-9C65-21D5B6BE12D0}"/>
              </a:ext>
            </a:extLst>
          </p:cNvPr>
          <p:cNvSpPr/>
          <p:nvPr/>
        </p:nvSpPr>
        <p:spPr>
          <a:xfrm>
            <a:off x="2070694" y="3834653"/>
            <a:ext cx="180000" cy="180000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6" name="Tekstiruutu 45">
            <a:extLst>
              <a:ext uri="{FF2B5EF4-FFF2-40B4-BE49-F238E27FC236}">
                <a16:creationId xmlns:a16="http://schemas.microsoft.com/office/drawing/2014/main" id="{36D4CDA5-71E3-4F36-9ABC-6A2DD88A4E5F}"/>
              </a:ext>
            </a:extLst>
          </p:cNvPr>
          <p:cNvSpPr txBox="1"/>
          <p:nvPr/>
        </p:nvSpPr>
        <p:spPr>
          <a:xfrm>
            <a:off x="1201079" y="4555692"/>
            <a:ext cx="1847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i-FI" sz="1000" dirty="0">
              <a:solidFill>
                <a:schemeClr val="bg1"/>
              </a:solidFill>
            </a:endParaRPr>
          </a:p>
        </p:txBody>
      </p:sp>
      <p:sp>
        <p:nvSpPr>
          <p:cNvPr id="47" name="Ellipsi 46">
            <a:extLst>
              <a:ext uri="{FF2B5EF4-FFF2-40B4-BE49-F238E27FC236}">
                <a16:creationId xmlns:a16="http://schemas.microsoft.com/office/drawing/2014/main" id="{D8DEA247-AAB5-4E34-A22D-7818708FC9A6}"/>
              </a:ext>
            </a:extLst>
          </p:cNvPr>
          <p:cNvSpPr/>
          <p:nvPr/>
        </p:nvSpPr>
        <p:spPr>
          <a:xfrm>
            <a:off x="2390193" y="4621913"/>
            <a:ext cx="180000" cy="180000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1" name="Ellipsi 50">
            <a:extLst>
              <a:ext uri="{FF2B5EF4-FFF2-40B4-BE49-F238E27FC236}">
                <a16:creationId xmlns:a16="http://schemas.microsoft.com/office/drawing/2014/main" id="{B5680343-FABA-4C3B-BFE7-8B19615A6ACB}"/>
              </a:ext>
            </a:extLst>
          </p:cNvPr>
          <p:cNvSpPr/>
          <p:nvPr/>
        </p:nvSpPr>
        <p:spPr>
          <a:xfrm>
            <a:off x="3734337" y="2343063"/>
            <a:ext cx="1440000" cy="1440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2" name="Ellipsi 51">
            <a:extLst>
              <a:ext uri="{FF2B5EF4-FFF2-40B4-BE49-F238E27FC236}">
                <a16:creationId xmlns:a16="http://schemas.microsoft.com/office/drawing/2014/main" id="{515B687A-E2E3-4CC4-B10B-2148CF7D9504}"/>
              </a:ext>
            </a:extLst>
          </p:cNvPr>
          <p:cNvSpPr/>
          <p:nvPr/>
        </p:nvSpPr>
        <p:spPr>
          <a:xfrm>
            <a:off x="4087738" y="2695863"/>
            <a:ext cx="720000" cy="720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3" name="Ellipsi 52">
            <a:extLst>
              <a:ext uri="{FF2B5EF4-FFF2-40B4-BE49-F238E27FC236}">
                <a16:creationId xmlns:a16="http://schemas.microsoft.com/office/drawing/2014/main" id="{58E0CA14-49DE-4450-BD3C-57294B09CA26}"/>
              </a:ext>
            </a:extLst>
          </p:cNvPr>
          <p:cNvSpPr/>
          <p:nvPr/>
        </p:nvSpPr>
        <p:spPr>
          <a:xfrm>
            <a:off x="4364337" y="2973063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200" dirty="0"/>
          </a:p>
        </p:txBody>
      </p:sp>
      <p:sp>
        <p:nvSpPr>
          <p:cNvPr id="54" name="Ellipsi 53">
            <a:extLst>
              <a:ext uri="{FF2B5EF4-FFF2-40B4-BE49-F238E27FC236}">
                <a16:creationId xmlns:a16="http://schemas.microsoft.com/office/drawing/2014/main" id="{7463EBAE-CAA6-451E-A491-2804D920B27E}"/>
              </a:ext>
            </a:extLst>
          </p:cNvPr>
          <p:cNvSpPr/>
          <p:nvPr/>
        </p:nvSpPr>
        <p:spPr>
          <a:xfrm>
            <a:off x="4364337" y="2613063"/>
            <a:ext cx="180000" cy="180000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5" name="Ellipsi 54">
            <a:extLst>
              <a:ext uri="{FF2B5EF4-FFF2-40B4-BE49-F238E27FC236}">
                <a16:creationId xmlns:a16="http://schemas.microsoft.com/office/drawing/2014/main" id="{D0704DED-D2AD-41CB-935D-06EE3AA8C0EC}"/>
              </a:ext>
            </a:extLst>
          </p:cNvPr>
          <p:cNvSpPr/>
          <p:nvPr/>
        </p:nvSpPr>
        <p:spPr>
          <a:xfrm>
            <a:off x="4364337" y="3315963"/>
            <a:ext cx="180000" cy="180000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8" name="Ellipsi 57">
            <a:extLst>
              <a:ext uri="{FF2B5EF4-FFF2-40B4-BE49-F238E27FC236}">
                <a16:creationId xmlns:a16="http://schemas.microsoft.com/office/drawing/2014/main" id="{5BB16320-82F1-4DDF-A64A-FCD293193AED}"/>
              </a:ext>
            </a:extLst>
          </p:cNvPr>
          <p:cNvSpPr/>
          <p:nvPr/>
        </p:nvSpPr>
        <p:spPr>
          <a:xfrm>
            <a:off x="5108332" y="2974275"/>
            <a:ext cx="180000" cy="180000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9" name="Ellipsi 58">
            <a:extLst>
              <a:ext uri="{FF2B5EF4-FFF2-40B4-BE49-F238E27FC236}">
                <a16:creationId xmlns:a16="http://schemas.microsoft.com/office/drawing/2014/main" id="{C5C4DAB7-9D86-4D61-A535-20E03F98505A}"/>
              </a:ext>
            </a:extLst>
          </p:cNvPr>
          <p:cNvSpPr/>
          <p:nvPr/>
        </p:nvSpPr>
        <p:spPr>
          <a:xfrm>
            <a:off x="4915137" y="3471663"/>
            <a:ext cx="180000" cy="180000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0" name="Ellipsi 59">
            <a:extLst>
              <a:ext uri="{FF2B5EF4-FFF2-40B4-BE49-F238E27FC236}">
                <a16:creationId xmlns:a16="http://schemas.microsoft.com/office/drawing/2014/main" id="{3B292D66-28C2-4CBD-86C0-31FF0F21EFE2}"/>
              </a:ext>
            </a:extLst>
          </p:cNvPr>
          <p:cNvSpPr/>
          <p:nvPr/>
        </p:nvSpPr>
        <p:spPr>
          <a:xfrm>
            <a:off x="4358020" y="3700263"/>
            <a:ext cx="180000" cy="180000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1" name="Ellipsi 60">
            <a:extLst>
              <a:ext uri="{FF2B5EF4-FFF2-40B4-BE49-F238E27FC236}">
                <a16:creationId xmlns:a16="http://schemas.microsoft.com/office/drawing/2014/main" id="{D8D51E64-BF9C-49B4-A934-2FAD2A98B7CD}"/>
              </a:ext>
            </a:extLst>
          </p:cNvPr>
          <p:cNvSpPr/>
          <p:nvPr/>
        </p:nvSpPr>
        <p:spPr>
          <a:xfrm>
            <a:off x="3628740" y="2962033"/>
            <a:ext cx="180000" cy="180000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2" name="Ellipsi 61">
            <a:extLst>
              <a:ext uri="{FF2B5EF4-FFF2-40B4-BE49-F238E27FC236}">
                <a16:creationId xmlns:a16="http://schemas.microsoft.com/office/drawing/2014/main" id="{693F7195-13EE-4708-9C66-A9E13AEDF13F}"/>
              </a:ext>
            </a:extLst>
          </p:cNvPr>
          <p:cNvSpPr/>
          <p:nvPr/>
        </p:nvSpPr>
        <p:spPr>
          <a:xfrm>
            <a:off x="3840345" y="2512853"/>
            <a:ext cx="180000" cy="180000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3" name="Ellipsi 62">
            <a:extLst>
              <a:ext uri="{FF2B5EF4-FFF2-40B4-BE49-F238E27FC236}">
                <a16:creationId xmlns:a16="http://schemas.microsoft.com/office/drawing/2014/main" id="{8D386D2D-5E36-447C-A673-A4D2283EA3AE}"/>
              </a:ext>
            </a:extLst>
          </p:cNvPr>
          <p:cNvSpPr/>
          <p:nvPr/>
        </p:nvSpPr>
        <p:spPr>
          <a:xfrm>
            <a:off x="3852444" y="3495963"/>
            <a:ext cx="180000" cy="180000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6" name="Tekstiruutu 65">
            <a:extLst>
              <a:ext uri="{FF2B5EF4-FFF2-40B4-BE49-F238E27FC236}">
                <a16:creationId xmlns:a16="http://schemas.microsoft.com/office/drawing/2014/main" id="{22E2AEC3-00D2-4C12-A581-DEC48B92839D}"/>
              </a:ext>
            </a:extLst>
          </p:cNvPr>
          <p:cNvSpPr txBox="1"/>
          <p:nvPr/>
        </p:nvSpPr>
        <p:spPr>
          <a:xfrm>
            <a:off x="4264221" y="2938479"/>
            <a:ext cx="1847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i-FI" sz="1000" dirty="0">
              <a:solidFill>
                <a:schemeClr val="bg1"/>
              </a:solidFill>
            </a:endParaRPr>
          </a:p>
        </p:txBody>
      </p:sp>
      <p:sp>
        <p:nvSpPr>
          <p:cNvPr id="68" name="Tekstiruutu 67">
            <a:extLst>
              <a:ext uri="{FF2B5EF4-FFF2-40B4-BE49-F238E27FC236}">
                <a16:creationId xmlns:a16="http://schemas.microsoft.com/office/drawing/2014/main" id="{AA70EB71-E303-4728-A990-C332ED68EF51}"/>
              </a:ext>
            </a:extLst>
          </p:cNvPr>
          <p:cNvSpPr txBox="1"/>
          <p:nvPr/>
        </p:nvSpPr>
        <p:spPr>
          <a:xfrm>
            <a:off x="7844242" y="2384348"/>
            <a:ext cx="6912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3600" dirty="0" err="1"/>
              <a:t>Cl</a:t>
            </a:r>
            <a:r>
              <a:rPr lang="fi-FI" sz="3600" baseline="30000" dirty="0" err="1">
                <a:latin typeface="Calibri" panose="020F0502020204030204" pitchFamily="34" charset="0"/>
                <a:cs typeface="Calibri" panose="020F0502020204030204" pitchFamily="34" charset="0"/>
              </a:rPr>
              <a:t>−</a:t>
            </a:r>
            <a:endParaRPr lang="fi-FI" sz="3600" baseline="30000" dirty="0"/>
          </a:p>
        </p:txBody>
      </p:sp>
      <p:sp>
        <p:nvSpPr>
          <p:cNvPr id="69" name="Tekstiruutu 68">
            <a:extLst>
              <a:ext uri="{FF2B5EF4-FFF2-40B4-BE49-F238E27FC236}">
                <a16:creationId xmlns:a16="http://schemas.microsoft.com/office/drawing/2014/main" id="{88BB5177-885F-4A79-A9F8-BF97EBFF9BBD}"/>
              </a:ext>
            </a:extLst>
          </p:cNvPr>
          <p:cNvSpPr txBox="1"/>
          <p:nvPr/>
        </p:nvSpPr>
        <p:spPr>
          <a:xfrm>
            <a:off x="208591" y="3043391"/>
            <a:ext cx="8675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3600" dirty="0"/>
              <a:t>Al</a:t>
            </a:r>
            <a:r>
              <a:rPr lang="fi-FI" sz="3600" baseline="30000" dirty="0"/>
              <a:t>3+</a:t>
            </a:r>
          </a:p>
        </p:txBody>
      </p:sp>
      <p:sp>
        <p:nvSpPr>
          <p:cNvPr id="70" name="Tekstiruutu 69">
            <a:extLst>
              <a:ext uri="{FF2B5EF4-FFF2-40B4-BE49-F238E27FC236}">
                <a16:creationId xmlns:a16="http://schemas.microsoft.com/office/drawing/2014/main" id="{A21F41A0-5E22-4E9D-8AE0-CD461057D122}"/>
              </a:ext>
            </a:extLst>
          </p:cNvPr>
          <p:cNvSpPr txBox="1"/>
          <p:nvPr/>
        </p:nvSpPr>
        <p:spPr>
          <a:xfrm>
            <a:off x="5465800" y="2861534"/>
            <a:ext cx="8002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3600" dirty="0"/>
              <a:t>O</a:t>
            </a:r>
            <a:r>
              <a:rPr lang="fi-FI" sz="36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2−</a:t>
            </a:r>
            <a:endParaRPr lang="fi-FI" sz="3600" dirty="0"/>
          </a:p>
        </p:txBody>
      </p:sp>
      <p:sp>
        <p:nvSpPr>
          <p:cNvPr id="71" name="Suorakulmio 70">
            <a:extLst>
              <a:ext uri="{FF2B5EF4-FFF2-40B4-BE49-F238E27FC236}">
                <a16:creationId xmlns:a16="http://schemas.microsoft.com/office/drawing/2014/main" id="{2CA8316D-978A-456B-A16B-7C22635153F8}"/>
              </a:ext>
            </a:extLst>
          </p:cNvPr>
          <p:cNvSpPr/>
          <p:nvPr/>
        </p:nvSpPr>
        <p:spPr>
          <a:xfrm>
            <a:off x="8294422" y="2379227"/>
            <a:ext cx="434615" cy="37030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72" name="Suorakulmio 71">
            <a:extLst>
              <a:ext uri="{FF2B5EF4-FFF2-40B4-BE49-F238E27FC236}">
                <a16:creationId xmlns:a16="http://schemas.microsoft.com/office/drawing/2014/main" id="{2F93E826-7243-4320-B78F-15A9DB325596}"/>
              </a:ext>
            </a:extLst>
          </p:cNvPr>
          <p:cNvSpPr/>
          <p:nvPr/>
        </p:nvSpPr>
        <p:spPr>
          <a:xfrm>
            <a:off x="684843" y="3070516"/>
            <a:ext cx="434615" cy="37030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73" name="Suorakulmio 72">
            <a:extLst>
              <a:ext uri="{FF2B5EF4-FFF2-40B4-BE49-F238E27FC236}">
                <a16:creationId xmlns:a16="http://schemas.microsoft.com/office/drawing/2014/main" id="{7D0E336A-887C-471E-97FA-08E9BCF9CD80}"/>
              </a:ext>
            </a:extLst>
          </p:cNvPr>
          <p:cNvSpPr/>
          <p:nvPr/>
        </p:nvSpPr>
        <p:spPr>
          <a:xfrm>
            <a:off x="5877156" y="2888352"/>
            <a:ext cx="434615" cy="37030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74" name="Ellipsi 73">
            <a:extLst>
              <a:ext uri="{FF2B5EF4-FFF2-40B4-BE49-F238E27FC236}">
                <a16:creationId xmlns:a16="http://schemas.microsoft.com/office/drawing/2014/main" id="{A5FEE312-E9AB-4205-AE0C-4E6E87F72C4D}"/>
              </a:ext>
            </a:extLst>
          </p:cNvPr>
          <p:cNvSpPr/>
          <p:nvPr/>
        </p:nvSpPr>
        <p:spPr>
          <a:xfrm>
            <a:off x="3941436" y="4916644"/>
            <a:ext cx="1440000" cy="1440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5" name="Ellipsi 74">
            <a:extLst>
              <a:ext uri="{FF2B5EF4-FFF2-40B4-BE49-F238E27FC236}">
                <a16:creationId xmlns:a16="http://schemas.microsoft.com/office/drawing/2014/main" id="{51F0CE5A-46C3-4A21-9348-E379FAAC68BA}"/>
              </a:ext>
            </a:extLst>
          </p:cNvPr>
          <p:cNvSpPr/>
          <p:nvPr/>
        </p:nvSpPr>
        <p:spPr>
          <a:xfrm>
            <a:off x="4294837" y="5269444"/>
            <a:ext cx="720000" cy="720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6" name="Ellipsi 75">
            <a:extLst>
              <a:ext uri="{FF2B5EF4-FFF2-40B4-BE49-F238E27FC236}">
                <a16:creationId xmlns:a16="http://schemas.microsoft.com/office/drawing/2014/main" id="{0C4A5527-CE8A-4F7B-91A4-132CF3693341}"/>
              </a:ext>
            </a:extLst>
          </p:cNvPr>
          <p:cNvSpPr/>
          <p:nvPr/>
        </p:nvSpPr>
        <p:spPr>
          <a:xfrm>
            <a:off x="4571436" y="5546644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200" dirty="0"/>
          </a:p>
        </p:txBody>
      </p:sp>
      <p:sp>
        <p:nvSpPr>
          <p:cNvPr id="77" name="Ellipsi 76">
            <a:extLst>
              <a:ext uri="{FF2B5EF4-FFF2-40B4-BE49-F238E27FC236}">
                <a16:creationId xmlns:a16="http://schemas.microsoft.com/office/drawing/2014/main" id="{65500755-2E67-48E1-B45B-FC454F116591}"/>
              </a:ext>
            </a:extLst>
          </p:cNvPr>
          <p:cNvSpPr/>
          <p:nvPr/>
        </p:nvSpPr>
        <p:spPr>
          <a:xfrm>
            <a:off x="4571436" y="5186644"/>
            <a:ext cx="180000" cy="180000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8" name="Ellipsi 77">
            <a:extLst>
              <a:ext uri="{FF2B5EF4-FFF2-40B4-BE49-F238E27FC236}">
                <a16:creationId xmlns:a16="http://schemas.microsoft.com/office/drawing/2014/main" id="{F646FF61-5168-4501-846D-0D78201C0F53}"/>
              </a:ext>
            </a:extLst>
          </p:cNvPr>
          <p:cNvSpPr/>
          <p:nvPr/>
        </p:nvSpPr>
        <p:spPr>
          <a:xfrm>
            <a:off x="4571436" y="5889544"/>
            <a:ext cx="180000" cy="180000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9" name="Ellipsi 78">
            <a:extLst>
              <a:ext uri="{FF2B5EF4-FFF2-40B4-BE49-F238E27FC236}">
                <a16:creationId xmlns:a16="http://schemas.microsoft.com/office/drawing/2014/main" id="{45DD1922-EB17-4507-B80F-C9D7007241BB}"/>
              </a:ext>
            </a:extLst>
          </p:cNvPr>
          <p:cNvSpPr/>
          <p:nvPr/>
        </p:nvSpPr>
        <p:spPr>
          <a:xfrm>
            <a:off x="5315431" y="5547856"/>
            <a:ext cx="180000" cy="180000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0" name="Ellipsi 79">
            <a:extLst>
              <a:ext uri="{FF2B5EF4-FFF2-40B4-BE49-F238E27FC236}">
                <a16:creationId xmlns:a16="http://schemas.microsoft.com/office/drawing/2014/main" id="{AD0C1183-44E3-4F6F-A49E-1DB67FBF92FD}"/>
              </a:ext>
            </a:extLst>
          </p:cNvPr>
          <p:cNvSpPr/>
          <p:nvPr/>
        </p:nvSpPr>
        <p:spPr>
          <a:xfrm>
            <a:off x="5122236" y="6045244"/>
            <a:ext cx="180000" cy="180000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1" name="Ellipsi 80">
            <a:extLst>
              <a:ext uri="{FF2B5EF4-FFF2-40B4-BE49-F238E27FC236}">
                <a16:creationId xmlns:a16="http://schemas.microsoft.com/office/drawing/2014/main" id="{24C168B4-DC4E-4800-A86E-70F0C50D1A27}"/>
              </a:ext>
            </a:extLst>
          </p:cNvPr>
          <p:cNvSpPr/>
          <p:nvPr/>
        </p:nvSpPr>
        <p:spPr>
          <a:xfrm>
            <a:off x="4565119" y="6273844"/>
            <a:ext cx="180000" cy="180000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2" name="Ellipsi 81">
            <a:extLst>
              <a:ext uri="{FF2B5EF4-FFF2-40B4-BE49-F238E27FC236}">
                <a16:creationId xmlns:a16="http://schemas.microsoft.com/office/drawing/2014/main" id="{C593F786-A446-4C3B-95A8-2D686A304E80}"/>
              </a:ext>
            </a:extLst>
          </p:cNvPr>
          <p:cNvSpPr/>
          <p:nvPr/>
        </p:nvSpPr>
        <p:spPr>
          <a:xfrm>
            <a:off x="3835839" y="5535614"/>
            <a:ext cx="180000" cy="180000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3" name="Ellipsi 82">
            <a:extLst>
              <a:ext uri="{FF2B5EF4-FFF2-40B4-BE49-F238E27FC236}">
                <a16:creationId xmlns:a16="http://schemas.microsoft.com/office/drawing/2014/main" id="{93493A75-1CC1-41A0-93A7-063DB8312E74}"/>
              </a:ext>
            </a:extLst>
          </p:cNvPr>
          <p:cNvSpPr/>
          <p:nvPr/>
        </p:nvSpPr>
        <p:spPr>
          <a:xfrm>
            <a:off x="4047444" y="5086434"/>
            <a:ext cx="180000" cy="180000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4" name="Ellipsi 83">
            <a:extLst>
              <a:ext uri="{FF2B5EF4-FFF2-40B4-BE49-F238E27FC236}">
                <a16:creationId xmlns:a16="http://schemas.microsoft.com/office/drawing/2014/main" id="{8E1A48FA-4D10-4EE2-A793-94FD42E36FCA}"/>
              </a:ext>
            </a:extLst>
          </p:cNvPr>
          <p:cNvSpPr/>
          <p:nvPr/>
        </p:nvSpPr>
        <p:spPr>
          <a:xfrm>
            <a:off x="4059543" y="6069544"/>
            <a:ext cx="180000" cy="180000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5" name="Tekstiruutu 84">
            <a:extLst>
              <a:ext uri="{FF2B5EF4-FFF2-40B4-BE49-F238E27FC236}">
                <a16:creationId xmlns:a16="http://schemas.microsoft.com/office/drawing/2014/main" id="{9D87150E-FBF7-4997-ADEC-44C15302021C}"/>
              </a:ext>
            </a:extLst>
          </p:cNvPr>
          <p:cNvSpPr txBox="1"/>
          <p:nvPr/>
        </p:nvSpPr>
        <p:spPr>
          <a:xfrm>
            <a:off x="4471320" y="5512060"/>
            <a:ext cx="1847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i-FI" sz="1000" dirty="0">
              <a:solidFill>
                <a:schemeClr val="bg1"/>
              </a:solidFill>
            </a:endParaRPr>
          </a:p>
        </p:txBody>
      </p:sp>
      <p:sp>
        <p:nvSpPr>
          <p:cNvPr id="86" name="Tekstiruutu 85">
            <a:extLst>
              <a:ext uri="{FF2B5EF4-FFF2-40B4-BE49-F238E27FC236}">
                <a16:creationId xmlns:a16="http://schemas.microsoft.com/office/drawing/2014/main" id="{D349BFF5-8C6F-439D-BBC6-30514A45F2B9}"/>
              </a:ext>
            </a:extLst>
          </p:cNvPr>
          <p:cNvSpPr txBox="1"/>
          <p:nvPr/>
        </p:nvSpPr>
        <p:spPr>
          <a:xfrm>
            <a:off x="5666166" y="6061281"/>
            <a:ext cx="1106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3600" dirty="0"/>
              <a:t>Mg</a:t>
            </a:r>
            <a:r>
              <a:rPr lang="fi-FI" sz="36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2+</a:t>
            </a:r>
            <a:endParaRPr lang="fi-FI" sz="3600" dirty="0"/>
          </a:p>
        </p:txBody>
      </p:sp>
      <p:sp>
        <p:nvSpPr>
          <p:cNvPr id="87" name="Suorakulmio 86">
            <a:extLst>
              <a:ext uri="{FF2B5EF4-FFF2-40B4-BE49-F238E27FC236}">
                <a16:creationId xmlns:a16="http://schemas.microsoft.com/office/drawing/2014/main" id="{F208D839-20C8-41A9-9D8E-6886D78F6038}"/>
              </a:ext>
            </a:extLst>
          </p:cNvPr>
          <p:cNvSpPr/>
          <p:nvPr/>
        </p:nvSpPr>
        <p:spPr>
          <a:xfrm>
            <a:off x="6379849" y="6090168"/>
            <a:ext cx="434615" cy="37030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89" name="Ellipsi 88">
            <a:extLst>
              <a:ext uri="{FF2B5EF4-FFF2-40B4-BE49-F238E27FC236}">
                <a16:creationId xmlns:a16="http://schemas.microsoft.com/office/drawing/2014/main" id="{7E46804C-FFE4-40BE-AD8E-5B91B708D357}"/>
              </a:ext>
            </a:extLst>
          </p:cNvPr>
          <p:cNvSpPr/>
          <p:nvPr/>
        </p:nvSpPr>
        <p:spPr>
          <a:xfrm>
            <a:off x="4584308" y="4846658"/>
            <a:ext cx="180000" cy="180000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0" name="Ellipsi 89">
            <a:extLst>
              <a:ext uri="{FF2B5EF4-FFF2-40B4-BE49-F238E27FC236}">
                <a16:creationId xmlns:a16="http://schemas.microsoft.com/office/drawing/2014/main" id="{A9E32944-7295-49C9-993D-81FD4FA0747D}"/>
              </a:ext>
            </a:extLst>
          </p:cNvPr>
          <p:cNvSpPr/>
          <p:nvPr/>
        </p:nvSpPr>
        <p:spPr>
          <a:xfrm>
            <a:off x="5095428" y="5063470"/>
            <a:ext cx="180000" cy="180000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1" name="Ellipsi 90">
            <a:extLst>
              <a:ext uri="{FF2B5EF4-FFF2-40B4-BE49-F238E27FC236}">
                <a16:creationId xmlns:a16="http://schemas.microsoft.com/office/drawing/2014/main" id="{F06C6CBC-D1AB-4F6D-9824-7B90133AAF99}"/>
              </a:ext>
            </a:extLst>
          </p:cNvPr>
          <p:cNvSpPr/>
          <p:nvPr/>
        </p:nvSpPr>
        <p:spPr>
          <a:xfrm>
            <a:off x="5320673" y="4783976"/>
            <a:ext cx="180000" cy="180000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2" name="Ellipsi 91">
            <a:extLst>
              <a:ext uri="{FF2B5EF4-FFF2-40B4-BE49-F238E27FC236}">
                <a16:creationId xmlns:a16="http://schemas.microsoft.com/office/drawing/2014/main" id="{DD6FE28D-191B-424A-AAF5-41E17096A6BE}"/>
              </a:ext>
            </a:extLst>
          </p:cNvPr>
          <p:cNvSpPr/>
          <p:nvPr/>
        </p:nvSpPr>
        <p:spPr>
          <a:xfrm>
            <a:off x="4594426" y="4479458"/>
            <a:ext cx="180000" cy="180000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3" name="Ellipsi 92">
            <a:extLst>
              <a:ext uri="{FF2B5EF4-FFF2-40B4-BE49-F238E27FC236}">
                <a16:creationId xmlns:a16="http://schemas.microsoft.com/office/drawing/2014/main" id="{E259BB67-983C-48AA-B209-1BF99FA06DDD}"/>
              </a:ext>
            </a:extLst>
          </p:cNvPr>
          <p:cNvSpPr/>
          <p:nvPr/>
        </p:nvSpPr>
        <p:spPr>
          <a:xfrm>
            <a:off x="4911367" y="1919714"/>
            <a:ext cx="180000" cy="180000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4" name="Ellipsi 93">
            <a:extLst>
              <a:ext uri="{FF2B5EF4-FFF2-40B4-BE49-F238E27FC236}">
                <a16:creationId xmlns:a16="http://schemas.microsoft.com/office/drawing/2014/main" id="{CB6E94A5-89A2-48C8-8B2F-27013C4932D7}"/>
              </a:ext>
            </a:extLst>
          </p:cNvPr>
          <p:cNvSpPr/>
          <p:nvPr/>
        </p:nvSpPr>
        <p:spPr>
          <a:xfrm>
            <a:off x="5465800" y="2076667"/>
            <a:ext cx="180000" cy="180000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5" name="Ellipsi 94">
            <a:extLst>
              <a:ext uri="{FF2B5EF4-FFF2-40B4-BE49-F238E27FC236}">
                <a16:creationId xmlns:a16="http://schemas.microsoft.com/office/drawing/2014/main" id="{12D8B8F0-3741-43F6-BAE1-2843537CF2BB}"/>
              </a:ext>
            </a:extLst>
          </p:cNvPr>
          <p:cNvSpPr/>
          <p:nvPr/>
        </p:nvSpPr>
        <p:spPr>
          <a:xfrm>
            <a:off x="8705986" y="5623945"/>
            <a:ext cx="180000" cy="180000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39721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85185E-6 L 0.00261 -0.076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-381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2.22222E-6 L 0.01875 -0.0824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8" y="-412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96296E-6 L 0.04115 -0.0439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9" y="-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33333E-6 L -0.06024 0.0486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21" y="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3.33333E-6 L -0.06042 0.0680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21" y="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1007 -0.01227 " pathEditMode="relative" ptsTypes="AA">
                                      <p:cBhvr>
                                        <p:cTn id="41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33333E-6 L 0.0658 -0.00903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1" y="-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48148E-6 L -0.03629 -0.09467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3" y="-4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  <p:bldP spid="29" grpId="0" animBg="1"/>
      <p:bldP spid="43" grpId="0" animBg="1"/>
      <p:bldP spid="44" grpId="0" animBg="1"/>
      <p:bldP spid="47" grpId="0" animBg="1"/>
      <p:bldP spid="71" grpId="0" animBg="1"/>
      <p:bldP spid="72" grpId="0" animBg="1"/>
      <p:bldP spid="73" grpId="0" animBg="1"/>
      <p:bldP spid="87" grpId="0" animBg="1"/>
      <p:bldP spid="91" grpId="0" animBg="1"/>
      <p:bldP spid="92" grpId="0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9495F46-ECE0-462D-AB4F-0E6E7AFE5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Suola muodostuu ioneista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D254CF4-8871-4337-A8B4-7D7E4AF641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21476"/>
            <a:ext cx="7886700" cy="2669972"/>
          </a:xfrm>
        </p:spPr>
        <p:txBody>
          <a:bodyPr>
            <a:normAutofit/>
          </a:bodyPr>
          <a:lstStyle/>
          <a:p>
            <a:r>
              <a:rPr lang="fi-FI" dirty="0"/>
              <a:t>Yhdiste, jossa on metallia ja epämetallia, on ioniyhdiste</a:t>
            </a:r>
          </a:p>
          <a:p>
            <a:r>
              <a:rPr lang="fi-FI" dirty="0"/>
              <a:t>Suola tarkoittaa samaa kuin ioniyhdiste</a:t>
            </a:r>
          </a:p>
          <a:p>
            <a:r>
              <a:rPr lang="fi-FI" dirty="0"/>
              <a:t>Natriumkloridi on yksi suola, sen lisäksi on muita suoloja</a:t>
            </a:r>
          </a:p>
        </p:txBody>
      </p:sp>
      <p:pic>
        <p:nvPicPr>
          <p:cNvPr id="35" name="Kuva 34">
            <a:extLst>
              <a:ext uri="{FF2B5EF4-FFF2-40B4-BE49-F238E27FC236}">
                <a16:creationId xmlns:a16="http://schemas.microsoft.com/office/drawing/2014/main" id="{A0EE59E1-9E6C-4808-86E9-DB715895FE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17" y="4279796"/>
            <a:ext cx="4330931" cy="2436149"/>
          </a:xfrm>
          <a:prstGeom prst="rect">
            <a:avLst/>
          </a:prstGeom>
        </p:spPr>
      </p:pic>
      <p:sp>
        <p:nvSpPr>
          <p:cNvPr id="36" name="Suorakulmio: Pyöristetyt kulmat 35">
            <a:extLst>
              <a:ext uri="{FF2B5EF4-FFF2-40B4-BE49-F238E27FC236}">
                <a16:creationId xmlns:a16="http://schemas.microsoft.com/office/drawing/2014/main" id="{4B2847D6-78CE-4E01-AF77-32BEAEFE4119}"/>
              </a:ext>
            </a:extLst>
          </p:cNvPr>
          <p:cNvSpPr/>
          <p:nvPr/>
        </p:nvSpPr>
        <p:spPr>
          <a:xfrm>
            <a:off x="5643391" y="4176146"/>
            <a:ext cx="3089217" cy="252000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38" name="Suora yhdysviiva 37">
            <a:extLst>
              <a:ext uri="{FF2B5EF4-FFF2-40B4-BE49-F238E27FC236}">
                <a16:creationId xmlns:a16="http://schemas.microsoft.com/office/drawing/2014/main" id="{AE2DB21A-B52E-4C80-8F5C-068C69DBE97F}"/>
              </a:ext>
            </a:extLst>
          </p:cNvPr>
          <p:cNvCxnSpPr>
            <a:cxnSpLocks/>
          </p:cNvCxnSpPr>
          <p:nvPr/>
        </p:nvCxnSpPr>
        <p:spPr>
          <a:xfrm flipH="1">
            <a:off x="3703408" y="4279796"/>
            <a:ext cx="2086495" cy="105149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uora yhdysviiva 39">
            <a:extLst>
              <a:ext uri="{FF2B5EF4-FFF2-40B4-BE49-F238E27FC236}">
                <a16:creationId xmlns:a16="http://schemas.microsoft.com/office/drawing/2014/main" id="{0FE82D7B-0B83-4DC7-BE4B-6F79BEF51A34}"/>
              </a:ext>
            </a:extLst>
          </p:cNvPr>
          <p:cNvCxnSpPr>
            <a:cxnSpLocks/>
          </p:cNvCxnSpPr>
          <p:nvPr/>
        </p:nvCxnSpPr>
        <p:spPr>
          <a:xfrm flipH="1" flipV="1">
            <a:off x="3703409" y="5331288"/>
            <a:ext cx="2086494" cy="128016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88159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6BD2135-2BA0-487E-9679-D90DE73DD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Suola muodostuu ioneista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1101D22-58D8-46CD-920D-87ECDBE316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Ioniyhdisteessä erimerkkiset ionit vetävät toisiaan puoleensa</a:t>
            </a:r>
          </a:p>
          <a:p>
            <a:r>
              <a:rPr lang="fi-FI" dirty="0"/>
              <a:t>Ioniyhdisteessä yhdistyy aina yhtä suuri negatiivinen ja positiivinen varaus</a:t>
            </a:r>
          </a:p>
          <a:p>
            <a:pPr lvl="1"/>
            <a:r>
              <a:rPr lang="fi-FI" dirty="0"/>
              <a:t>NaCl koostuu Na</a:t>
            </a:r>
            <a:r>
              <a:rPr lang="fi-FI" baseline="30000" dirty="0"/>
              <a:t>+</a:t>
            </a:r>
            <a:r>
              <a:rPr lang="fi-FI" dirty="0"/>
              <a:t> ja Cl</a:t>
            </a:r>
            <a:r>
              <a:rPr lang="fi-FI" baseline="30000" dirty="0">
                <a:latin typeface="Calibri" panose="020F0502020204030204" pitchFamily="34" charset="0"/>
                <a:cs typeface="Calibri" panose="020F0502020204030204" pitchFamily="34" charset="0"/>
              </a:rPr>
              <a:t>−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-ioneista</a:t>
            </a:r>
          </a:p>
          <a:p>
            <a:pPr lvl="1"/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MgCl</a:t>
            </a:r>
            <a:r>
              <a:rPr lang="fi-FI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 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sisältää Mg</a:t>
            </a:r>
            <a:r>
              <a:rPr lang="fi-FI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2+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ioneita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ja kaksi kertaa niin monta </a:t>
            </a:r>
            <a:r>
              <a:rPr lang="fi-FI" dirty="0"/>
              <a:t>Cl</a:t>
            </a:r>
            <a:r>
              <a:rPr lang="fi-FI" baseline="30000" dirty="0">
                <a:latin typeface="Calibri" panose="020F0502020204030204" pitchFamily="34" charset="0"/>
                <a:cs typeface="Calibri" panose="020F0502020204030204" pitchFamily="34" charset="0"/>
              </a:rPr>
              <a:t>−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-ionia</a:t>
            </a:r>
          </a:p>
          <a:p>
            <a:pPr lvl="1"/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Kaksi kertaa enemmän appelsiineja kuin limejä yhdessä kuutiossa</a:t>
            </a:r>
            <a:endParaRPr lang="fi-FI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Kaksi kertaa enemmän fluori-atomeita kuin kalsiumatomeita</a:t>
            </a:r>
            <a:endParaRPr lang="fi-FI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i-FI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274604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D8BBD36-0B14-4289-87E3-6358CC05C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Harjoitus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E09907B-C8A9-477F-94DF-A61ADC1CE5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Pelaa yhden tai kahden kaverin kanssa</a:t>
            </a:r>
          </a:p>
          <a:p>
            <a:r>
              <a:rPr lang="fi-FI" dirty="0"/>
              <a:t>Sekoita kortit </a:t>
            </a:r>
          </a:p>
          <a:p>
            <a:r>
              <a:rPr lang="fi-FI" dirty="0"/>
              <a:t>Jaa ne tasan pelaajien kesken</a:t>
            </a:r>
          </a:p>
          <a:p>
            <a:r>
              <a:rPr lang="fi-FI" dirty="0"/>
              <a:t>Sitten jokainen yhdistää omista korteistaan mahdollisimman monta suolaa</a:t>
            </a:r>
          </a:p>
          <a:p>
            <a:r>
              <a:rPr lang="fi-FI" dirty="0"/>
              <a:t>Voittaja on se, jonka suoloissa on eniten tähtiä</a:t>
            </a:r>
          </a:p>
        </p:txBody>
      </p:sp>
    </p:spTree>
    <p:extLst>
      <p:ext uri="{BB962C8B-B14F-4D97-AF65-F5344CB8AC3E}">
        <p14:creationId xmlns:p14="http://schemas.microsoft.com/office/powerpoint/2010/main" val="10812820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-te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307</TotalTime>
  <Words>439</Words>
  <Application>Microsoft Office PowerPoint</Application>
  <PresentationFormat>Näytössä katseltava diaesitys (4:3)</PresentationFormat>
  <Paragraphs>94</Paragraphs>
  <Slides>12</Slides>
  <Notes>2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Office-teema</vt:lpstr>
      <vt:lpstr>Suolat sulavat huonosti</vt:lpstr>
      <vt:lpstr>Tunnin ohjelma</vt:lpstr>
      <vt:lpstr>Kertaus</vt:lpstr>
      <vt:lpstr>Kertaus</vt:lpstr>
      <vt:lpstr>Suola muodostuu ioneista</vt:lpstr>
      <vt:lpstr>Harjoitus</vt:lpstr>
      <vt:lpstr>Suola muodostuu ioneista</vt:lpstr>
      <vt:lpstr>Suola muodostuu ioneista</vt:lpstr>
      <vt:lpstr>Harjoitus</vt:lpstr>
      <vt:lpstr>Liukeneminen</vt:lpstr>
      <vt:lpstr>Ioniyhdisteiden ominaisuudet</vt:lpstr>
      <vt:lpstr>Demonstraatio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Tunnin otsikko kahdella rivillä</dc:title>
  <dc:creator>Jan Jansson</dc:creator>
  <cp:lastModifiedBy>Jan Jansson</cp:lastModifiedBy>
  <cp:revision>54</cp:revision>
  <dcterms:created xsi:type="dcterms:W3CDTF">2017-08-13T10:36:08Z</dcterms:created>
  <dcterms:modified xsi:type="dcterms:W3CDTF">2017-12-05T15:19:33Z</dcterms:modified>
</cp:coreProperties>
</file>