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36CEA5-504F-46C3-8BB5-A5924EA4F95C}" v="10" dt="2022-02-15T14:04:00.0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4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96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pinen Mika" userId="e4a417ff-e2c6-47ef-80b5-6aefa9ed5f18" providerId="ADAL" clId="{0336CEA5-504F-46C3-8BB5-A5924EA4F95C}"/>
    <pc:docChg chg="undo redo custSel addSld modSld sldOrd addSection delSection">
      <pc:chgData name="Aspinen Mika" userId="e4a417ff-e2c6-47ef-80b5-6aefa9ed5f18" providerId="ADAL" clId="{0336CEA5-504F-46C3-8BB5-A5924EA4F95C}" dt="2022-02-15T14:24:14.447" v="935" actId="20577"/>
      <pc:docMkLst>
        <pc:docMk/>
      </pc:docMkLst>
      <pc:sldChg chg="addSp delSp modSp new mod modClrScheme chgLayout">
        <pc:chgData name="Aspinen Mika" userId="e4a417ff-e2c6-47ef-80b5-6aefa9ed5f18" providerId="ADAL" clId="{0336CEA5-504F-46C3-8BB5-A5924EA4F95C}" dt="2022-02-15T14:24:14.447" v="935" actId="20577"/>
        <pc:sldMkLst>
          <pc:docMk/>
          <pc:sldMk cId="2739133355" sldId="259"/>
        </pc:sldMkLst>
        <pc:spChg chg="del mod ord">
          <ac:chgData name="Aspinen Mika" userId="e4a417ff-e2c6-47ef-80b5-6aefa9ed5f18" providerId="ADAL" clId="{0336CEA5-504F-46C3-8BB5-A5924EA4F95C}" dt="2022-02-15T10:51:06.214" v="3" actId="700"/>
          <ac:spMkLst>
            <pc:docMk/>
            <pc:sldMk cId="2739133355" sldId="259"/>
            <ac:spMk id="2" creationId="{BA04DB0A-C0B1-4762-A633-6A98F1C5B4D9}"/>
          </ac:spMkLst>
        </pc:spChg>
        <pc:spChg chg="del mod ord">
          <ac:chgData name="Aspinen Mika" userId="e4a417ff-e2c6-47ef-80b5-6aefa9ed5f18" providerId="ADAL" clId="{0336CEA5-504F-46C3-8BB5-A5924EA4F95C}" dt="2022-02-15T10:51:06.214" v="3" actId="700"/>
          <ac:spMkLst>
            <pc:docMk/>
            <pc:sldMk cId="2739133355" sldId="259"/>
            <ac:spMk id="3" creationId="{25E0A5BE-71FC-4C46-92D9-E7D43D24049E}"/>
          </ac:spMkLst>
        </pc:spChg>
        <pc:spChg chg="del">
          <ac:chgData name="Aspinen Mika" userId="e4a417ff-e2c6-47ef-80b5-6aefa9ed5f18" providerId="ADAL" clId="{0336CEA5-504F-46C3-8BB5-A5924EA4F95C}" dt="2022-02-15T10:51:06.214" v="3" actId="700"/>
          <ac:spMkLst>
            <pc:docMk/>
            <pc:sldMk cId="2739133355" sldId="259"/>
            <ac:spMk id="4" creationId="{DC78EF56-6116-41C9-9752-131D7B6CE805}"/>
          </ac:spMkLst>
        </pc:spChg>
        <pc:spChg chg="add mod ord">
          <ac:chgData name="Aspinen Mika" userId="e4a417ff-e2c6-47ef-80b5-6aefa9ed5f18" providerId="ADAL" clId="{0336CEA5-504F-46C3-8BB5-A5924EA4F95C}" dt="2022-02-15T10:51:29.187" v="68" actId="20577"/>
          <ac:spMkLst>
            <pc:docMk/>
            <pc:sldMk cId="2739133355" sldId="259"/>
            <ac:spMk id="5" creationId="{425A7C88-54E6-48E0-A77E-85C45A6B587D}"/>
          </ac:spMkLst>
        </pc:spChg>
        <pc:spChg chg="add mod ord">
          <ac:chgData name="Aspinen Mika" userId="e4a417ff-e2c6-47ef-80b5-6aefa9ed5f18" providerId="ADAL" clId="{0336CEA5-504F-46C3-8BB5-A5924EA4F95C}" dt="2022-02-15T14:24:14.447" v="935" actId="20577"/>
          <ac:spMkLst>
            <pc:docMk/>
            <pc:sldMk cId="2739133355" sldId="259"/>
            <ac:spMk id="6" creationId="{518673C4-1D91-4BEB-99DC-A18E24F430CA}"/>
          </ac:spMkLst>
        </pc:spChg>
      </pc:sldChg>
      <pc:sldChg chg="addSp delSp modSp new mod setBg modClrScheme chgLayout">
        <pc:chgData name="Aspinen Mika" userId="e4a417ff-e2c6-47ef-80b5-6aefa9ed5f18" providerId="ADAL" clId="{0336CEA5-504F-46C3-8BB5-A5924EA4F95C}" dt="2022-02-15T13:57:48.069" v="403" actId="20577"/>
        <pc:sldMkLst>
          <pc:docMk/>
          <pc:sldMk cId="1786970881" sldId="260"/>
        </pc:sldMkLst>
        <pc:spChg chg="mod ord">
          <ac:chgData name="Aspinen Mika" userId="e4a417ff-e2c6-47ef-80b5-6aefa9ed5f18" providerId="ADAL" clId="{0336CEA5-504F-46C3-8BB5-A5924EA4F95C}" dt="2022-02-15T10:54:53.419" v="299" actId="26606"/>
          <ac:spMkLst>
            <pc:docMk/>
            <pc:sldMk cId="1786970881" sldId="260"/>
            <ac:spMk id="2" creationId="{16510275-D3A7-4F30-B96D-749A1BC1C5F4}"/>
          </ac:spMkLst>
        </pc:spChg>
        <pc:spChg chg="mod ord">
          <ac:chgData name="Aspinen Mika" userId="e4a417ff-e2c6-47ef-80b5-6aefa9ed5f18" providerId="ADAL" clId="{0336CEA5-504F-46C3-8BB5-A5924EA4F95C}" dt="2022-02-15T13:57:48.069" v="403" actId="20577"/>
          <ac:spMkLst>
            <pc:docMk/>
            <pc:sldMk cId="1786970881" sldId="260"/>
            <ac:spMk id="3" creationId="{C81126E2-EF06-4A9B-938D-9D855D6CD652}"/>
          </ac:spMkLst>
        </pc:spChg>
        <pc:spChg chg="add del">
          <ac:chgData name="Aspinen Mika" userId="e4a417ff-e2c6-47ef-80b5-6aefa9ed5f18" providerId="ADAL" clId="{0336CEA5-504F-46C3-8BB5-A5924EA4F95C}" dt="2022-02-15T10:53:51.983" v="284"/>
          <ac:spMkLst>
            <pc:docMk/>
            <pc:sldMk cId="1786970881" sldId="260"/>
            <ac:spMk id="4" creationId="{2792369F-94CA-40D2-9577-77EBCA8D43FD}"/>
          </ac:spMkLst>
        </pc:spChg>
        <pc:spChg chg="add del">
          <ac:chgData name="Aspinen Mika" userId="e4a417ff-e2c6-47ef-80b5-6aefa9ed5f18" providerId="ADAL" clId="{0336CEA5-504F-46C3-8BB5-A5924EA4F95C}" dt="2022-02-15T10:53:51.983" v="284"/>
          <ac:spMkLst>
            <pc:docMk/>
            <pc:sldMk cId="1786970881" sldId="260"/>
            <ac:spMk id="5" creationId="{4EDED9A2-F0E1-4457-B7D6-950F41D39922}"/>
          </ac:spMkLst>
        </pc:spChg>
        <pc:spChg chg="add del">
          <ac:chgData name="Aspinen Mika" userId="e4a417ff-e2c6-47ef-80b5-6aefa9ed5f18" providerId="ADAL" clId="{0336CEA5-504F-46C3-8BB5-A5924EA4F95C}" dt="2022-02-15T10:53:55.129" v="286"/>
          <ac:spMkLst>
            <pc:docMk/>
            <pc:sldMk cId="1786970881" sldId="260"/>
            <ac:spMk id="6" creationId="{9925815C-0786-4944-99AC-E4B28FF47C58}"/>
          </ac:spMkLst>
        </pc:spChg>
        <pc:spChg chg="add del">
          <ac:chgData name="Aspinen Mika" userId="e4a417ff-e2c6-47ef-80b5-6aefa9ed5f18" providerId="ADAL" clId="{0336CEA5-504F-46C3-8BB5-A5924EA4F95C}" dt="2022-02-15T10:53:55.129" v="286"/>
          <ac:spMkLst>
            <pc:docMk/>
            <pc:sldMk cId="1786970881" sldId="260"/>
            <ac:spMk id="7" creationId="{BA6CAE49-1D42-48BB-86BD-F17A43C9E8E6}"/>
          </ac:spMkLst>
        </pc:spChg>
        <pc:spChg chg="add del">
          <ac:chgData name="Aspinen Mika" userId="e4a417ff-e2c6-47ef-80b5-6aefa9ed5f18" providerId="ADAL" clId="{0336CEA5-504F-46C3-8BB5-A5924EA4F95C}" dt="2022-02-15T10:54:00.706" v="288"/>
          <ac:spMkLst>
            <pc:docMk/>
            <pc:sldMk cId="1786970881" sldId="260"/>
            <ac:spMk id="8" creationId="{BD34C1E6-99FA-488F-80B6-927E9888456D}"/>
          </ac:spMkLst>
        </pc:spChg>
        <pc:spChg chg="add del">
          <ac:chgData name="Aspinen Mika" userId="e4a417ff-e2c6-47ef-80b5-6aefa9ed5f18" providerId="ADAL" clId="{0336CEA5-504F-46C3-8BB5-A5924EA4F95C}" dt="2022-02-15T10:54:00.706" v="288"/>
          <ac:spMkLst>
            <pc:docMk/>
            <pc:sldMk cId="1786970881" sldId="260"/>
            <ac:spMk id="9" creationId="{EBC31260-D1D6-4D71-912F-FF2C60E27219}"/>
          </ac:spMkLst>
        </pc:spChg>
        <pc:spChg chg="add del mod ord">
          <ac:chgData name="Aspinen Mika" userId="e4a417ff-e2c6-47ef-80b5-6aefa9ed5f18" providerId="ADAL" clId="{0336CEA5-504F-46C3-8BB5-A5924EA4F95C}" dt="2022-02-15T10:54:23.870" v="291"/>
          <ac:spMkLst>
            <pc:docMk/>
            <pc:sldMk cId="1786970881" sldId="260"/>
            <ac:spMk id="10" creationId="{36FC404E-9054-428D-B052-6AF21E5C1656}"/>
          </ac:spMkLst>
        </pc:spChg>
        <pc:spChg chg="add del mod">
          <ac:chgData name="Aspinen Mika" userId="e4a417ff-e2c6-47ef-80b5-6aefa9ed5f18" providerId="ADAL" clId="{0336CEA5-504F-46C3-8BB5-A5924EA4F95C}" dt="2022-02-15T10:54:34.337" v="293" actId="22"/>
          <ac:spMkLst>
            <pc:docMk/>
            <pc:sldMk cId="1786970881" sldId="260"/>
            <ac:spMk id="13" creationId="{82C081AD-3D07-4EC2-8435-F707FD5EB396}"/>
          </ac:spMkLst>
        </pc:spChg>
        <pc:spChg chg="add">
          <ac:chgData name="Aspinen Mika" userId="e4a417ff-e2c6-47ef-80b5-6aefa9ed5f18" providerId="ADAL" clId="{0336CEA5-504F-46C3-8BB5-A5924EA4F95C}" dt="2022-02-15T10:54:53.419" v="299" actId="26606"/>
          <ac:spMkLst>
            <pc:docMk/>
            <pc:sldMk cId="1786970881" sldId="260"/>
            <ac:spMk id="20" creationId="{5E39A796-BE83-48B1-B33F-35C4A32AAB57}"/>
          </ac:spMkLst>
        </pc:spChg>
        <pc:spChg chg="add">
          <ac:chgData name="Aspinen Mika" userId="e4a417ff-e2c6-47ef-80b5-6aefa9ed5f18" providerId="ADAL" clId="{0336CEA5-504F-46C3-8BB5-A5924EA4F95C}" dt="2022-02-15T10:54:53.419" v="299" actId="26606"/>
          <ac:spMkLst>
            <pc:docMk/>
            <pc:sldMk cId="1786970881" sldId="260"/>
            <ac:spMk id="22" creationId="{72F84B47-E267-4194-8194-831DB7B5547F}"/>
          </ac:spMkLst>
        </pc:spChg>
        <pc:graphicFrameChg chg="add del mod">
          <ac:chgData name="Aspinen Mika" userId="e4a417ff-e2c6-47ef-80b5-6aefa9ed5f18" providerId="ADAL" clId="{0336CEA5-504F-46C3-8BB5-A5924EA4F95C}" dt="2022-02-15T10:54:26.729" v="292" actId="478"/>
          <ac:graphicFrameMkLst>
            <pc:docMk/>
            <pc:sldMk cId="1786970881" sldId="260"/>
            <ac:graphicFrameMk id="11" creationId="{DE77FEFC-64C2-49CF-873F-35E2477A3842}"/>
          </ac:graphicFrameMkLst>
        </pc:graphicFrameChg>
        <pc:picChg chg="add mod ord">
          <ac:chgData name="Aspinen Mika" userId="e4a417ff-e2c6-47ef-80b5-6aefa9ed5f18" providerId="ADAL" clId="{0336CEA5-504F-46C3-8BB5-A5924EA4F95C}" dt="2022-02-15T10:54:53.419" v="299" actId="26606"/>
          <ac:picMkLst>
            <pc:docMk/>
            <pc:sldMk cId="1786970881" sldId="260"/>
            <ac:picMk id="15" creationId="{B69477B0-E713-4D20-9636-AC0D9B0D6768}"/>
          </ac:picMkLst>
        </pc:picChg>
      </pc:sldChg>
      <pc:sldChg chg="addSp delSp modSp add mod">
        <pc:chgData name="Aspinen Mika" userId="e4a417ff-e2c6-47ef-80b5-6aefa9ed5f18" providerId="ADAL" clId="{0336CEA5-504F-46C3-8BB5-A5924EA4F95C}" dt="2022-02-15T13:58:22.133" v="404" actId="20577"/>
        <pc:sldMkLst>
          <pc:docMk/>
          <pc:sldMk cId="2782913466" sldId="261"/>
        </pc:sldMkLst>
        <pc:spChg chg="del">
          <ac:chgData name="Aspinen Mika" userId="e4a417ff-e2c6-47ef-80b5-6aefa9ed5f18" providerId="ADAL" clId="{0336CEA5-504F-46C3-8BB5-A5924EA4F95C}" dt="2022-02-15T10:56:11.365" v="308" actId="478"/>
          <ac:spMkLst>
            <pc:docMk/>
            <pc:sldMk cId="2782913466" sldId="261"/>
            <ac:spMk id="2" creationId="{16510275-D3A7-4F30-B96D-749A1BC1C5F4}"/>
          </ac:spMkLst>
        </pc:spChg>
        <pc:spChg chg="mod">
          <ac:chgData name="Aspinen Mika" userId="e4a417ff-e2c6-47ef-80b5-6aefa9ed5f18" providerId="ADAL" clId="{0336CEA5-504F-46C3-8BB5-A5924EA4F95C}" dt="2022-02-15T13:58:22.133" v="404" actId="20577"/>
          <ac:spMkLst>
            <pc:docMk/>
            <pc:sldMk cId="2782913466" sldId="261"/>
            <ac:spMk id="3" creationId="{C81126E2-EF06-4A9B-938D-9D855D6CD652}"/>
          </ac:spMkLst>
        </pc:spChg>
        <pc:spChg chg="add del mod">
          <ac:chgData name="Aspinen Mika" userId="e4a417ff-e2c6-47ef-80b5-6aefa9ed5f18" providerId="ADAL" clId="{0336CEA5-504F-46C3-8BB5-A5924EA4F95C}" dt="2022-02-15T10:55:43.022" v="305" actId="478"/>
          <ac:spMkLst>
            <pc:docMk/>
            <pc:sldMk cId="2782913466" sldId="261"/>
            <ac:spMk id="7" creationId="{FD96D249-C0CC-4EF5-BBDF-45C10DACB815}"/>
          </ac:spMkLst>
        </pc:spChg>
        <pc:spChg chg="add del mod">
          <ac:chgData name="Aspinen Mika" userId="e4a417ff-e2c6-47ef-80b5-6aefa9ed5f18" providerId="ADAL" clId="{0336CEA5-504F-46C3-8BB5-A5924EA4F95C}" dt="2022-02-15T10:56:13.685" v="309" actId="478"/>
          <ac:spMkLst>
            <pc:docMk/>
            <pc:sldMk cId="2782913466" sldId="261"/>
            <ac:spMk id="11" creationId="{AA1E7B33-460E-446F-BCFB-23407043C4E0}"/>
          </ac:spMkLst>
        </pc:spChg>
        <pc:picChg chg="add del mod">
          <ac:chgData name="Aspinen Mika" userId="e4a417ff-e2c6-47ef-80b5-6aefa9ed5f18" providerId="ADAL" clId="{0336CEA5-504F-46C3-8BB5-A5924EA4F95C}" dt="2022-02-15T10:55:28.509" v="303" actId="478"/>
          <ac:picMkLst>
            <pc:docMk/>
            <pc:sldMk cId="2782913466" sldId="261"/>
            <ac:picMk id="5" creationId="{8D99BEC7-2392-434B-8E83-AE6D4D6F5DA7}"/>
          </ac:picMkLst>
        </pc:picChg>
        <pc:picChg chg="add mod">
          <ac:chgData name="Aspinen Mika" userId="e4a417ff-e2c6-47ef-80b5-6aefa9ed5f18" providerId="ADAL" clId="{0336CEA5-504F-46C3-8BB5-A5924EA4F95C}" dt="2022-02-15T10:55:45.475" v="306" actId="1076"/>
          <ac:picMkLst>
            <pc:docMk/>
            <pc:sldMk cId="2782913466" sldId="261"/>
            <ac:picMk id="9" creationId="{C88E6325-116C-4C5C-9C84-364D1010AA26}"/>
          </ac:picMkLst>
        </pc:picChg>
        <pc:picChg chg="del">
          <ac:chgData name="Aspinen Mika" userId="e4a417ff-e2c6-47ef-80b5-6aefa9ed5f18" providerId="ADAL" clId="{0336CEA5-504F-46C3-8BB5-A5924EA4F95C}" dt="2022-02-15T10:55:26.081" v="302" actId="478"/>
          <ac:picMkLst>
            <pc:docMk/>
            <pc:sldMk cId="2782913466" sldId="261"/>
            <ac:picMk id="15" creationId="{B69477B0-E713-4D20-9636-AC0D9B0D6768}"/>
          </ac:picMkLst>
        </pc:picChg>
      </pc:sldChg>
      <pc:sldChg chg="addSp delSp modSp add mod">
        <pc:chgData name="Aspinen Mika" userId="e4a417ff-e2c6-47ef-80b5-6aefa9ed5f18" providerId="ADAL" clId="{0336CEA5-504F-46C3-8BB5-A5924EA4F95C}" dt="2022-02-15T14:00:49.954" v="534" actId="20577"/>
        <pc:sldMkLst>
          <pc:docMk/>
          <pc:sldMk cId="2489900581" sldId="262"/>
        </pc:sldMkLst>
        <pc:spChg chg="mod">
          <ac:chgData name="Aspinen Mika" userId="e4a417ff-e2c6-47ef-80b5-6aefa9ed5f18" providerId="ADAL" clId="{0336CEA5-504F-46C3-8BB5-A5924EA4F95C}" dt="2022-02-15T14:00:49.954" v="534" actId="20577"/>
          <ac:spMkLst>
            <pc:docMk/>
            <pc:sldMk cId="2489900581" sldId="262"/>
            <ac:spMk id="3" creationId="{C81126E2-EF06-4A9B-938D-9D855D6CD652}"/>
          </ac:spMkLst>
        </pc:spChg>
        <pc:spChg chg="add mod">
          <ac:chgData name="Aspinen Mika" userId="e4a417ff-e2c6-47ef-80b5-6aefa9ed5f18" providerId="ADAL" clId="{0336CEA5-504F-46C3-8BB5-A5924EA4F95C}" dt="2022-02-15T13:59:58.649" v="459" actId="1076"/>
          <ac:spMkLst>
            <pc:docMk/>
            <pc:sldMk cId="2489900581" sldId="262"/>
            <ac:spMk id="7" creationId="{28B2AEB7-1D5F-4389-A687-8626FE03ED52}"/>
          </ac:spMkLst>
        </pc:spChg>
        <pc:spChg chg="add mod">
          <ac:chgData name="Aspinen Mika" userId="e4a417ff-e2c6-47ef-80b5-6aefa9ed5f18" providerId="ADAL" clId="{0336CEA5-504F-46C3-8BB5-A5924EA4F95C}" dt="2022-02-15T11:01:49.080" v="400" actId="1076"/>
          <ac:spMkLst>
            <pc:docMk/>
            <pc:sldMk cId="2489900581" sldId="262"/>
            <ac:spMk id="11" creationId="{E616BC1F-6345-4A45-9782-FC7E6AFE64E3}"/>
          </ac:spMkLst>
        </pc:spChg>
        <pc:picChg chg="add mod">
          <ac:chgData name="Aspinen Mika" userId="e4a417ff-e2c6-47ef-80b5-6aefa9ed5f18" providerId="ADAL" clId="{0336CEA5-504F-46C3-8BB5-A5924EA4F95C}" dt="2022-02-15T10:58:07.650" v="368" actId="1076"/>
          <ac:picMkLst>
            <pc:docMk/>
            <pc:sldMk cId="2489900581" sldId="262"/>
            <ac:picMk id="4" creationId="{92D6AE35-7B60-4E5B-8391-B63A18C72CD5}"/>
          </ac:picMkLst>
        </pc:picChg>
        <pc:picChg chg="add mod">
          <ac:chgData name="Aspinen Mika" userId="e4a417ff-e2c6-47ef-80b5-6aefa9ed5f18" providerId="ADAL" clId="{0336CEA5-504F-46C3-8BB5-A5924EA4F95C}" dt="2022-02-15T11:01:51.308" v="401" actId="1076"/>
          <ac:picMkLst>
            <pc:docMk/>
            <pc:sldMk cId="2489900581" sldId="262"/>
            <ac:picMk id="6" creationId="{BA85DA54-7BB7-4A24-904C-48C840111EB1}"/>
          </ac:picMkLst>
        </pc:picChg>
        <pc:picChg chg="del">
          <ac:chgData name="Aspinen Mika" userId="e4a417ff-e2c6-47ef-80b5-6aefa9ed5f18" providerId="ADAL" clId="{0336CEA5-504F-46C3-8BB5-A5924EA4F95C}" dt="2022-02-15T10:58:03.169" v="366" actId="478"/>
          <ac:picMkLst>
            <pc:docMk/>
            <pc:sldMk cId="2489900581" sldId="262"/>
            <ac:picMk id="9" creationId="{C88E6325-116C-4C5C-9C84-364D1010AA26}"/>
          </ac:picMkLst>
        </pc:picChg>
      </pc:sldChg>
      <pc:sldChg chg="addSp delSp modSp add mod ord">
        <pc:chgData name="Aspinen Mika" userId="e4a417ff-e2c6-47ef-80b5-6aefa9ed5f18" providerId="ADAL" clId="{0336CEA5-504F-46C3-8BB5-A5924EA4F95C}" dt="2022-02-15T14:04:35.690" v="591" actId="1076"/>
        <pc:sldMkLst>
          <pc:docMk/>
          <pc:sldMk cId="805857316" sldId="263"/>
        </pc:sldMkLst>
        <pc:spChg chg="mod">
          <ac:chgData name="Aspinen Mika" userId="e4a417ff-e2c6-47ef-80b5-6aefa9ed5f18" providerId="ADAL" clId="{0336CEA5-504F-46C3-8BB5-A5924EA4F95C}" dt="2022-02-15T14:03:50.749" v="584" actId="20577"/>
          <ac:spMkLst>
            <pc:docMk/>
            <pc:sldMk cId="805857316" sldId="263"/>
            <ac:spMk id="3" creationId="{C81126E2-EF06-4A9B-938D-9D855D6CD652}"/>
          </ac:spMkLst>
        </pc:spChg>
        <pc:graphicFrameChg chg="add del mod">
          <ac:chgData name="Aspinen Mika" userId="e4a417ff-e2c6-47ef-80b5-6aefa9ed5f18" providerId="ADAL" clId="{0336CEA5-504F-46C3-8BB5-A5924EA4F95C}" dt="2022-02-15T14:04:04.574" v="587" actId="478"/>
          <ac:graphicFrameMkLst>
            <pc:docMk/>
            <pc:sldMk cId="805857316" sldId="263"/>
            <ac:graphicFrameMk id="2" creationId="{076F6CDE-6E22-425D-8001-6EAC7F668B52}"/>
          </ac:graphicFrameMkLst>
        </pc:graphicFrameChg>
        <pc:picChg chg="add mod">
          <ac:chgData name="Aspinen Mika" userId="e4a417ff-e2c6-47ef-80b5-6aefa9ed5f18" providerId="ADAL" clId="{0336CEA5-504F-46C3-8BB5-A5924EA4F95C}" dt="2022-02-15T14:04:35.690" v="591" actId="1076"/>
          <ac:picMkLst>
            <pc:docMk/>
            <pc:sldMk cId="805857316" sldId="263"/>
            <ac:picMk id="5" creationId="{9DA76362-1D45-42A6-86E5-2CF539292DE2}"/>
          </ac:picMkLst>
        </pc:picChg>
        <pc:picChg chg="del">
          <ac:chgData name="Aspinen Mika" userId="e4a417ff-e2c6-47ef-80b5-6aefa9ed5f18" providerId="ADAL" clId="{0336CEA5-504F-46C3-8BB5-A5924EA4F95C}" dt="2022-02-15T14:03:58.820" v="585" actId="478"/>
          <ac:picMkLst>
            <pc:docMk/>
            <pc:sldMk cId="805857316" sldId="263"/>
            <ac:picMk id="9" creationId="{C88E6325-116C-4C5C-9C84-364D1010AA26}"/>
          </ac:picMkLst>
        </pc:picChg>
      </pc:sldChg>
      <pc:sldChg chg="addSp delSp modSp add mod">
        <pc:chgData name="Aspinen Mika" userId="e4a417ff-e2c6-47ef-80b5-6aefa9ed5f18" providerId="ADAL" clId="{0336CEA5-504F-46C3-8BB5-A5924EA4F95C}" dt="2022-02-15T14:12:09.963" v="709" actId="20577"/>
        <pc:sldMkLst>
          <pc:docMk/>
          <pc:sldMk cId="4029250746" sldId="264"/>
        </pc:sldMkLst>
        <pc:spChg chg="mod">
          <ac:chgData name="Aspinen Mika" userId="e4a417ff-e2c6-47ef-80b5-6aefa9ed5f18" providerId="ADAL" clId="{0336CEA5-504F-46C3-8BB5-A5924EA4F95C}" dt="2022-02-15T14:12:09.963" v="709" actId="20577"/>
          <ac:spMkLst>
            <pc:docMk/>
            <pc:sldMk cId="4029250746" sldId="264"/>
            <ac:spMk id="3" creationId="{C81126E2-EF06-4A9B-938D-9D855D6CD652}"/>
          </ac:spMkLst>
        </pc:spChg>
        <pc:picChg chg="add del mod">
          <ac:chgData name="Aspinen Mika" userId="e4a417ff-e2c6-47ef-80b5-6aefa9ed5f18" providerId="ADAL" clId="{0336CEA5-504F-46C3-8BB5-A5924EA4F95C}" dt="2022-02-15T14:05:49.357" v="596" actId="478"/>
          <ac:picMkLst>
            <pc:docMk/>
            <pc:sldMk cId="4029250746" sldId="264"/>
            <ac:picMk id="4" creationId="{6C54959D-6962-4F38-9C32-20FE7BD9545C}"/>
          </ac:picMkLst>
        </pc:picChg>
        <pc:picChg chg="del">
          <ac:chgData name="Aspinen Mika" userId="e4a417ff-e2c6-47ef-80b5-6aefa9ed5f18" providerId="ADAL" clId="{0336CEA5-504F-46C3-8BB5-A5924EA4F95C}" dt="2022-02-15T14:05:41.386" v="593" actId="478"/>
          <ac:picMkLst>
            <pc:docMk/>
            <pc:sldMk cId="4029250746" sldId="264"/>
            <ac:picMk id="5" creationId="{9DA76362-1D45-42A6-86E5-2CF539292DE2}"/>
          </ac:picMkLst>
        </pc:picChg>
        <pc:picChg chg="add mod">
          <ac:chgData name="Aspinen Mika" userId="e4a417ff-e2c6-47ef-80b5-6aefa9ed5f18" providerId="ADAL" clId="{0336CEA5-504F-46C3-8BB5-A5924EA4F95C}" dt="2022-02-15T14:06:16.291" v="600" actId="1076"/>
          <ac:picMkLst>
            <pc:docMk/>
            <pc:sldMk cId="4029250746" sldId="264"/>
            <ac:picMk id="7" creationId="{B40A3A3E-0C77-46A8-9EA3-208BA29C5F63}"/>
          </ac:picMkLst>
        </pc:picChg>
        <pc:picChg chg="add mod">
          <ac:chgData name="Aspinen Mika" userId="e4a417ff-e2c6-47ef-80b5-6aefa9ed5f18" providerId="ADAL" clId="{0336CEA5-504F-46C3-8BB5-A5924EA4F95C}" dt="2022-02-15T14:11:00.992" v="695" actId="1076"/>
          <ac:picMkLst>
            <pc:docMk/>
            <pc:sldMk cId="4029250746" sldId="264"/>
            <ac:picMk id="9" creationId="{D29CF305-DA26-4682-9784-294DCA08F0E7}"/>
          </ac:picMkLst>
        </pc:picChg>
        <pc:picChg chg="add del mod">
          <ac:chgData name="Aspinen Mika" userId="e4a417ff-e2c6-47ef-80b5-6aefa9ed5f18" providerId="ADAL" clId="{0336CEA5-504F-46C3-8BB5-A5924EA4F95C}" dt="2022-02-15T14:11:44.920" v="697" actId="478"/>
          <ac:picMkLst>
            <pc:docMk/>
            <pc:sldMk cId="4029250746" sldId="264"/>
            <ac:picMk id="11" creationId="{488C6451-4C5B-47BF-969E-EBA3F521DA66}"/>
          </ac:picMkLst>
        </pc:picChg>
        <pc:picChg chg="add mod">
          <ac:chgData name="Aspinen Mika" userId="e4a417ff-e2c6-47ef-80b5-6aefa9ed5f18" providerId="ADAL" clId="{0336CEA5-504F-46C3-8BB5-A5924EA4F95C}" dt="2022-02-15T14:11:50.829" v="699" actId="1076"/>
          <ac:picMkLst>
            <pc:docMk/>
            <pc:sldMk cId="4029250746" sldId="264"/>
            <ac:picMk id="13" creationId="{8D131B20-F3B8-42BE-B7EB-B21C6308E7C4}"/>
          </ac:picMkLst>
        </pc:picChg>
      </pc:sldChg>
      <pc:sldChg chg="addSp delSp modSp add mod">
        <pc:chgData name="Aspinen Mika" userId="e4a417ff-e2c6-47ef-80b5-6aefa9ed5f18" providerId="ADAL" clId="{0336CEA5-504F-46C3-8BB5-A5924EA4F95C}" dt="2022-02-15T14:17:34.786" v="795" actId="20577"/>
        <pc:sldMkLst>
          <pc:docMk/>
          <pc:sldMk cId="656232366" sldId="265"/>
        </pc:sldMkLst>
        <pc:spChg chg="mod">
          <ac:chgData name="Aspinen Mika" userId="e4a417ff-e2c6-47ef-80b5-6aefa9ed5f18" providerId="ADAL" clId="{0336CEA5-504F-46C3-8BB5-A5924EA4F95C}" dt="2022-02-15T14:17:34.786" v="795" actId="20577"/>
          <ac:spMkLst>
            <pc:docMk/>
            <pc:sldMk cId="656232366" sldId="265"/>
            <ac:spMk id="3" creationId="{C81126E2-EF06-4A9B-938D-9D855D6CD652}"/>
          </ac:spMkLst>
        </pc:spChg>
        <pc:picChg chg="add mod">
          <ac:chgData name="Aspinen Mika" userId="e4a417ff-e2c6-47ef-80b5-6aefa9ed5f18" providerId="ADAL" clId="{0336CEA5-504F-46C3-8BB5-A5924EA4F95C}" dt="2022-02-15T14:16:42.709" v="770" actId="1076"/>
          <ac:picMkLst>
            <pc:docMk/>
            <pc:sldMk cId="656232366" sldId="265"/>
            <ac:picMk id="4" creationId="{D38A10F7-B83C-43F2-BC01-70B4E543EFEA}"/>
          </ac:picMkLst>
        </pc:picChg>
        <pc:picChg chg="add mod">
          <ac:chgData name="Aspinen Mika" userId="e4a417ff-e2c6-47ef-80b5-6aefa9ed5f18" providerId="ADAL" clId="{0336CEA5-504F-46C3-8BB5-A5924EA4F95C}" dt="2022-02-15T14:16:25.206" v="768" actId="1076"/>
          <ac:picMkLst>
            <pc:docMk/>
            <pc:sldMk cId="656232366" sldId="265"/>
            <ac:picMk id="6" creationId="{49528762-D641-49F3-9F26-B626F82A5BC7}"/>
          </ac:picMkLst>
        </pc:picChg>
        <pc:picChg chg="del">
          <ac:chgData name="Aspinen Mika" userId="e4a417ff-e2c6-47ef-80b5-6aefa9ed5f18" providerId="ADAL" clId="{0336CEA5-504F-46C3-8BB5-A5924EA4F95C}" dt="2022-02-15T14:13:18.023" v="719" actId="478"/>
          <ac:picMkLst>
            <pc:docMk/>
            <pc:sldMk cId="656232366" sldId="265"/>
            <ac:picMk id="9" creationId="{D29CF305-DA26-4682-9784-294DCA08F0E7}"/>
          </ac:picMkLst>
        </pc:picChg>
        <pc:picChg chg="add mod">
          <ac:chgData name="Aspinen Mika" userId="e4a417ff-e2c6-47ef-80b5-6aefa9ed5f18" providerId="ADAL" clId="{0336CEA5-504F-46C3-8BB5-A5924EA4F95C}" dt="2022-02-15T14:16:59.894" v="772" actId="1076"/>
          <ac:picMkLst>
            <pc:docMk/>
            <pc:sldMk cId="656232366" sldId="265"/>
            <ac:picMk id="10" creationId="{9E5C530A-EA4F-49A1-AA55-DE355370BE59}"/>
          </ac:picMkLst>
        </pc:picChg>
        <pc:picChg chg="del">
          <ac:chgData name="Aspinen Mika" userId="e4a417ff-e2c6-47ef-80b5-6aefa9ed5f18" providerId="ADAL" clId="{0336CEA5-504F-46C3-8BB5-A5924EA4F95C}" dt="2022-02-15T14:13:17.020" v="718" actId="478"/>
          <ac:picMkLst>
            <pc:docMk/>
            <pc:sldMk cId="656232366" sldId="265"/>
            <ac:picMk id="11" creationId="{488C6451-4C5B-47BF-969E-EBA3F521DA66}"/>
          </ac:picMkLst>
        </pc:picChg>
      </pc:sldChg>
      <pc:sldChg chg="addSp delSp modSp add mod ord">
        <pc:chgData name="Aspinen Mika" userId="e4a417ff-e2c6-47ef-80b5-6aefa9ed5f18" providerId="ADAL" clId="{0336CEA5-504F-46C3-8BB5-A5924EA4F95C}" dt="2022-02-15T14:22:04.766" v="928" actId="27636"/>
        <pc:sldMkLst>
          <pc:docMk/>
          <pc:sldMk cId="157438306" sldId="266"/>
        </pc:sldMkLst>
        <pc:spChg chg="mod">
          <ac:chgData name="Aspinen Mika" userId="e4a417ff-e2c6-47ef-80b5-6aefa9ed5f18" providerId="ADAL" clId="{0336CEA5-504F-46C3-8BB5-A5924EA4F95C}" dt="2022-02-15T14:22:04.766" v="928" actId="27636"/>
          <ac:spMkLst>
            <pc:docMk/>
            <pc:sldMk cId="157438306" sldId="266"/>
            <ac:spMk id="3" creationId="{C81126E2-EF06-4A9B-938D-9D855D6CD652}"/>
          </ac:spMkLst>
        </pc:spChg>
        <pc:picChg chg="add mod">
          <ac:chgData name="Aspinen Mika" userId="e4a417ff-e2c6-47ef-80b5-6aefa9ed5f18" providerId="ADAL" clId="{0336CEA5-504F-46C3-8BB5-A5924EA4F95C}" dt="2022-02-15T14:20:27.818" v="866" actId="1076"/>
          <ac:picMkLst>
            <pc:docMk/>
            <pc:sldMk cId="157438306" sldId="266"/>
            <ac:picMk id="4" creationId="{EAA6594F-1DCE-476C-81FC-FDD73C39BAE8}"/>
          </ac:picMkLst>
        </pc:picChg>
        <pc:picChg chg="del">
          <ac:chgData name="Aspinen Mika" userId="e4a417ff-e2c6-47ef-80b5-6aefa9ed5f18" providerId="ADAL" clId="{0336CEA5-504F-46C3-8BB5-A5924EA4F95C}" dt="2022-02-15T14:20:18.046" v="863" actId="478"/>
          <ac:picMkLst>
            <pc:docMk/>
            <pc:sldMk cId="157438306" sldId="266"/>
            <ac:picMk id="5" creationId="{9DA76362-1D45-42A6-86E5-2CF539292DE2}"/>
          </ac:picMkLst>
        </pc:picChg>
      </pc:sldChg>
    </pc:docChg>
  </pc:docChgLst>
  <pc:docChgLst>
    <pc:chgData name="Aspinen Mika" userId="e4a417ff-e2c6-47ef-80b5-6aefa9ed5f18" providerId="ADAL" clId="{9BD62CE9-267E-4FAA-AEF8-E1118640922E}"/>
    <pc:docChg chg="undo custSel addSld modSld">
      <pc:chgData name="Aspinen Mika" userId="e4a417ff-e2c6-47ef-80b5-6aefa9ed5f18" providerId="ADAL" clId="{9BD62CE9-267E-4FAA-AEF8-E1118640922E}" dt="2022-02-09T14:59:03.789" v="1735" actId="1035"/>
      <pc:docMkLst>
        <pc:docMk/>
      </pc:docMkLst>
      <pc:sldChg chg="addSp delSp modSp mod">
        <pc:chgData name="Aspinen Mika" userId="e4a417ff-e2c6-47ef-80b5-6aefa9ed5f18" providerId="ADAL" clId="{9BD62CE9-267E-4FAA-AEF8-E1118640922E}" dt="2022-01-24T15:05:33.471" v="37" actId="26606"/>
        <pc:sldMkLst>
          <pc:docMk/>
          <pc:sldMk cId="2560289370" sldId="258"/>
        </pc:sldMkLst>
        <pc:spChg chg="mod">
          <ac:chgData name="Aspinen Mika" userId="e4a417ff-e2c6-47ef-80b5-6aefa9ed5f18" providerId="ADAL" clId="{9BD62CE9-267E-4FAA-AEF8-E1118640922E}" dt="2022-01-24T15:05:33.471" v="37" actId="26606"/>
          <ac:spMkLst>
            <pc:docMk/>
            <pc:sldMk cId="2560289370" sldId="258"/>
            <ac:spMk id="2" creationId="{2F69822E-F0F2-4C71-9555-9B01F9BF82D4}"/>
          </ac:spMkLst>
        </pc:spChg>
        <pc:spChg chg="mod">
          <ac:chgData name="Aspinen Mika" userId="e4a417ff-e2c6-47ef-80b5-6aefa9ed5f18" providerId="ADAL" clId="{9BD62CE9-267E-4FAA-AEF8-E1118640922E}" dt="2022-01-24T15:05:33.471" v="37" actId="26606"/>
          <ac:spMkLst>
            <pc:docMk/>
            <pc:sldMk cId="2560289370" sldId="258"/>
            <ac:spMk id="4" creationId="{3F9AC6F7-B7A7-49C8-98F1-F59AEE35BA7D}"/>
          </ac:spMkLst>
        </pc:spChg>
        <pc:spChg chg="add del mod">
          <ac:chgData name="Aspinen Mika" userId="e4a417ff-e2c6-47ef-80b5-6aefa9ed5f18" providerId="ADAL" clId="{9BD62CE9-267E-4FAA-AEF8-E1118640922E}" dt="2022-01-24T15:04:35.754" v="31" actId="478"/>
          <ac:spMkLst>
            <pc:docMk/>
            <pc:sldMk cId="2560289370" sldId="258"/>
            <ac:spMk id="5" creationId="{D3DFCFDC-2DA5-4B8A-88AB-BC9F26C3F744}"/>
          </ac:spMkLst>
        </pc:spChg>
        <pc:spChg chg="del">
          <ac:chgData name="Aspinen Mika" userId="e4a417ff-e2c6-47ef-80b5-6aefa9ed5f18" providerId="ADAL" clId="{9BD62CE9-267E-4FAA-AEF8-E1118640922E}" dt="2022-01-24T15:04:52.597" v="33" actId="26606"/>
          <ac:spMkLst>
            <pc:docMk/>
            <pc:sldMk cId="2560289370" sldId="258"/>
            <ac:spMk id="19" creationId="{ECC07320-C2CA-4E29-8481-9D9E143C7788}"/>
          </ac:spMkLst>
        </pc:spChg>
        <pc:spChg chg="del">
          <ac:chgData name="Aspinen Mika" userId="e4a417ff-e2c6-47ef-80b5-6aefa9ed5f18" providerId="ADAL" clId="{9BD62CE9-267E-4FAA-AEF8-E1118640922E}" dt="2022-01-24T15:04:52.597" v="33" actId="26606"/>
          <ac:spMkLst>
            <pc:docMk/>
            <pc:sldMk cId="2560289370" sldId="258"/>
            <ac:spMk id="20" creationId="{178FB36B-5BFE-42CA-BC60-1115E0D95EEC}"/>
          </ac:spMkLst>
        </pc:spChg>
        <pc:spChg chg="add del">
          <ac:chgData name="Aspinen Mika" userId="e4a417ff-e2c6-47ef-80b5-6aefa9ed5f18" providerId="ADAL" clId="{9BD62CE9-267E-4FAA-AEF8-E1118640922E}" dt="2022-01-24T15:05:33.471" v="37" actId="26606"/>
          <ac:spMkLst>
            <pc:docMk/>
            <pc:sldMk cId="2560289370" sldId="258"/>
            <ac:spMk id="25" creationId="{EB270761-CC40-4F3F-A916-7E3BC3989348}"/>
          </ac:spMkLst>
        </pc:spChg>
        <pc:spChg chg="add del">
          <ac:chgData name="Aspinen Mika" userId="e4a417ff-e2c6-47ef-80b5-6aefa9ed5f18" providerId="ADAL" clId="{9BD62CE9-267E-4FAA-AEF8-E1118640922E}" dt="2022-01-24T15:05:33.471" v="37" actId="26606"/>
          <ac:spMkLst>
            <pc:docMk/>
            <pc:sldMk cId="2560289370" sldId="258"/>
            <ac:spMk id="27" creationId="{A2555B16-BE1D-4C33-A27C-FF0671B6C94C}"/>
          </ac:spMkLst>
        </pc:spChg>
        <pc:spChg chg="add">
          <ac:chgData name="Aspinen Mika" userId="e4a417ff-e2c6-47ef-80b5-6aefa9ed5f18" providerId="ADAL" clId="{9BD62CE9-267E-4FAA-AEF8-E1118640922E}" dt="2022-01-24T15:05:33.471" v="37" actId="26606"/>
          <ac:spMkLst>
            <pc:docMk/>
            <pc:sldMk cId="2560289370" sldId="258"/>
            <ac:spMk id="32" creationId="{E2EB7817-E168-4C54-A112-A79DDCDB3008}"/>
          </ac:spMkLst>
        </pc:spChg>
        <pc:spChg chg="add">
          <ac:chgData name="Aspinen Mika" userId="e4a417ff-e2c6-47ef-80b5-6aefa9ed5f18" providerId="ADAL" clId="{9BD62CE9-267E-4FAA-AEF8-E1118640922E}" dt="2022-01-24T15:05:33.471" v="37" actId="26606"/>
          <ac:spMkLst>
            <pc:docMk/>
            <pc:sldMk cId="2560289370" sldId="258"/>
            <ac:spMk id="34" creationId="{8358AEE7-96E5-490E-93E2-263A0D51B1AA}"/>
          </ac:spMkLst>
        </pc:spChg>
        <pc:picChg chg="del">
          <ac:chgData name="Aspinen Mika" userId="e4a417ff-e2c6-47ef-80b5-6aefa9ed5f18" providerId="ADAL" clId="{9BD62CE9-267E-4FAA-AEF8-E1118640922E}" dt="2022-01-24T15:04:32.063" v="29" actId="478"/>
          <ac:picMkLst>
            <pc:docMk/>
            <pc:sldMk cId="2560289370" sldId="258"/>
            <ac:picMk id="6" creationId="{3FE1AF6F-9BA9-4FFC-A536-76ABF20A2763}"/>
          </ac:picMkLst>
        </pc:picChg>
        <pc:picChg chg="add mod">
          <ac:chgData name="Aspinen Mika" userId="e4a417ff-e2c6-47ef-80b5-6aefa9ed5f18" providerId="ADAL" clId="{9BD62CE9-267E-4FAA-AEF8-E1118640922E}" dt="2022-01-24T15:05:33.471" v="37" actId="26606"/>
          <ac:picMkLst>
            <pc:docMk/>
            <pc:sldMk cId="2560289370" sldId="258"/>
            <ac:picMk id="8" creationId="{336AB036-6341-4F42-9C36-9D6509938F89}"/>
          </ac:picMkLst>
        </pc:picChg>
        <pc:picChg chg="add mod">
          <ac:chgData name="Aspinen Mika" userId="e4a417ff-e2c6-47ef-80b5-6aefa9ed5f18" providerId="ADAL" clId="{9BD62CE9-267E-4FAA-AEF8-E1118640922E}" dt="2022-01-24T15:05:33.471" v="37" actId="26606"/>
          <ac:picMkLst>
            <pc:docMk/>
            <pc:sldMk cId="2560289370" sldId="258"/>
            <ac:picMk id="10" creationId="{3B3B2665-1C85-425B-8DDB-E86E76CC5656}"/>
          </ac:picMkLst>
        </pc:picChg>
      </pc:sldChg>
      <pc:sldChg chg="modSp mod">
        <pc:chgData name="Aspinen Mika" userId="e4a417ff-e2c6-47ef-80b5-6aefa9ed5f18" providerId="ADAL" clId="{9BD62CE9-267E-4FAA-AEF8-E1118640922E}" dt="2022-01-24T15:02:35.381" v="0" actId="6549"/>
        <pc:sldMkLst>
          <pc:docMk/>
          <pc:sldMk cId="715199122" sldId="259"/>
        </pc:sldMkLst>
        <pc:spChg chg="mod">
          <ac:chgData name="Aspinen Mika" userId="e4a417ff-e2c6-47ef-80b5-6aefa9ed5f18" providerId="ADAL" clId="{9BD62CE9-267E-4FAA-AEF8-E1118640922E}" dt="2022-01-24T15:02:35.381" v="0" actId="6549"/>
          <ac:spMkLst>
            <pc:docMk/>
            <pc:sldMk cId="715199122" sldId="259"/>
            <ac:spMk id="3" creationId="{6BCC16CB-531B-4CB8-ADAD-D2B47EFF1E73}"/>
          </ac:spMkLst>
        </pc:spChg>
      </pc:sldChg>
      <pc:sldChg chg="modSp mod">
        <pc:chgData name="Aspinen Mika" userId="e4a417ff-e2c6-47ef-80b5-6aefa9ed5f18" providerId="ADAL" clId="{9BD62CE9-267E-4FAA-AEF8-E1118640922E}" dt="2022-02-09T14:58:34.191" v="1698" actId="947"/>
        <pc:sldMkLst>
          <pc:docMk/>
          <pc:sldMk cId="2931461800" sldId="260"/>
        </pc:sldMkLst>
        <pc:spChg chg="mod">
          <ac:chgData name="Aspinen Mika" userId="e4a417ff-e2c6-47ef-80b5-6aefa9ed5f18" providerId="ADAL" clId="{9BD62CE9-267E-4FAA-AEF8-E1118640922E}" dt="2022-02-03T06:40:43.193" v="1266" actId="113"/>
          <ac:spMkLst>
            <pc:docMk/>
            <pc:sldMk cId="2931461800" sldId="260"/>
            <ac:spMk id="2" creationId="{D0F7E7F2-0EA1-4453-A593-ABE3E53560FC}"/>
          </ac:spMkLst>
        </pc:spChg>
        <pc:spChg chg="mod">
          <ac:chgData name="Aspinen Mika" userId="e4a417ff-e2c6-47ef-80b5-6aefa9ed5f18" providerId="ADAL" clId="{9BD62CE9-267E-4FAA-AEF8-E1118640922E}" dt="2022-02-09T14:58:34.191" v="1698" actId="947"/>
          <ac:spMkLst>
            <pc:docMk/>
            <pc:sldMk cId="2931461800" sldId="260"/>
            <ac:spMk id="3" creationId="{51A91B86-AF51-4FE3-B4CD-2C2F03D8FFD0}"/>
          </ac:spMkLst>
        </pc:spChg>
      </pc:sldChg>
      <pc:sldChg chg="modSp mod">
        <pc:chgData name="Aspinen Mika" userId="e4a417ff-e2c6-47ef-80b5-6aefa9ed5f18" providerId="ADAL" clId="{9BD62CE9-267E-4FAA-AEF8-E1118640922E}" dt="2022-02-09T14:20:43.153" v="1645"/>
        <pc:sldMkLst>
          <pc:docMk/>
          <pc:sldMk cId="2538408021" sldId="263"/>
        </pc:sldMkLst>
        <pc:spChg chg="mod">
          <ac:chgData name="Aspinen Mika" userId="e4a417ff-e2c6-47ef-80b5-6aefa9ed5f18" providerId="ADAL" clId="{9BD62CE9-267E-4FAA-AEF8-E1118640922E}" dt="2022-02-09T14:11:47.261" v="1427" actId="20577"/>
          <ac:spMkLst>
            <pc:docMk/>
            <pc:sldMk cId="2538408021" sldId="263"/>
            <ac:spMk id="2" creationId="{2D2C7B0E-FE25-4157-A124-B7902D603EE5}"/>
          </ac:spMkLst>
        </pc:spChg>
        <pc:spChg chg="mod">
          <ac:chgData name="Aspinen Mika" userId="e4a417ff-e2c6-47ef-80b5-6aefa9ed5f18" providerId="ADAL" clId="{9BD62CE9-267E-4FAA-AEF8-E1118640922E}" dt="2022-02-09T14:20:43.153" v="1645"/>
          <ac:spMkLst>
            <pc:docMk/>
            <pc:sldMk cId="2538408021" sldId="263"/>
            <ac:spMk id="3" creationId="{CE5D7E1B-41FB-4DD7-8C62-FF8DC5A30F26}"/>
          </ac:spMkLst>
        </pc:spChg>
      </pc:sldChg>
      <pc:sldChg chg="modSp mod">
        <pc:chgData name="Aspinen Mika" userId="e4a417ff-e2c6-47ef-80b5-6aefa9ed5f18" providerId="ADAL" clId="{9BD62CE9-267E-4FAA-AEF8-E1118640922E}" dt="2022-02-09T14:22:30.399" v="1667" actId="20577"/>
        <pc:sldMkLst>
          <pc:docMk/>
          <pc:sldMk cId="338828397" sldId="265"/>
        </pc:sldMkLst>
        <pc:spChg chg="mod">
          <ac:chgData name="Aspinen Mika" userId="e4a417ff-e2c6-47ef-80b5-6aefa9ed5f18" providerId="ADAL" clId="{9BD62CE9-267E-4FAA-AEF8-E1118640922E}" dt="2022-02-09T14:22:30.399" v="1667" actId="20577"/>
          <ac:spMkLst>
            <pc:docMk/>
            <pc:sldMk cId="338828397" sldId="265"/>
            <ac:spMk id="3" creationId="{A956BEFE-F07A-4CAF-A689-6A24E7C9344E}"/>
          </ac:spMkLst>
        </pc:spChg>
      </pc:sldChg>
      <pc:sldChg chg="addSp delSp modSp mod">
        <pc:chgData name="Aspinen Mika" userId="e4a417ff-e2c6-47ef-80b5-6aefa9ed5f18" providerId="ADAL" clId="{9BD62CE9-267E-4FAA-AEF8-E1118640922E}" dt="2022-02-09T14:59:03.789" v="1735" actId="1035"/>
        <pc:sldMkLst>
          <pc:docMk/>
          <pc:sldMk cId="3496683199" sldId="268"/>
        </pc:sldMkLst>
        <pc:spChg chg="mod">
          <ac:chgData name="Aspinen Mika" userId="e4a417ff-e2c6-47ef-80b5-6aefa9ed5f18" providerId="ADAL" clId="{9BD62CE9-267E-4FAA-AEF8-E1118640922E}" dt="2022-02-09T14:59:03.789" v="1735" actId="1035"/>
          <ac:spMkLst>
            <pc:docMk/>
            <pc:sldMk cId="3496683199" sldId="268"/>
            <ac:spMk id="2" creationId="{AAE38EA2-D49B-47B9-9D42-45EC245E74B8}"/>
          </ac:spMkLst>
        </pc:spChg>
        <pc:spChg chg="mod">
          <ac:chgData name="Aspinen Mika" userId="e4a417ff-e2c6-47ef-80b5-6aefa9ed5f18" providerId="ADAL" clId="{9BD62CE9-267E-4FAA-AEF8-E1118640922E}" dt="2022-02-09T14:09:15.753" v="1406" actId="207"/>
          <ac:spMkLst>
            <pc:docMk/>
            <pc:sldMk cId="3496683199" sldId="268"/>
            <ac:spMk id="3" creationId="{A48715DC-A2F2-4D52-80DE-7D0CD58250AB}"/>
          </ac:spMkLst>
        </pc:spChg>
        <pc:spChg chg="add del mod">
          <ac:chgData name="Aspinen Mika" userId="e4a417ff-e2c6-47ef-80b5-6aefa9ed5f18" providerId="ADAL" clId="{9BD62CE9-267E-4FAA-AEF8-E1118640922E}" dt="2022-01-24T15:21:18.303" v="667" actId="478"/>
          <ac:spMkLst>
            <pc:docMk/>
            <pc:sldMk cId="3496683199" sldId="268"/>
            <ac:spMk id="6" creationId="{70536BFF-30EA-48CA-AAB0-A1781E2CF97D}"/>
          </ac:spMkLst>
        </pc:spChg>
        <pc:picChg chg="del">
          <ac:chgData name="Aspinen Mika" userId="e4a417ff-e2c6-47ef-80b5-6aefa9ed5f18" providerId="ADAL" clId="{9BD62CE9-267E-4FAA-AEF8-E1118640922E}" dt="2022-01-24T15:21:15.455" v="665" actId="478"/>
          <ac:picMkLst>
            <pc:docMk/>
            <pc:sldMk cId="3496683199" sldId="268"/>
            <ac:picMk id="5" creationId="{CEC32067-0DE0-4630-8634-501FA8659ABC}"/>
          </ac:picMkLst>
        </pc:picChg>
        <pc:picChg chg="add mod">
          <ac:chgData name="Aspinen Mika" userId="e4a417ff-e2c6-47ef-80b5-6aefa9ed5f18" providerId="ADAL" clId="{9BD62CE9-267E-4FAA-AEF8-E1118640922E}" dt="2022-01-24T15:21:15.786" v="666"/>
          <ac:picMkLst>
            <pc:docMk/>
            <pc:sldMk cId="3496683199" sldId="268"/>
            <ac:picMk id="7" creationId="{DE83DFA6-3404-4362-9064-9AC1A9DB0153}"/>
          </ac:picMkLst>
        </pc:picChg>
      </pc:sldChg>
      <pc:sldChg chg="addSp delSp modSp mod">
        <pc:chgData name="Aspinen Mika" userId="e4a417ff-e2c6-47ef-80b5-6aefa9ed5f18" providerId="ADAL" clId="{9BD62CE9-267E-4FAA-AEF8-E1118640922E}" dt="2022-02-09T14:18:44.464" v="1601" actId="27636"/>
        <pc:sldMkLst>
          <pc:docMk/>
          <pc:sldMk cId="2267993868" sldId="270"/>
        </pc:sldMkLst>
        <pc:spChg chg="mod">
          <ac:chgData name="Aspinen Mika" userId="e4a417ff-e2c6-47ef-80b5-6aefa9ed5f18" providerId="ADAL" clId="{9BD62CE9-267E-4FAA-AEF8-E1118640922E}" dt="2022-01-24T15:22:27.572" v="685" actId="6549"/>
          <ac:spMkLst>
            <pc:docMk/>
            <pc:sldMk cId="2267993868" sldId="270"/>
            <ac:spMk id="2" creationId="{7D6EF938-901E-479C-9B93-C7F08E7C7C56}"/>
          </ac:spMkLst>
        </pc:spChg>
        <pc:spChg chg="mod">
          <ac:chgData name="Aspinen Mika" userId="e4a417ff-e2c6-47ef-80b5-6aefa9ed5f18" providerId="ADAL" clId="{9BD62CE9-267E-4FAA-AEF8-E1118640922E}" dt="2022-02-09T14:18:44.464" v="1601" actId="27636"/>
          <ac:spMkLst>
            <pc:docMk/>
            <pc:sldMk cId="2267993868" sldId="270"/>
            <ac:spMk id="3" creationId="{563CBFD8-2299-45B1-A876-150D28AE432E}"/>
          </ac:spMkLst>
        </pc:spChg>
        <pc:spChg chg="add del mod">
          <ac:chgData name="Aspinen Mika" userId="e4a417ff-e2c6-47ef-80b5-6aefa9ed5f18" providerId="ADAL" clId="{9BD62CE9-267E-4FAA-AEF8-E1118640922E}" dt="2022-01-24T15:32:37.087" v="740" actId="478"/>
          <ac:spMkLst>
            <pc:docMk/>
            <pc:sldMk cId="2267993868" sldId="270"/>
            <ac:spMk id="5" creationId="{7E8E34D5-B014-4AC6-9A6C-082F508F7219}"/>
          </ac:spMkLst>
        </pc:spChg>
        <pc:picChg chg="add del mod">
          <ac:chgData name="Aspinen Mika" userId="e4a417ff-e2c6-47ef-80b5-6aefa9ed5f18" providerId="ADAL" clId="{9BD62CE9-267E-4FAA-AEF8-E1118640922E}" dt="2022-02-09T14:10:47.419" v="1419" actId="22"/>
          <ac:picMkLst>
            <pc:docMk/>
            <pc:sldMk cId="2267993868" sldId="270"/>
            <ac:picMk id="5" creationId="{0B8F2A3E-ED82-4491-B805-1E4647D71378}"/>
          </ac:picMkLst>
        </pc:picChg>
        <pc:picChg chg="add del mod">
          <ac:chgData name="Aspinen Mika" userId="e4a417ff-e2c6-47ef-80b5-6aefa9ed5f18" providerId="ADAL" clId="{9BD62CE9-267E-4FAA-AEF8-E1118640922E}" dt="2022-02-09T14:11:17.595" v="1421" actId="478"/>
          <ac:picMkLst>
            <pc:docMk/>
            <pc:sldMk cId="2267993868" sldId="270"/>
            <ac:picMk id="7" creationId="{7EA8DEE4-39B2-4E48-B24E-7F60B188C991}"/>
          </ac:picMkLst>
        </pc:picChg>
        <pc:picChg chg="del">
          <ac:chgData name="Aspinen Mika" userId="e4a417ff-e2c6-47ef-80b5-6aefa9ed5f18" providerId="ADAL" clId="{9BD62CE9-267E-4FAA-AEF8-E1118640922E}" dt="2022-01-24T15:32:32.842" v="738" actId="478"/>
          <ac:picMkLst>
            <pc:docMk/>
            <pc:sldMk cId="2267993868" sldId="270"/>
            <ac:picMk id="8" creationId="{9FD7EB37-6337-4EAB-8CF9-BC5581720C69}"/>
          </ac:picMkLst>
        </pc:picChg>
        <pc:picChg chg="add mod">
          <ac:chgData name="Aspinen Mika" userId="e4a417ff-e2c6-47ef-80b5-6aefa9ed5f18" providerId="ADAL" clId="{9BD62CE9-267E-4FAA-AEF8-E1118640922E}" dt="2022-02-09T14:15:28.983" v="1595" actId="1076"/>
          <ac:picMkLst>
            <pc:docMk/>
            <pc:sldMk cId="2267993868" sldId="270"/>
            <ac:picMk id="8" creationId="{B807121A-A0FD-4B35-AFCA-B2E33E481BA6}"/>
          </ac:picMkLst>
        </pc:picChg>
      </pc:sldChg>
      <pc:sldChg chg="addSp delSp modSp mod">
        <pc:chgData name="Aspinen Mika" userId="e4a417ff-e2c6-47ef-80b5-6aefa9ed5f18" providerId="ADAL" clId="{9BD62CE9-267E-4FAA-AEF8-E1118640922E}" dt="2022-01-24T15:21:07.861" v="664" actId="1076"/>
        <pc:sldMkLst>
          <pc:docMk/>
          <pc:sldMk cId="1834134437" sldId="271"/>
        </pc:sldMkLst>
        <pc:spChg chg="mod">
          <ac:chgData name="Aspinen Mika" userId="e4a417ff-e2c6-47ef-80b5-6aefa9ed5f18" providerId="ADAL" clId="{9BD62CE9-267E-4FAA-AEF8-E1118640922E}" dt="2022-01-24T15:19:07.007" v="631" actId="20577"/>
          <ac:spMkLst>
            <pc:docMk/>
            <pc:sldMk cId="1834134437" sldId="271"/>
            <ac:spMk id="3" creationId="{4A1FA5CA-10A1-4ADD-9A2A-6A90A16DC24E}"/>
          </ac:spMkLst>
        </pc:spChg>
        <pc:spChg chg="add del mod">
          <ac:chgData name="Aspinen Mika" userId="e4a417ff-e2c6-47ef-80b5-6aefa9ed5f18" providerId="ADAL" clId="{9BD62CE9-267E-4FAA-AEF8-E1118640922E}" dt="2022-01-24T15:21:02.581" v="663" actId="478"/>
          <ac:spMkLst>
            <pc:docMk/>
            <pc:sldMk cId="1834134437" sldId="271"/>
            <ac:spMk id="6" creationId="{1B6CBE71-83B5-49F8-9B91-A17D4B94A61E}"/>
          </ac:spMkLst>
        </pc:spChg>
        <pc:picChg chg="del">
          <ac:chgData name="Aspinen Mika" userId="e4a417ff-e2c6-47ef-80b5-6aefa9ed5f18" providerId="ADAL" clId="{9BD62CE9-267E-4FAA-AEF8-E1118640922E}" dt="2022-01-24T15:20:58.570" v="661" actId="478"/>
          <ac:picMkLst>
            <pc:docMk/>
            <pc:sldMk cId="1834134437" sldId="271"/>
            <ac:picMk id="5" creationId="{B9581113-09E5-486E-AAF7-2106FFEE2C18}"/>
          </ac:picMkLst>
        </pc:picChg>
        <pc:picChg chg="add mod">
          <ac:chgData name="Aspinen Mika" userId="e4a417ff-e2c6-47ef-80b5-6aefa9ed5f18" providerId="ADAL" clId="{9BD62CE9-267E-4FAA-AEF8-E1118640922E}" dt="2022-01-24T15:21:07.861" v="664" actId="1076"/>
          <ac:picMkLst>
            <pc:docMk/>
            <pc:sldMk cId="1834134437" sldId="271"/>
            <ac:picMk id="8" creationId="{321B9716-750E-4F08-8B9F-B490025F89CC}"/>
          </ac:picMkLst>
        </pc:picChg>
      </pc:sldChg>
      <pc:sldChg chg="modSp add mod">
        <pc:chgData name="Aspinen Mika" userId="e4a417ff-e2c6-47ef-80b5-6aefa9ed5f18" providerId="ADAL" clId="{9BD62CE9-267E-4FAA-AEF8-E1118640922E}" dt="2022-02-09T14:08:29.666" v="1394" actId="20577"/>
        <pc:sldMkLst>
          <pc:docMk/>
          <pc:sldMk cId="2532942476" sldId="272"/>
        </pc:sldMkLst>
        <pc:spChg chg="mod">
          <ac:chgData name="Aspinen Mika" userId="e4a417ff-e2c6-47ef-80b5-6aefa9ed5f18" providerId="ADAL" clId="{9BD62CE9-267E-4FAA-AEF8-E1118640922E}" dt="2022-02-03T06:40:48.206" v="1267" actId="113"/>
          <ac:spMkLst>
            <pc:docMk/>
            <pc:sldMk cId="2532942476" sldId="272"/>
            <ac:spMk id="2" creationId="{D0F7E7F2-0EA1-4453-A593-ABE3E53560FC}"/>
          </ac:spMkLst>
        </pc:spChg>
        <pc:spChg chg="mod">
          <ac:chgData name="Aspinen Mika" userId="e4a417ff-e2c6-47ef-80b5-6aefa9ed5f18" providerId="ADAL" clId="{9BD62CE9-267E-4FAA-AEF8-E1118640922E}" dt="2022-02-09T14:08:29.666" v="1394" actId="20577"/>
          <ac:spMkLst>
            <pc:docMk/>
            <pc:sldMk cId="2532942476" sldId="272"/>
            <ac:spMk id="3" creationId="{51A91B86-AF51-4FE3-B4CD-2C2F03D8FFD0}"/>
          </ac:spMkLst>
        </pc:spChg>
      </pc:sldChg>
    </pc:docChg>
  </pc:docChgLst>
  <pc:docChgLst>
    <pc:chgData name="Aspinen Mika" userId="e4a417ff-e2c6-47ef-80b5-6aefa9ed5f18" providerId="ADAL" clId="{C0081404-B349-47AD-8E4F-99F65117F0DA}"/>
    <pc:docChg chg="delSld modSld">
      <pc:chgData name="Aspinen Mika" userId="e4a417ff-e2c6-47ef-80b5-6aefa9ed5f18" providerId="ADAL" clId="{C0081404-B349-47AD-8E4F-99F65117F0DA}" dt="2022-02-15T10:50:13.213" v="47" actId="47"/>
      <pc:docMkLst>
        <pc:docMk/>
      </pc:docMkLst>
      <pc:sldChg chg="modSp mod">
        <pc:chgData name="Aspinen Mika" userId="e4a417ff-e2c6-47ef-80b5-6aefa9ed5f18" providerId="ADAL" clId="{C0081404-B349-47AD-8E4F-99F65117F0DA}" dt="2022-02-15T10:49:54.695" v="46" actId="20577"/>
        <pc:sldMkLst>
          <pc:docMk/>
          <pc:sldMk cId="2560289370" sldId="258"/>
        </pc:sldMkLst>
        <pc:spChg chg="mod">
          <ac:chgData name="Aspinen Mika" userId="e4a417ff-e2c6-47ef-80b5-6aefa9ed5f18" providerId="ADAL" clId="{C0081404-B349-47AD-8E4F-99F65117F0DA}" dt="2022-02-15T10:49:41.594" v="21" actId="20577"/>
          <ac:spMkLst>
            <pc:docMk/>
            <pc:sldMk cId="2560289370" sldId="258"/>
            <ac:spMk id="2" creationId="{2F69822E-F0F2-4C71-9555-9B01F9BF82D4}"/>
          </ac:spMkLst>
        </pc:spChg>
        <pc:spChg chg="mod">
          <ac:chgData name="Aspinen Mika" userId="e4a417ff-e2c6-47ef-80b5-6aefa9ed5f18" providerId="ADAL" clId="{C0081404-B349-47AD-8E4F-99F65117F0DA}" dt="2022-02-15T10:49:54.695" v="46" actId="20577"/>
          <ac:spMkLst>
            <pc:docMk/>
            <pc:sldMk cId="2560289370" sldId="258"/>
            <ac:spMk id="4" creationId="{3F9AC6F7-B7A7-49C8-98F1-F59AEE35BA7D}"/>
          </ac:spMkLst>
        </pc:spChg>
      </pc:sldChg>
      <pc:sldChg chg="del">
        <pc:chgData name="Aspinen Mika" userId="e4a417ff-e2c6-47ef-80b5-6aefa9ed5f18" providerId="ADAL" clId="{C0081404-B349-47AD-8E4F-99F65117F0DA}" dt="2022-02-15T10:50:13.213" v="47" actId="47"/>
        <pc:sldMkLst>
          <pc:docMk/>
          <pc:sldMk cId="715199122" sldId="259"/>
        </pc:sldMkLst>
      </pc:sldChg>
      <pc:sldChg chg="del">
        <pc:chgData name="Aspinen Mika" userId="e4a417ff-e2c6-47ef-80b5-6aefa9ed5f18" providerId="ADAL" clId="{C0081404-B349-47AD-8E4F-99F65117F0DA}" dt="2022-02-15T10:50:13.213" v="47" actId="47"/>
        <pc:sldMkLst>
          <pc:docMk/>
          <pc:sldMk cId="2931461800" sldId="260"/>
        </pc:sldMkLst>
      </pc:sldChg>
      <pc:sldChg chg="del">
        <pc:chgData name="Aspinen Mika" userId="e4a417ff-e2c6-47ef-80b5-6aefa9ed5f18" providerId="ADAL" clId="{C0081404-B349-47AD-8E4F-99F65117F0DA}" dt="2022-02-15T10:50:13.213" v="47" actId="47"/>
        <pc:sldMkLst>
          <pc:docMk/>
          <pc:sldMk cId="2538408021" sldId="263"/>
        </pc:sldMkLst>
      </pc:sldChg>
      <pc:sldChg chg="del">
        <pc:chgData name="Aspinen Mika" userId="e4a417ff-e2c6-47ef-80b5-6aefa9ed5f18" providerId="ADAL" clId="{C0081404-B349-47AD-8E4F-99F65117F0DA}" dt="2022-02-15T10:50:13.213" v="47" actId="47"/>
        <pc:sldMkLst>
          <pc:docMk/>
          <pc:sldMk cId="338828397" sldId="265"/>
        </pc:sldMkLst>
      </pc:sldChg>
      <pc:sldChg chg="del">
        <pc:chgData name="Aspinen Mika" userId="e4a417ff-e2c6-47ef-80b5-6aefa9ed5f18" providerId="ADAL" clId="{C0081404-B349-47AD-8E4F-99F65117F0DA}" dt="2022-02-15T10:50:13.213" v="47" actId="47"/>
        <pc:sldMkLst>
          <pc:docMk/>
          <pc:sldMk cId="3496683199" sldId="268"/>
        </pc:sldMkLst>
      </pc:sldChg>
      <pc:sldChg chg="del">
        <pc:chgData name="Aspinen Mika" userId="e4a417ff-e2c6-47ef-80b5-6aefa9ed5f18" providerId="ADAL" clId="{C0081404-B349-47AD-8E4F-99F65117F0DA}" dt="2022-02-15T10:50:13.213" v="47" actId="47"/>
        <pc:sldMkLst>
          <pc:docMk/>
          <pc:sldMk cId="2267993868" sldId="270"/>
        </pc:sldMkLst>
      </pc:sldChg>
      <pc:sldChg chg="del">
        <pc:chgData name="Aspinen Mika" userId="e4a417ff-e2c6-47ef-80b5-6aefa9ed5f18" providerId="ADAL" clId="{C0081404-B349-47AD-8E4F-99F65117F0DA}" dt="2022-02-15T10:50:13.213" v="47" actId="47"/>
        <pc:sldMkLst>
          <pc:docMk/>
          <pc:sldMk cId="1834134437" sldId="271"/>
        </pc:sldMkLst>
      </pc:sldChg>
      <pc:sldChg chg="del">
        <pc:chgData name="Aspinen Mika" userId="e4a417ff-e2c6-47ef-80b5-6aefa9ed5f18" providerId="ADAL" clId="{C0081404-B349-47AD-8E4F-99F65117F0DA}" dt="2022-02-15T10:50:13.213" v="47" actId="47"/>
        <pc:sldMkLst>
          <pc:docMk/>
          <pc:sldMk cId="2532942476" sldId="27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6B319F-86E7-4B6C-BC56-4EBD12E2C0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F5987C2-7487-4368-9FB8-7111ACA48A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FD0F6CF-0E4A-4E9F-BCAD-01912F091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6F39-E27B-4FFE-9072-90B9E8645110}" type="datetimeFigureOut">
              <a:rPr lang="fi-FI" smtClean="0"/>
              <a:t>15.2.2022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6BB1625-3A4E-47E9-91B0-61CA96321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67482FE-30C4-4C60-A6B5-4F867A787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D4FC-4A35-452F-ACB3-845D4B8B29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4530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5BF3F0-90C1-46B4-961A-F541B90F3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F1EF46E-4CBA-4F74-9AAF-3CCC8315A3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8735D72-C992-4DE0-B80B-B57AA4F35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6F39-E27B-4FFE-9072-90B9E8645110}" type="datetimeFigureOut">
              <a:rPr lang="fi-FI" smtClean="0"/>
              <a:t>15.2.2022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CF7E5D7-B796-49BA-AE5D-94D489187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81ED235-3863-4203-B497-BC55280E8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D4FC-4A35-452F-ACB3-845D4B8B29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2488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6C70248F-6021-4471-8969-73A84CCA12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255533A-FE1A-44F1-BB12-65159A4AEF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9BCF105-8607-4D4A-BC71-6DE10AEFB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6F39-E27B-4FFE-9072-90B9E8645110}" type="datetimeFigureOut">
              <a:rPr lang="fi-FI" smtClean="0"/>
              <a:t>15.2.2022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ABB46E5-6609-4346-9491-54CD346CB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4E4FAC3-FEE2-4E4E-9BE5-0855977DB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D4FC-4A35-452F-ACB3-845D4B8B29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3984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0579318-4268-4843-BF71-C234EA6EB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8712CD6-7DB3-4EBF-8372-6B9CFB3E3C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B80DD31-11E5-4467-A8C9-6FBD6044E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6F39-E27B-4FFE-9072-90B9E8645110}" type="datetimeFigureOut">
              <a:rPr lang="fi-FI" smtClean="0"/>
              <a:t>15.2.2022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95E9F6D-E571-4CD0-8804-DA15B4F5D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A991741-29A2-4114-AC37-8B4F668CF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D4FC-4A35-452F-ACB3-845D4B8B29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3173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66B9ED-DFE6-4598-B858-18C7C6145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72DF87A-A75C-40FC-9A1D-BF8D5F6087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6C3EA36-DBC6-45ED-8559-40F498C59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6F39-E27B-4FFE-9072-90B9E8645110}" type="datetimeFigureOut">
              <a:rPr lang="fi-FI" smtClean="0"/>
              <a:t>15.2.2022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8B62A31-9F86-406B-8F49-C3A546BC1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14409E1-E4F3-4EA2-8A68-70BAE2D5C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D4FC-4A35-452F-ACB3-845D4B8B29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2614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5A8ECA-A562-4937-B542-7D3A72B40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7D4ACF1-D523-4FE3-A3C2-305DE9EF44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3829B55-6A6F-4312-9FEB-E6E79C59DA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1660B45-3BAF-4832-A8A9-48D3D74E7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6F39-E27B-4FFE-9072-90B9E8645110}" type="datetimeFigureOut">
              <a:rPr lang="fi-FI" smtClean="0"/>
              <a:t>15.2.2022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F946B20-A1C9-4B0E-9157-82AA66C15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7F09735-8F51-42EB-A897-78104C064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D4FC-4A35-452F-ACB3-845D4B8B29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5943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5410B8D-581B-405D-A54B-7F4FD3E78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2024026-7B28-4A95-B0F5-469C25B6F4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6CA3386-A5A2-4FE9-A121-3966E9EBBF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CBC894D7-0744-46D1-811B-FF3D1032DD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83F6117-D550-4DBC-830C-4CC2F02623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1B4D562-DCBC-497B-9503-A53D1B1D4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6F39-E27B-4FFE-9072-90B9E8645110}" type="datetimeFigureOut">
              <a:rPr lang="fi-FI" smtClean="0"/>
              <a:t>15.2.2022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7AEB884-3FFA-4191-8986-1501EC898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5F9907C-4D8A-4407-9D27-A6ED4C0A2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D4FC-4A35-452F-ACB3-845D4B8B29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2373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3DA061-D36A-4DE1-BFED-69B6B152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75EEC68C-A6DE-485F-B228-74B63D5DD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6F39-E27B-4FFE-9072-90B9E8645110}" type="datetimeFigureOut">
              <a:rPr lang="fi-FI" smtClean="0"/>
              <a:t>15.2.2022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4D212E2-3C71-449D-9926-E1364CFA5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2BCE428-56A0-4B37-8B95-8B2CF8EB6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D4FC-4A35-452F-ACB3-845D4B8B29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5715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D55D488-5CE0-4190-9509-332E5B0ED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6F39-E27B-4FFE-9072-90B9E8645110}" type="datetimeFigureOut">
              <a:rPr lang="fi-FI" smtClean="0"/>
              <a:t>15.2.2022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F12E252D-6767-426B-A46C-E3E4A6426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E9FAAF6-221E-4C6D-9E75-B57F12EC9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D4FC-4A35-452F-ACB3-845D4B8B29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2423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455B3F-9D17-49F5-B910-0DA6AEB6F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5986229-4F57-49BB-A281-0311E349B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73DEEE0-2606-441D-8267-8C33216109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992A291-448E-4DE6-9E41-D3A03D668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6F39-E27B-4FFE-9072-90B9E8645110}" type="datetimeFigureOut">
              <a:rPr lang="fi-FI" smtClean="0"/>
              <a:t>15.2.2022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35A1577-14F5-4057-8AC7-597358AE6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D5007BB-5A76-4B64-AC3E-A6804A9C7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D4FC-4A35-452F-ACB3-845D4B8B29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520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1AA226-173A-4FC1-BD59-C72487240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967E1440-480B-4A90-A453-DDE0D7B82B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B289979-ED24-42A5-8D2A-C3A9AB16C2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6EFFA74-B69F-4171-995D-202272A90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6F39-E27B-4FFE-9072-90B9E8645110}" type="datetimeFigureOut">
              <a:rPr lang="fi-FI" smtClean="0"/>
              <a:t>15.2.2022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6CB0FEE-5E75-4E6C-9462-C45B79855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95B3F91-BA87-4B06-B5A4-D0DD5E564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D4FC-4A35-452F-ACB3-845D4B8B29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4540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198C9696-90FA-4848-BF87-6B3A57774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CA58193-5D78-4E7E-901B-2BF425E977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B918280-24FA-4E56-9F3D-6F2384BB6B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9C6F39-E27B-4FFE-9072-90B9E8645110}" type="datetimeFigureOut">
              <a:rPr lang="fi-FI" smtClean="0"/>
              <a:t>15.2.2022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51047C2-9327-494A-AD5B-7EC54D761F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B3FE798-581A-4667-A0F0-519552A331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91D4FC-4A35-452F-ACB3-845D4B8B29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028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E2EB7817-E168-4C54-A112-A79DDCDB3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F69822E-F0F2-4C71-9555-9B01F9BF8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3850" y="891541"/>
            <a:ext cx="5866189" cy="407407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8800"/>
              <a:t>Yhteystieto-listat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F9AC6F7-B7A7-49C8-98F1-F59AEE35BA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03850" y="4965613"/>
            <a:ext cx="5866189" cy="92103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400"/>
              <a:t>Peda.net-ohjeet</a:t>
            </a:r>
          </a:p>
          <a:p>
            <a:r>
              <a:rPr lang="en-US" sz="2400"/>
              <a:t>Mika Aspinen 2022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358AEE7-96E5-490E-93E2-263A0D51B1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1540"/>
            <a:ext cx="722376" cy="5071110"/>
          </a:xfrm>
          <a:prstGeom prst="rect">
            <a:avLst/>
          </a:prstGeom>
          <a:solidFill>
            <a:srgbClr val="4C5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336AB036-6341-4F42-9C36-9D6509938F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2815" y="4243264"/>
            <a:ext cx="4000156" cy="1064080"/>
          </a:xfrm>
          <a:prstGeom prst="rect">
            <a:avLst/>
          </a:prstGeom>
          <a:effectLst>
            <a:outerShdw blurRad="406400" dist="317500" dir="5400000" sx="89000" sy="89000" rotWithShape="0">
              <a:prstClr val="black">
                <a:alpha val="15000"/>
              </a:prstClr>
            </a:outerShdw>
          </a:effectLst>
        </p:spPr>
      </p:pic>
      <p:pic>
        <p:nvPicPr>
          <p:cNvPr id="10" name="Kuva 9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3B3B2665-1C85-425B-8DDB-E86E76CC56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2054" y="891540"/>
            <a:ext cx="2385945" cy="2385945"/>
          </a:xfrm>
          <a:prstGeom prst="rect">
            <a:avLst/>
          </a:prstGeom>
          <a:effectLst>
            <a:outerShdw blurRad="406400" dist="317500" dir="5400000" sx="89000" sy="89000" rotWithShape="0">
              <a:prstClr val="black">
                <a:alpha val="15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60289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>
            <a:extLst>
              <a:ext uri="{FF2B5EF4-FFF2-40B4-BE49-F238E27FC236}">
                <a16:creationId xmlns:a16="http://schemas.microsoft.com/office/drawing/2014/main" id="{425A7C88-54E6-48E0-A77E-85C45A6B5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Mitkä yhteystietolistat – ja miksi?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518673C4-1D91-4BEB-99DC-A18E24F430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/>
              <a:t>Peda.netissä voi luoda OmaTilaan yhteystietolistoja eli käytännössä linkkejä muiden Peda.net-käyttäjien käyttäjäsivuille.</a:t>
            </a:r>
          </a:p>
          <a:p>
            <a:r>
              <a:rPr lang="fi-FI"/>
              <a:t>Yhteystietolistoja kannattaa luoda omista koulutusryhmistä ja muista vastaavista oman työn kannalta tärkeistä ryhmistä. Tämä helpottaa yhteydenpitoa (Peda.net-viestien lähettämistä) sekä käyttö-oikeuksien määrittämistä, kun käyttäjiä ei tarvitse hakea koko laajasta Peda.net-käyttäjien joukosta.</a:t>
            </a:r>
          </a:p>
          <a:p>
            <a:r>
              <a:rPr lang="fi-FI"/>
              <a:t>Kun sinulla on jo käyttäjä jollakin yhteystietolistalla, hänet voi helposti lisätä myös muihin listoihin.</a:t>
            </a:r>
          </a:p>
          <a:p>
            <a:r>
              <a:rPr lang="fi-FI"/>
              <a:t>Jokaisen käyttäjän täytyy itse luoda omat yhteystietolistansa, </a:t>
            </a:r>
            <a:br>
              <a:rPr lang="fi-FI"/>
            </a:br>
            <a:r>
              <a:rPr lang="fi-FI"/>
              <a:t>Peda.netissä ei vielä toistaiseksi ole mahdollista kopioida yhden käyttäjän yhteystietolistoja muille käyttäjille.</a:t>
            </a:r>
          </a:p>
        </p:txBody>
      </p:sp>
    </p:spTree>
    <p:extLst>
      <p:ext uri="{BB962C8B-B14F-4D97-AF65-F5344CB8AC3E}">
        <p14:creationId xmlns:p14="http://schemas.microsoft.com/office/powerpoint/2010/main" val="2739133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6510275-D3A7-4F30-B96D-749A1BC1C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6"/>
            <a:ext cx="3505495" cy="16223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Listan luominen tietyn sivun käyttäjistä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81126E2-EF06-4A9B-938D-9D855D6CD6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8931" y="2438400"/>
            <a:ext cx="3505494" cy="378541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000"/>
              <a:t>Avaa "Käyttöoikeudet" </a:t>
            </a:r>
            <a:br>
              <a:rPr lang="en-US" sz="2000"/>
            </a:br>
            <a:r>
              <a:rPr lang="en-US" sz="2000"/>
              <a:t>sivun otsikon </a:t>
            </a:r>
            <a:br>
              <a:rPr lang="en-US" sz="2000"/>
            </a:br>
            <a:r>
              <a:rPr lang="en-US" sz="2000"/>
              <a:t>kolmen pisteen takaa.</a:t>
            </a:r>
          </a:p>
          <a:p>
            <a:r>
              <a:rPr lang="en-US" sz="2000"/>
              <a:t>Etsi tarvittava henkilölista joko kohdasta "Lukijat", "Osallistujat" tai "Ylläpitäjät".</a:t>
            </a:r>
          </a:p>
          <a:p>
            <a:r>
              <a:rPr lang="en-US" sz="2000"/>
              <a:t>Klikkaa kohtaa </a:t>
            </a:r>
            <a:br>
              <a:rPr lang="en-US" sz="2000"/>
            </a:br>
            <a:r>
              <a:rPr lang="en-US" sz="2000" b="1"/>
              <a:t>+ Luo uusi yhteyslista näistä käyttäjistä</a:t>
            </a:r>
            <a:r>
              <a:rPr lang="en-US" sz="2000"/>
              <a:t>.</a:t>
            </a:r>
          </a:p>
          <a:p>
            <a:endParaRPr lang="en-US" sz="200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Sisällön paikkamerkki 14">
            <a:extLst>
              <a:ext uri="{FF2B5EF4-FFF2-40B4-BE49-F238E27FC236}">
                <a16:creationId xmlns:a16="http://schemas.microsoft.com/office/drawing/2014/main" id="{B69477B0-E713-4D20-9636-AC0D9B0D676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405862" y="1185176"/>
            <a:ext cx="6019331" cy="4484401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786970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81126E2-EF06-4A9B-938D-9D855D6CD6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811" y="1113111"/>
            <a:ext cx="3505494" cy="404816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fi-FI" sz="2000"/>
              <a:t>Kirjoita avautuvaan tekstikenttään listan otsikko eli yhteyslistan nimi. Se näkyy vain sinulle itsellesi.</a:t>
            </a:r>
          </a:p>
          <a:p>
            <a:r>
              <a:rPr lang="fi-FI" sz="2000"/>
              <a:t>Oletusarvoisesti kaikki tällä sivulla näkyvät käyttäjät ovat valittuina. </a:t>
            </a:r>
          </a:p>
          <a:p>
            <a:r>
              <a:rPr lang="fi-FI" sz="2000"/>
              <a:t>Voit poistaa yksittäisiä käyttäjiä klikkaamalla rasteja.</a:t>
            </a:r>
          </a:p>
          <a:p>
            <a:r>
              <a:rPr lang="fi-FI" sz="2000"/>
              <a:t>Sen sijaan tässä vaiheessa </a:t>
            </a:r>
            <a:br>
              <a:rPr lang="fi-FI" sz="2000"/>
            </a:br>
            <a:r>
              <a:rPr lang="fi-FI" sz="2000"/>
              <a:t>et voi lisätä listan ulkopuolisia jäseniä (siitä ohjeita jäljempänä).</a:t>
            </a:r>
          </a:p>
          <a:p>
            <a:endParaRPr lang="en-US" sz="200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C88E6325-116C-4C5C-9C84-364D1010AA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4815" y="1113111"/>
            <a:ext cx="3781425" cy="440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2913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81126E2-EF06-4A9B-938D-9D855D6CD6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811" y="1113111"/>
            <a:ext cx="3505494" cy="564328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fi-FI" sz="2000"/>
              <a:t>Sen jälkeen klikkaa sivun alalaidasta tätä nappia:</a:t>
            </a:r>
          </a:p>
          <a:p>
            <a:endParaRPr lang="fi-FI" sz="2000"/>
          </a:p>
          <a:p>
            <a:endParaRPr lang="fi-FI" sz="2000"/>
          </a:p>
          <a:p>
            <a:endParaRPr lang="fi-FI" sz="2000"/>
          </a:p>
          <a:p>
            <a:endParaRPr lang="fi-FI" sz="2000"/>
          </a:p>
          <a:p>
            <a:r>
              <a:rPr lang="en-US" sz="2000"/>
              <a:t>Saat tiedotteen:</a:t>
            </a:r>
          </a:p>
          <a:p>
            <a:endParaRPr lang="en-US" sz="2000"/>
          </a:p>
          <a:p>
            <a:endParaRPr lang="en-US" sz="2000"/>
          </a:p>
          <a:p>
            <a:endParaRPr lang="en-US" sz="2000"/>
          </a:p>
          <a:p>
            <a:r>
              <a:rPr lang="en-US" sz="2000"/>
              <a:t>Lista ei näy tällä sivulla</a:t>
            </a:r>
            <a:br>
              <a:rPr lang="en-US" sz="2000"/>
            </a:br>
            <a:r>
              <a:rPr lang="en-US" sz="2000"/>
              <a:t>vaan OmaTilassa. </a:t>
            </a:r>
            <a:br>
              <a:rPr lang="en-US" sz="2000"/>
            </a:br>
            <a:r>
              <a:rPr lang="en-US" sz="2000"/>
              <a:t>Siirry siis sinne klikkaamalla omaa nimeäsi ruudun oikeassa ylälaidassa.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92D6AE35-7B60-4E5B-8391-B63A18C72C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3840" y="1253490"/>
            <a:ext cx="4143375" cy="571500"/>
          </a:xfrm>
          <a:prstGeom prst="rect">
            <a:avLst/>
          </a:prstGeom>
        </p:spPr>
      </p:pic>
      <p:pic>
        <p:nvPicPr>
          <p:cNvPr id="6" name="Kuva 5">
            <a:extLst>
              <a:ext uri="{FF2B5EF4-FFF2-40B4-BE49-F238E27FC236}">
                <a16:creationId xmlns:a16="http://schemas.microsoft.com/office/drawing/2014/main" id="{BA85DA54-7BB7-4A24-904C-48C840111E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2774" y="3241490"/>
            <a:ext cx="2314575" cy="695325"/>
          </a:xfrm>
          <a:prstGeom prst="rect">
            <a:avLst/>
          </a:prstGeom>
        </p:spPr>
      </p:pic>
      <p:sp>
        <p:nvSpPr>
          <p:cNvPr id="7" name="Nuoli: Oikea 6">
            <a:extLst>
              <a:ext uri="{FF2B5EF4-FFF2-40B4-BE49-F238E27FC236}">
                <a16:creationId xmlns:a16="http://schemas.microsoft.com/office/drawing/2014/main" id="{28B2AEB7-1D5F-4389-A687-8626FE03ED52}"/>
              </a:ext>
            </a:extLst>
          </p:cNvPr>
          <p:cNvSpPr/>
          <p:nvPr/>
        </p:nvSpPr>
        <p:spPr>
          <a:xfrm>
            <a:off x="3637280" y="1478280"/>
            <a:ext cx="2540000" cy="203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Nuoli: Oikea 10">
            <a:extLst>
              <a:ext uri="{FF2B5EF4-FFF2-40B4-BE49-F238E27FC236}">
                <a16:creationId xmlns:a16="http://schemas.microsoft.com/office/drawing/2014/main" id="{E616BC1F-6345-4A45-9782-FC7E6AFE64E3}"/>
              </a:ext>
            </a:extLst>
          </p:cNvPr>
          <p:cNvSpPr/>
          <p:nvPr/>
        </p:nvSpPr>
        <p:spPr>
          <a:xfrm>
            <a:off x="3637280" y="3487553"/>
            <a:ext cx="2540000" cy="203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9900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81126E2-EF06-4A9B-938D-9D855D6CD6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811" y="1113111"/>
            <a:ext cx="3505494" cy="404816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fi-FI" sz="2000"/>
              <a:t>Siirry OmaTilan vasemmassa palkissa kohtaan </a:t>
            </a:r>
            <a:r>
              <a:rPr lang="fi-FI" sz="2000" b="1"/>
              <a:t>Yhteydet</a:t>
            </a:r>
            <a:r>
              <a:rPr lang="fi-FI" sz="2000"/>
              <a:t>. Näet siellä luomasi yhteystietolistan ja sen jäsenmäärän.</a:t>
            </a:r>
          </a:p>
          <a:p>
            <a:endParaRPr lang="en-US" sz="200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DA76362-1D45-42A6-86E5-2CF539292D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5377" y="1583690"/>
            <a:ext cx="6032075" cy="3690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8573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81126E2-EF06-4A9B-938D-9D855D6CD6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811" y="557785"/>
            <a:ext cx="3505494" cy="5914136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fi-FI" sz="2000"/>
              <a:t>Yhteydet-sivulla on näkyvissä seuraavia muokkausvaihtoehtoja:</a:t>
            </a:r>
          </a:p>
          <a:p>
            <a:endParaRPr lang="en-US" sz="2000"/>
          </a:p>
          <a:p>
            <a:pPr lvl="1"/>
            <a:endParaRPr lang="fi-FI" sz="1600"/>
          </a:p>
          <a:p>
            <a:pPr lvl="1"/>
            <a:r>
              <a:rPr lang="fi-FI" sz="1600"/>
              <a:t>Käytä tätä, jos haluat lisätä listaan jonkun sellaisen käyttäjän, joka ei ole vielä millään yhteystietolistallasi. </a:t>
            </a:r>
          </a:p>
          <a:p>
            <a:pPr lvl="1"/>
            <a:endParaRPr lang="en-US" sz="1600"/>
          </a:p>
          <a:p>
            <a:pPr lvl="1"/>
            <a:endParaRPr lang="en-US" sz="1600"/>
          </a:p>
          <a:p>
            <a:pPr lvl="1"/>
            <a:r>
              <a:rPr lang="fi-FI" sz="1600"/>
              <a:t>Käytä tätä, jos haluat luoda kokonaan uuden yhteystietolistan. </a:t>
            </a:r>
            <a:br>
              <a:rPr lang="fi-FI" sz="1600"/>
            </a:br>
            <a:r>
              <a:rPr lang="fi-FI" sz="1600"/>
              <a:t>(Jos kuitenkin listalle haluamasi käyttäjät tai suurin osa heistä ovat jo lukijoina tai osallistujina jollakin sivulla, on kätevämpää lähteä liikkeelle suoraan kyseiseltä sivulta ja luoda yhteystietolista sen sivun käyttäjistä.)</a:t>
            </a:r>
          </a:p>
          <a:p>
            <a:pPr lvl="1"/>
            <a:endParaRPr lang="en-US" sz="160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B40A3A3E-0C77-46A8-9EA3-208BA29C5F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5120" y="1772920"/>
            <a:ext cx="5943600" cy="2514600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D29CF305-DA26-4682-9784-294DCA08F0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5864" y="1694783"/>
            <a:ext cx="1381125" cy="409575"/>
          </a:xfrm>
          <a:prstGeom prst="rect">
            <a:avLst/>
          </a:prstGeom>
        </p:spPr>
      </p:pic>
      <p:pic>
        <p:nvPicPr>
          <p:cNvPr id="13" name="Kuva 12">
            <a:extLst>
              <a:ext uri="{FF2B5EF4-FFF2-40B4-BE49-F238E27FC236}">
                <a16:creationId xmlns:a16="http://schemas.microsoft.com/office/drawing/2014/main" id="{8D131B20-F3B8-42BE-B7EB-B21C6308E7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3280" y="3199258"/>
            <a:ext cx="103822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2507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81126E2-EF06-4A9B-938D-9D855D6CD6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811" y="557785"/>
            <a:ext cx="3505494" cy="5914136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fi-FI" sz="2000"/>
              <a:t>Kun avaat yhteystietolistan klikkaamalla listan otsikkorivillä oikealla olevaa väkästä, tulee näkyviin lisäksi seuraavia muokkausvaihtoehtoja:</a:t>
            </a:r>
          </a:p>
          <a:p>
            <a:pPr marL="0" indent="0">
              <a:buNone/>
            </a:pPr>
            <a:endParaRPr lang="en-US" sz="2000"/>
          </a:p>
          <a:p>
            <a:pPr lvl="1"/>
            <a:r>
              <a:rPr lang="fi-FI" sz="1600"/>
              <a:t>Vaihda tämän yhteystietolistan nimi.</a:t>
            </a:r>
          </a:p>
          <a:p>
            <a:pPr lvl="1"/>
            <a:endParaRPr lang="fi-FI" sz="1600"/>
          </a:p>
          <a:p>
            <a:pPr lvl="1"/>
            <a:r>
              <a:rPr lang="fi-FI" sz="1600"/>
              <a:t>Poista tämä yhteystietolista. </a:t>
            </a:r>
            <a:br>
              <a:rPr lang="fi-FI" sz="1600"/>
            </a:br>
            <a:r>
              <a:rPr lang="fi-FI" sz="1600"/>
              <a:t>Ei syytä huoleen, tämä komento ei poista käyttäjiä mistään muualta kuin tästä sinun omasta henk.koht. listastasi.</a:t>
            </a:r>
          </a:p>
          <a:p>
            <a:pPr lvl="1"/>
            <a:endParaRPr lang="en-US" sz="1600"/>
          </a:p>
          <a:p>
            <a:pPr lvl="1"/>
            <a:endParaRPr lang="en-US" sz="1600"/>
          </a:p>
          <a:p>
            <a:pPr lvl="1"/>
            <a:r>
              <a:rPr lang="fi-FI" sz="1600"/>
              <a:t>Käytä tätä, jos haluat sijoittaa listassa mainitun käyttäjän muihin yhteystietolistoihisi </a:t>
            </a:r>
            <a:br>
              <a:rPr lang="fi-FI" sz="1600"/>
            </a:br>
            <a:r>
              <a:rPr lang="fi-FI" sz="1600"/>
              <a:t>(ks. seuraava sivu). </a:t>
            </a:r>
            <a:endParaRPr lang="en-US" sz="160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B40A3A3E-0C77-46A8-9EA3-208BA29C5F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5120" y="1772920"/>
            <a:ext cx="5943600" cy="2514600"/>
          </a:xfrm>
          <a:prstGeom prst="rect">
            <a:avLst/>
          </a:prstGeom>
        </p:spPr>
      </p:pic>
      <p:pic>
        <p:nvPicPr>
          <p:cNvPr id="4" name="Kuva 3">
            <a:extLst>
              <a:ext uri="{FF2B5EF4-FFF2-40B4-BE49-F238E27FC236}">
                <a16:creationId xmlns:a16="http://schemas.microsoft.com/office/drawing/2014/main" id="{D38A10F7-B83C-43F2-BC01-70B4E543EF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0153" y="2360570"/>
            <a:ext cx="1352550" cy="304800"/>
          </a:xfrm>
          <a:prstGeom prst="rect">
            <a:avLst/>
          </a:prstGeom>
        </p:spPr>
      </p:pic>
      <p:pic>
        <p:nvPicPr>
          <p:cNvPr id="6" name="Kuva 5">
            <a:extLst>
              <a:ext uri="{FF2B5EF4-FFF2-40B4-BE49-F238E27FC236}">
                <a16:creationId xmlns:a16="http://schemas.microsoft.com/office/drawing/2014/main" id="{49528762-D641-49F3-9F26-B626F82A5B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5124" y="3194177"/>
            <a:ext cx="647700" cy="257175"/>
          </a:xfrm>
          <a:prstGeom prst="rect">
            <a:avLst/>
          </a:prstGeom>
        </p:spPr>
      </p:pic>
      <p:pic>
        <p:nvPicPr>
          <p:cNvPr id="10" name="Kuva 9">
            <a:extLst>
              <a:ext uri="{FF2B5EF4-FFF2-40B4-BE49-F238E27FC236}">
                <a16:creationId xmlns:a16="http://schemas.microsoft.com/office/drawing/2014/main" id="{9E5C530A-EA4F-49A1-AA55-DE355370BE5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0153" y="5001554"/>
            <a:ext cx="1371600" cy="247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62323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81126E2-EF06-4A9B-938D-9D855D6CD6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811" y="1113111"/>
            <a:ext cx="3505494" cy="4428468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fi-FI" sz="2000"/>
              <a:t>Jos esim. Mika klikkaa </a:t>
            </a:r>
            <a:br>
              <a:rPr lang="fi-FI" sz="2000"/>
            </a:br>
            <a:r>
              <a:rPr lang="fi-FI" sz="2000"/>
              <a:t>Annen kohdalla </a:t>
            </a:r>
            <a:br>
              <a:rPr lang="fi-FI" sz="2000"/>
            </a:br>
            <a:r>
              <a:rPr lang="fi-FI" sz="2000"/>
              <a:t>"</a:t>
            </a:r>
            <a:r>
              <a:rPr lang="fi-FI" sz="2000" b="1"/>
              <a:t>Muokkaa yhteyttä</a:t>
            </a:r>
            <a:r>
              <a:rPr lang="fi-FI" sz="2000"/>
              <a:t>", </a:t>
            </a:r>
            <a:br>
              <a:rPr lang="fi-FI" sz="2000"/>
            </a:br>
            <a:r>
              <a:rPr lang="fi-FI" sz="2000"/>
              <a:t>avautuu oheinen valikko. </a:t>
            </a:r>
          </a:p>
          <a:p>
            <a:r>
              <a:rPr lang="fi-FI" sz="2000"/>
              <a:t>Tässä näkyvät Mikan luomat yhteystietolistat, joista rastitettuina ovat ne, joissa Anne on jäsenenä. </a:t>
            </a:r>
          </a:p>
          <a:p>
            <a:r>
              <a:rPr lang="fi-FI" sz="2000"/>
              <a:t>Mika voi nyt liittää Annen myös muihin olemassa oleviin listoihinsa tai luoda kokonaan uuden listan, johon Anne tulee ensimmäiseksi jäseneksi.</a:t>
            </a:r>
          </a:p>
          <a:p>
            <a:endParaRPr lang="en-US" sz="200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EAA6594F-1DCE-476C-81FC-FDD73C39BA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5588" y="956277"/>
            <a:ext cx="4199880" cy="48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38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431</Words>
  <Application>Microsoft Office PowerPoint</Application>
  <PresentationFormat>Laajakuva</PresentationFormat>
  <Paragraphs>45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Office-teema</vt:lpstr>
      <vt:lpstr>Yhteystieto-listat</vt:lpstr>
      <vt:lpstr>Mitkä yhteystietolistat – ja miksi?</vt:lpstr>
      <vt:lpstr>Listan luominen tietyn sivun käyttäjistä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Tervetuloa!</dc:title>
  <dc:creator>Tukiainen Sirkku</dc:creator>
  <cp:lastModifiedBy>Aspinen Mika</cp:lastModifiedBy>
  <cp:revision>4</cp:revision>
  <dcterms:created xsi:type="dcterms:W3CDTF">2021-12-08T12:21:20Z</dcterms:created>
  <dcterms:modified xsi:type="dcterms:W3CDTF">2022-02-15T14:24:15Z</dcterms:modified>
</cp:coreProperties>
</file>