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3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0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8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1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19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9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9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0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6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96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51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9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7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6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20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3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15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4B47D5-247E-40C2-9394-C45AF155EFC6}" type="datetimeFigureOut">
              <a:rPr lang="fi-FI" smtClean="0"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9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Geomedia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Maantieteellistä tietoa eli GEOMEDIAA ovat mm:</a:t>
            </a:r>
          </a:p>
          <a:p>
            <a:pPr lvl="1"/>
            <a:r>
              <a:rPr lang="fi-FI" dirty="0" smtClean="0"/>
              <a:t>kartat (fyysiset- / teemakartat)</a:t>
            </a:r>
          </a:p>
          <a:p>
            <a:pPr lvl="1"/>
            <a:r>
              <a:rPr lang="fi-FI" dirty="0" smtClean="0"/>
              <a:t>diagrammit</a:t>
            </a:r>
          </a:p>
          <a:p>
            <a:pPr lvl="1"/>
            <a:r>
              <a:rPr lang="fi-FI" dirty="0" smtClean="0"/>
              <a:t>video</a:t>
            </a:r>
            <a:r>
              <a:rPr lang="fi-FI" dirty="0"/>
              <a:t> </a:t>
            </a:r>
            <a:r>
              <a:rPr lang="fi-FI" dirty="0" smtClean="0"/>
              <a:t>/ media</a:t>
            </a:r>
          </a:p>
          <a:p>
            <a:pPr lvl="1"/>
            <a:r>
              <a:rPr lang="fi-FI" dirty="0" smtClean="0"/>
              <a:t>kuvat</a:t>
            </a:r>
          </a:p>
          <a:p>
            <a:pPr lvl="1"/>
            <a:r>
              <a:rPr lang="fi-FI" dirty="0" smtClean="0"/>
              <a:t>paikkatieto (paikkoihin liittyy sijaintitieto ja ominaisuustieto)</a:t>
            </a:r>
          </a:p>
        </p:txBody>
      </p:sp>
    </p:spTree>
    <p:extLst>
      <p:ext uri="{BB962C8B-B14F-4D97-AF65-F5344CB8AC3E}">
        <p14:creationId xmlns:p14="http://schemas.microsoft.com/office/powerpoint/2010/main" val="32991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Mediaseuranta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Seuraa koko kurssin ajan medioita, kerää talteen kurssiin liittyvät ”uutiset”</a:t>
            </a:r>
          </a:p>
          <a:p>
            <a:r>
              <a:rPr lang="fi-FI" dirty="0" smtClean="0"/>
              <a:t>Tee siisti esitys, esim. portfolio </a:t>
            </a:r>
            <a:r>
              <a:rPr lang="fi-FI" dirty="0" err="1" smtClean="0"/>
              <a:t>tmv</a:t>
            </a:r>
            <a:r>
              <a:rPr lang="fi-FI" dirty="0" smtClean="0"/>
              <a:t>.</a:t>
            </a:r>
          </a:p>
          <a:p>
            <a:r>
              <a:rPr lang="fi-FI" dirty="0" smtClean="0"/>
              <a:t>Liitä jokaiseen uutiseen  seuraavat tiedot: Mistä otettu, milloin otettu</a:t>
            </a:r>
          </a:p>
          <a:p>
            <a:r>
              <a:rPr lang="fi-FI" dirty="0" smtClean="0"/>
              <a:t>Kerro lyhyesti jokaisesta uutisesta pääkohdat (mitä uutinen käsittelee, missä ilmenee, vaikutukset)</a:t>
            </a:r>
          </a:p>
          <a:p>
            <a:r>
              <a:rPr lang="fi-FI" dirty="0" smtClean="0"/>
              <a:t>Miksi valitsit uutisen?</a:t>
            </a:r>
          </a:p>
          <a:p>
            <a:r>
              <a:rPr lang="fi-FI" dirty="0" smtClean="0"/>
              <a:t>Luonnonmaantiedettä, ihmismaantiedettä vai jotakin muuta?</a:t>
            </a:r>
          </a:p>
          <a:p>
            <a:r>
              <a:rPr lang="fi-FI" dirty="0" smtClean="0"/>
              <a:t>Pyri keräämään ”kattava” otos kurssin teemoista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6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700087"/>
            <a:ext cx="67818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55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95</Words>
  <Application>Microsoft Office PowerPoint</Application>
  <PresentationFormat>Laajakuva</PresentationFormat>
  <Paragraphs>15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Orgaaninen</vt:lpstr>
      <vt:lpstr>Geomedia</vt:lpstr>
      <vt:lpstr>Mediaseuranta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Geomedia</dc:title>
  <dc:creator>Koskihaara Kirsi Hannele</dc:creator>
  <cp:lastModifiedBy>Koskihaara Kirsi Hannele</cp:lastModifiedBy>
  <cp:revision>5</cp:revision>
  <dcterms:created xsi:type="dcterms:W3CDTF">2016-10-06T10:26:19Z</dcterms:created>
  <dcterms:modified xsi:type="dcterms:W3CDTF">2016-10-10T06:38:04Z</dcterms:modified>
</cp:coreProperties>
</file>