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6"/>
  </p:notesMasterIdLst>
  <p:sldIdLst>
    <p:sldId id="256" r:id="rId2"/>
    <p:sldId id="260" r:id="rId3"/>
    <p:sldId id="261" r:id="rId4"/>
    <p:sldId id="262" r:id="rId5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inimized">
    <p:restoredLeft sz="0" autoAdjust="0"/>
    <p:restoredTop sz="0" autoAdjust="0"/>
  </p:normalViewPr>
  <p:slideViewPr>
    <p:cSldViewPr snapToGrid="0">
      <p:cViewPr varScale="1">
        <p:scale>
          <a:sx n="10" d="100"/>
          <a:sy n="10" d="100"/>
        </p:scale>
        <p:origin x="2916" y="-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7" name="Google Shape;11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7" name="Google Shape;11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4052296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7" name="Google Shape;11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9074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4" r:id="rId5"/>
    <p:sldLayoutId id="2147483655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Yhteiskuntaopin koe ja siinä menestyminen</a:t>
            </a:r>
            <a:br>
              <a:rPr lang="fi-FI" dirty="0"/>
            </a:br>
            <a:br>
              <a:rPr lang="fi-FI" dirty="0"/>
            </a:br>
            <a:r>
              <a:rPr lang="fi-FI" dirty="0"/>
              <a:t>Käsitetehtävään vastaaminen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Kertaus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Yhteiskuntaoppi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Käsitetehtävään vastaaminen</a:t>
            </a:r>
          </a:p>
        </p:txBody>
      </p:sp>
      <p:sp>
        <p:nvSpPr>
          <p:cNvPr id="120" name="Google Shape;120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0" lvl="0" indent="-11430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Yhteiskuntaopissa käsitteiden hallitseminen on tärkeää. Sen vuoksi ylioppilaskokeessakin on tehtäviä, joissa yhtenä osana ovat käsitteet.</a:t>
            </a:r>
          </a:p>
          <a:p>
            <a:pPr marL="1143000" lvl="0" indent="-11430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Käsitteitä saatetaan kysyä suoraan tehtävän alussa. Tämän lisäksi käsitteet saattavat liittyä johonkin uutiseen tai muuhun dokumenttiin.</a:t>
            </a:r>
          </a:p>
          <a:p>
            <a:pPr marL="1143000" lvl="0" indent="-11430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Selitettävät käsitteet on toisinaan alleviivattu. Ne voivat olla yksittäisiä sanoja tai kokonaisia lauseita.</a:t>
            </a:r>
          </a:p>
        </p:txBody>
      </p:sp>
      <p:sp>
        <p:nvSpPr>
          <p:cNvPr id="121" name="Google Shape;121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22" name="Google Shape;122;p14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Kertaus, Yhteiskuntaopin koe ja siinä menestyminen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Käsitetehtävään vastaaminen</a:t>
            </a:r>
          </a:p>
        </p:txBody>
      </p:sp>
      <p:sp>
        <p:nvSpPr>
          <p:cNvPr id="120" name="Google Shape;120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0" lvl="0" indent="-11430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Ennen kuin selität käsitteet, lue huolellisesti läpi koko dokumentti. Siten voit paremmin hahmottaa, mihin aiheeseen käsitteet liittyvät. Samalla käsitteen sisältö voi palautua mieleesi tehokkaammin.</a:t>
            </a:r>
          </a:p>
          <a:p>
            <a:pPr marL="1143000" lvl="0" indent="-11430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Selittämisessä on hyvä pyrkiä ytimekkääseen ilmaisuun. Toisaalta liian ylimalkainen käsitteen avaus tuo niukasti pisteitä, joten käsitteet on syytä selittää huolellisesti. Käytä käsitteen avaamiseen ainakin kaksi virkettä.</a:t>
            </a:r>
          </a:p>
        </p:txBody>
      </p:sp>
      <p:sp>
        <p:nvSpPr>
          <p:cNvPr id="121" name="Google Shape;121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22" name="Google Shape;122;p14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Kertaus, Yhteiskuntaopin koe ja siinä menestyminen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18417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Käsitetehtävään vastaaminen</a:t>
            </a:r>
            <a:endParaRPr lang="fi-FI" dirty="0"/>
          </a:p>
        </p:txBody>
      </p:sp>
      <p:sp>
        <p:nvSpPr>
          <p:cNvPr id="120" name="Google Shape;120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0" lvl="0" indent="-11430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Teet käsitteen ymmärrettävämmäksi, kun esität jonkin siihen liittyvän konkreettisen esimerkin.</a:t>
            </a:r>
          </a:p>
          <a:p>
            <a:pPr marL="1143000" lvl="0" indent="-11430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Kysymykseen sisältyvä käsite on hyvä avata, vaikka sitä ei erikseen pyydettäisikään. </a:t>
            </a:r>
            <a:r>
              <a:rPr lang="fi-FI"/>
              <a:t>Näin </a:t>
            </a:r>
            <a:r>
              <a:rPr lang="fi-FI" dirty="0"/>
              <a:t>saat samalla sopivan johdannon vastaukseen.</a:t>
            </a:r>
          </a:p>
        </p:txBody>
      </p:sp>
      <p:sp>
        <p:nvSpPr>
          <p:cNvPr id="121" name="Google Shape;121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22" name="Google Shape;122;p14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Kertaus, Yhteiskuntaopin koe ja siinä menestyminen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05111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190</Words>
  <Application>Microsoft Office PowerPoint</Application>
  <PresentationFormat>Mukautettu</PresentationFormat>
  <Paragraphs>19</Paragraphs>
  <Slides>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Office-teema</vt:lpstr>
      <vt:lpstr>Yhteiskuntaopin koe ja siinä menestyminen  Käsitetehtävään vastaaminen</vt:lpstr>
      <vt:lpstr>Käsitetehtävään vastaaminen</vt:lpstr>
      <vt:lpstr>Käsitetehtävään vastaaminen</vt:lpstr>
      <vt:lpstr>Käsitetehtävään vastaaminen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Käsitetehtävä</dc:title>
  <dc:creator>Mika Kortelainen</dc:creator>
  <cp:lastModifiedBy>Kaartinen Minna</cp:lastModifiedBy>
  <cp:revision>19</cp:revision>
  <dcterms:modified xsi:type="dcterms:W3CDTF">2024-01-08T08:13:42Z</dcterms:modified>
</cp:coreProperties>
</file>