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3557B-03DC-4520-8B27-14119FF044BA}" type="datetimeFigureOut">
              <a:rPr lang="fi-FI" smtClean="0"/>
              <a:t>19.3.2020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92910-994F-40E1-8938-A3042E7833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9194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varpushaukka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92910-994F-40E1-8938-A3042E7833B2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39732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punakylkirastas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92910-994F-40E1-8938-A3042E7833B2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66498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räkättirastas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92910-994F-40E1-8938-A3042E7833B2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12403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punarinta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92910-994F-40E1-8938-A3042E7833B2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28047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tilhi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92910-994F-40E1-8938-A3042E7833B2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66275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hömötiainen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92910-994F-40E1-8938-A3042E7833B2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10633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sinitiainen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92910-994F-40E1-8938-A3042E7833B2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76181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talitiainen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92910-994F-40E1-8938-A3042E7833B2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38550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töyhtötiainen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92910-994F-40E1-8938-A3042E7833B2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07243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hippiäinen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92910-994F-40E1-8938-A3042E7833B2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10417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peippo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92910-994F-40E1-8938-A3042E7833B2}" type="slidenum">
              <a:rPr lang="fi-FI" smtClean="0"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8203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helmipöllö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92910-994F-40E1-8938-A3042E7833B2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08234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punatulkku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92910-994F-40E1-8938-A3042E7833B2}" type="slidenum">
              <a:rPr lang="fi-FI" smtClean="0"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66801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kirjosieppo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92910-994F-40E1-8938-A3042E7833B2}" type="slidenum">
              <a:rPr lang="fi-FI" smtClean="0"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23110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harakka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92910-994F-40E1-8938-A3042E7833B2}" type="slidenum">
              <a:rPr lang="fi-FI" smtClean="0"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97134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naakka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92910-994F-40E1-8938-A3042E7833B2}" type="slidenum">
              <a:rPr lang="fi-FI" smtClean="0"/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95499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närhi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92910-994F-40E1-8938-A3042E7833B2}" type="slidenum">
              <a:rPr lang="fi-FI" smtClean="0"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10319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varis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92910-994F-40E1-8938-A3042E7833B2}" type="slidenum">
              <a:rPr lang="fi-FI" smtClean="0"/>
              <a:t>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13956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käpytikka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92910-994F-40E1-8938-A3042E7833B2}" type="slidenum">
              <a:rPr lang="fi-FI" smtClean="0"/>
              <a:t>27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99492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palokärki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92910-994F-40E1-8938-A3042E7833B2}" type="slidenum">
              <a:rPr lang="fi-FI" smtClean="0"/>
              <a:t>28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1520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huuhkaja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92910-994F-40E1-8938-A3042E7833B2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0816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lehtopöllö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92910-994F-40E1-8938-A3042E7833B2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028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varpuspöllö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92910-994F-40E1-8938-A3042E7833B2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2825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metso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92910-994F-40E1-8938-A3042E7833B2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1581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teeri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92910-994F-40E1-8938-A3042E7833B2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284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sepelkyyhky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92910-994F-40E1-8938-A3042E7833B2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2521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mustarastas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92910-994F-40E1-8938-A3042E7833B2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254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23783-5F8C-4B40-B7E2-8AB61835083A}" type="datetimeFigureOut">
              <a:rPr lang="fi-FI" smtClean="0"/>
              <a:t>19.3.2020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6DFB-6154-4856-85A8-BA778995C61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6082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23783-5F8C-4B40-B7E2-8AB61835083A}" type="datetimeFigureOut">
              <a:rPr lang="fi-FI" smtClean="0"/>
              <a:t>19.3.2020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6DFB-6154-4856-85A8-BA778995C61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9360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23783-5F8C-4B40-B7E2-8AB61835083A}" type="datetimeFigureOut">
              <a:rPr lang="fi-FI" smtClean="0"/>
              <a:t>19.3.2020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6DFB-6154-4856-85A8-BA778995C61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3474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F814F-4601-4421-A6AC-F24197AFD92E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547127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23783-5F8C-4B40-B7E2-8AB61835083A}" type="datetimeFigureOut">
              <a:rPr lang="fi-FI" smtClean="0"/>
              <a:t>19.3.2020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6DFB-6154-4856-85A8-BA778995C61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560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23783-5F8C-4B40-B7E2-8AB61835083A}" type="datetimeFigureOut">
              <a:rPr lang="fi-FI" smtClean="0"/>
              <a:t>19.3.2020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6DFB-6154-4856-85A8-BA778995C61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9616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23783-5F8C-4B40-B7E2-8AB61835083A}" type="datetimeFigureOut">
              <a:rPr lang="fi-FI" smtClean="0"/>
              <a:t>19.3.2020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6DFB-6154-4856-85A8-BA778995C61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4858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23783-5F8C-4B40-B7E2-8AB61835083A}" type="datetimeFigureOut">
              <a:rPr lang="fi-FI" smtClean="0"/>
              <a:t>19.3.2020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6DFB-6154-4856-85A8-BA778995C61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0515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23783-5F8C-4B40-B7E2-8AB61835083A}" type="datetimeFigureOut">
              <a:rPr lang="fi-FI" smtClean="0"/>
              <a:t>19.3.2020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6DFB-6154-4856-85A8-BA778995C61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9351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23783-5F8C-4B40-B7E2-8AB61835083A}" type="datetimeFigureOut">
              <a:rPr lang="fi-FI" smtClean="0"/>
              <a:t>19.3.2020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6DFB-6154-4856-85A8-BA778995C61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1349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23783-5F8C-4B40-B7E2-8AB61835083A}" type="datetimeFigureOut">
              <a:rPr lang="fi-FI" smtClean="0"/>
              <a:t>19.3.2020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6DFB-6154-4856-85A8-BA778995C61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962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23783-5F8C-4B40-B7E2-8AB61835083A}" type="datetimeFigureOut">
              <a:rPr lang="fi-FI" smtClean="0"/>
              <a:t>19.3.2020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6DFB-6154-4856-85A8-BA778995C61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3569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23783-5F8C-4B40-B7E2-8AB61835083A}" type="datetimeFigureOut">
              <a:rPr lang="fi-FI" smtClean="0"/>
              <a:t>19.3.2020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F6DFB-6154-4856-85A8-BA778995C61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0574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tsikk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altLang="fi-FI" smtClean="0"/>
              <a:t>LINNUT</a:t>
            </a:r>
          </a:p>
        </p:txBody>
      </p:sp>
      <p:sp>
        <p:nvSpPr>
          <p:cNvPr id="3075" name="Alaotsikk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190585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 </a:t>
            </a:r>
          </a:p>
        </p:txBody>
      </p:sp>
      <p:pic>
        <p:nvPicPr>
          <p:cNvPr id="12291" name="Picture 5" descr="turmer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1" y="228600"/>
            <a:ext cx="6424613" cy="4489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2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733800"/>
            <a:ext cx="35052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171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altLang="fi-FI"/>
              <a:t> </a:t>
            </a:r>
          </a:p>
        </p:txBody>
      </p:sp>
      <p:pic>
        <p:nvPicPr>
          <p:cNvPr id="13315" name="Picture 5" descr="punakylkirastas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381000"/>
            <a:ext cx="4038600" cy="2882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819400"/>
            <a:ext cx="5715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641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i-FI" altLang="fi-FI" smtClean="0"/>
          </a:p>
        </p:txBody>
      </p:sp>
      <p:pic>
        <p:nvPicPr>
          <p:cNvPr id="14339" name="Picture 4" descr="rakattiP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9" y="1268414"/>
            <a:ext cx="7272337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Content Placeholder 5" descr="takaisin.gif">
            <a:hlinkClick r:id="" action="ppaction://noaction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814" y="5949951"/>
            <a:ext cx="26987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39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 </a:t>
            </a:r>
          </a:p>
        </p:txBody>
      </p:sp>
      <p:pic>
        <p:nvPicPr>
          <p:cNvPr id="15363" name="Picture 5" descr="punarinta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914400"/>
            <a:ext cx="5327650" cy="333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4" name="Picture 7" descr="erirub09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667001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03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 </a:t>
            </a:r>
          </a:p>
        </p:txBody>
      </p:sp>
      <p:pic>
        <p:nvPicPr>
          <p:cNvPr id="16387" name="Picture 5" descr="tilhi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00376" y="1196975"/>
            <a:ext cx="6983413" cy="5056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90601"/>
            <a:ext cx="4343400" cy="276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297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1600201"/>
            <a:ext cx="8229600" cy="4525963"/>
          </a:xfrm>
        </p:spPr>
        <p:txBody>
          <a:bodyPr/>
          <a:lstStyle/>
          <a:p>
            <a:pPr eaLnBrk="1" hangingPunct="1"/>
            <a:r>
              <a:rPr lang="fi-FI" altLang="fi-FI" smtClean="0"/>
              <a:t> </a:t>
            </a:r>
          </a:p>
        </p:txBody>
      </p:sp>
      <p:pic>
        <p:nvPicPr>
          <p:cNvPr id="17411" name="Picture 5" descr="BPARMON050614B20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228601"/>
            <a:ext cx="6481763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895600"/>
            <a:ext cx="445770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340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altLang="fi-FI"/>
              <a:t> </a:t>
            </a:r>
          </a:p>
        </p:txBody>
      </p:sp>
      <p:pic>
        <p:nvPicPr>
          <p:cNvPr id="18435" name="Picture 5" descr="sinitiainen-jorma-tenovuo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27350" y="1484313"/>
            <a:ext cx="6624638" cy="4354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271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 </a:t>
            </a:r>
          </a:p>
        </p:txBody>
      </p:sp>
      <p:pic>
        <p:nvPicPr>
          <p:cNvPr id="19459" name="Picture 5" descr="Talitiainen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228601"/>
            <a:ext cx="3887788" cy="540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914400"/>
            <a:ext cx="457200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000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 </a:t>
            </a:r>
          </a:p>
        </p:txBody>
      </p:sp>
      <p:pic>
        <p:nvPicPr>
          <p:cNvPr id="20483" name="Picture 5" descr="toyhtotiainen-pekka-nurminen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1012825"/>
            <a:ext cx="7575550" cy="4795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63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altLang="fi-FI"/>
              <a:t> </a:t>
            </a:r>
          </a:p>
        </p:txBody>
      </p:sp>
      <p:pic>
        <p:nvPicPr>
          <p:cNvPr id="21507" name="Picture 5" descr="regreg90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71814" y="1341439"/>
            <a:ext cx="6192837" cy="4645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472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 </a:t>
            </a:r>
          </a:p>
        </p:txBody>
      </p:sp>
      <p:pic>
        <p:nvPicPr>
          <p:cNvPr id="4099" name="Picture 5" descr="anis0202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1" y="1"/>
            <a:ext cx="4348163" cy="5516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8600"/>
            <a:ext cx="44577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419600"/>
            <a:ext cx="333375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440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altLang="fi-FI"/>
              <a:t> </a:t>
            </a:r>
          </a:p>
        </p:txBody>
      </p:sp>
      <p:pic>
        <p:nvPicPr>
          <p:cNvPr id="22531" name="Picture 5" descr="peippo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1" y="609601"/>
            <a:ext cx="7567613" cy="5675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706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altLang="fi-FI" smtClean="0"/>
              <a:t> </a:t>
            </a:r>
          </a:p>
        </p:txBody>
      </p:sp>
      <p:pic>
        <p:nvPicPr>
          <p:cNvPr id="23555" name="Picture 5" descr="punatulkk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85800"/>
            <a:ext cx="457200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962400"/>
            <a:ext cx="394335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962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altLang="fi-FI"/>
              <a:t> </a:t>
            </a:r>
          </a:p>
        </p:txBody>
      </p:sp>
      <p:pic>
        <p:nvPicPr>
          <p:cNvPr id="24579" name="Picture 5" descr="BFICHYP040623B01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0"/>
            <a:ext cx="7772400" cy="5892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191000"/>
            <a:ext cx="40005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609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4" descr="harakkaP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1" y="1125538"/>
            <a:ext cx="6697663" cy="504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Content Placeholder 5" descr="takaisin.gif">
            <a:hlinkClick r:id="" action="ppaction://noaction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814" y="5949951"/>
            <a:ext cx="26987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962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i-FI" altLang="fi-FI" smtClean="0"/>
          </a:p>
        </p:txBody>
      </p:sp>
      <p:pic>
        <p:nvPicPr>
          <p:cNvPr id="26627" name="Picture 5" descr="naakka2P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1268413"/>
            <a:ext cx="7199312" cy="477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Content Placeholder 5" descr="takaisin.gif">
            <a:hlinkClick r:id="" action="ppaction://noaction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814" y="5949951"/>
            <a:ext cx="26987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62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fi-FI" altLang="fi-FI" smtClean="0"/>
              <a:t> </a:t>
            </a:r>
          </a:p>
        </p:txBody>
      </p:sp>
      <p:pic>
        <p:nvPicPr>
          <p:cNvPr id="27651" name="Picture 5" descr="narhi-nurminen-pek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66764"/>
            <a:ext cx="7620000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08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i-FI" altLang="fi-FI" smtClean="0"/>
          </a:p>
        </p:txBody>
      </p:sp>
      <p:pic>
        <p:nvPicPr>
          <p:cNvPr id="28675" name="Picture 4" descr="varisP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1268413"/>
            <a:ext cx="8280400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Content Placeholder 5" descr="takaisin.gif">
            <a:hlinkClick r:id="" action="ppaction://noaction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814" y="5949951"/>
            <a:ext cx="26987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19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 </a:t>
            </a:r>
          </a:p>
        </p:txBody>
      </p:sp>
      <p:pic>
        <p:nvPicPr>
          <p:cNvPr id="29699" name="Picture 5" descr="BDENMAJ050212R01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692150"/>
            <a:ext cx="7418388" cy="556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298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altLang="fi-FI"/>
              <a:t> </a:t>
            </a:r>
          </a:p>
        </p:txBody>
      </p:sp>
      <p:pic>
        <p:nvPicPr>
          <p:cNvPr id="30723" name="Picture 5" descr="palokarki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21101" y="304801"/>
            <a:ext cx="3833813" cy="6149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155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 </a:t>
            </a:r>
          </a:p>
        </p:txBody>
      </p:sp>
      <p:pic>
        <p:nvPicPr>
          <p:cNvPr id="5123" name="Picture 5" descr="Aegolius-funereus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228601"/>
            <a:ext cx="3600450" cy="540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2209801"/>
            <a:ext cx="3429000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735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 </a:t>
            </a:r>
          </a:p>
        </p:txBody>
      </p:sp>
      <p:pic>
        <p:nvPicPr>
          <p:cNvPr id="6147" name="Picture 5" descr="huuhkaja2N73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52401"/>
            <a:ext cx="4559300" cy="5572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8600"/>
            <a:ext cx="4381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689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692150"/>
            <a:ext cx="4110038" cy="575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755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Värbkak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2205038"/>
            <a:ext cx="5607050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4" descr="Kuvahaun tulos haulle varpuspöllö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382588"/>
            <a:ext cx="46101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92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 </a:t>
            </a:r>
          </a:p>
        </p:txBody>
      </p:sp>
      <p:pic>
        <p:nvPicPr>
          <p:cNvPr id="9219" name="Picture 5" descr="Metso%20soitimella%20(Tetrao%20urogallus)%2030%20079%20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871539"/>
            <a:ext cx="8154988" cy="5437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02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i-FI" altLang="fi-FI" smtClean="0"/>
          </a:p>
        </p:txBody>
      </p:sp>
      <p:pic>
        <p:nvPicPr>
          <p:cNvPr id="10243" name="Picture 4" descr="teeriP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1196976"/>
            <a:ext cx="7056438" cy="469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Content Placeholder 5" descr="takaisin.gif">
            <a:hlinkClick r:id="" action="ppaction://noaction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814" y="5949951"/>
            <a:ext cx="26987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Kuva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346" y="297657"/>
            <a:ext cx="487680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70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altLang="fi-FI"/>
              <a:t> </a:t>
            </a:r>
          </a:p>
        </p:txBody>
      </p:sp>
      <p:pic>
        <p:nvPicPr>
          <p:cNvPr id="11267" name="Picture 5" descr="sepelkyyhky_J_Manninen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66988" y="1052514"/>
            <a:ext cx="6553200" cy="4649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07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75</Words>
  <Application>Microsoft Office PowerPoint</Application>
  <PresentationFormat>Laajakuva</PresentationFormat>
  <Paragraphs>75</Paragraphs>
  <Slides>28</Slides>
  <Notes>27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Office-teema</vt:lpstr>
      <vt:lpstr>LINNUT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Kotkan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LINNUT</dc:title>
  <dc:creator>Rouvinen Mira Marianne</dc:creator>
  <cp:lastModifiedBy>Rouvinen Mira Marianne</cp:lastModifiedBy>
  <cp:revision>2</cp:revision>
  <dcterms:created xsi:type="dcterms:W3CDTF">2020-03-19T19:32:50Z</dcterms:created>
  <dcterms:modified xsi:type="dcterms:W3CDTF">2020-03-19T19:33:53Z</dcterms:modified>
</cp:coreProperties>
</file>