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CABD4-8162-4526-B78A-7D888C180EA5}" v="55" dt="2019-12-19T16:43:31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lelu, tietokone, kirjoituspöytä, pöytä&#10;&#10;Kuvaus luotu, erittäin korkea luotettavuus">
            <a:extLst>
              <a:ext uri="{FF2B5EF4-FFF2-40B4-BE49-F238E27FC236}">
                <a16:creationId xmlns:a16="http://schemas.microsoft.com/office/drawing/2014/main" id="{558EB56A-0E2F-48BC-80BE-9F1E020C3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lelu, pöytä, tietokone, kirjoituspöytä&#10;&#10;Kuvaus luotu, erittäin korkea luotettavuus">
            <a:extLst>
              <a:ext uri="{FF2B5EF4-FFF2-40B4-BE49-F238E27FC236}">
                <a16:creationId xmlns:a16="http://schemas.microsoft.com/office/drawing/2014/main" id="{A21566B8-1759-479B-83F2-9D626272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3"/>
            <a:ext cx="12191998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D06997F1-9B5B-4C08-A321-B0959AD5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5" y="2951"/>
            <a:ext cx="9672917" cy="68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06359484-A1C1-471B-A7AE-20185937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2" y="2950"/>
            <a:ext cx="9690846" cy="68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Bärlund Pia</dc:creator>
  <cp:lastModifiedBy>Bärlund Pia</cp:lastModifiedBy>
  <cp:revision>43</cp:revision>
  <dcterms:created xsi:type="dcterms:W3CDTF">2019-12-19T16:08:10Z</dcterms:created>
  <dcterms:modified xsi:type="dcterms:W3CDTF">2020-01-23T08:17:14Z</dcterms:modified>
</cp:coreProperties>
</file>