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7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14D19-42D7-4EF3-8691-88C210B8E87A}" type="datetimeFigureOut">
              <a:rPr lang="fi-FI" smtClean="0"/>
              <a:t>10.2.2015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C338D-9C36-4829-A741-59257D74CC79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14D19-42D7-4EF3-8691-88C210B8E87A}" type="datetimeFigureOut">
              <a:rPr lang="fi-FI" smtClean="0"/>
              <a:t>10.2.2015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C338D-9C36-4829-A741-59257D74CC79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14D19-42D7-4EF3-8691-88C210B8E87A}" type="datetimeFigureOut">
              <a:rPr lang="fi-FI" smtClean="0"/>
              <a:t>10.2.2015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C338D-9C36-4829-A741-59257D74CC79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14D19-42D7-4EF3-8691-88C210B8E87A}" type="datetimeFigureOut">
              <a:rPr lang="fi-FI" smtClean="0"/>
              <a:t>10.2.2015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C338D-9C36-4829-A741-59257D74CC79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14D19-42D7-4EF3-8691-88C210B8E87A}" type="datetimeFigureOut">
              <a:rPr lang="fi-FI" smtClean="0"/>
              <a:t>10.2.2015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C338D-9C36-4829-A741-59257D74CC79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14D19-42D7-4EF3-8691-88C210B8E87A}" type="datetimeFigureOut">
              <a:rPr lang="fi-FI" smtClean="0"/>
              <a:t>10.2.2015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C338D-9C36-4829-A741-59257D74CC79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14D19-42D7-4EF3-8691-88C210B8E87A}" type="datetimeFigureOut">
              <a:rPr lang="fi-FI" smtClean="0"/>
              <a:t>10.2.2015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C338D-9C36-4829-A741-59257D74CC79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14D19-42D7-4EF3-8691-88C210B8E87A}" type="datetimeFigureOut">
              <a:rPr lang="fi-FI" smtClean="0"/>
              <a:t>10.2.2015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C338D-9C36-4829-A741-59257D74CC79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14D19-42D7-4EF3-8691-88C210B8E87A}" type="datetimeFigureOut">
              <a:rPr lang="fi-FI" smtClean="0"/>
              <a:t>10.2.2015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C338D-9C36-4829-A741-59257D74CC79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14D19-42D7-4EF3-8691-88C210B8E87A}" type="datetimeFigureOut">
              <a:rPr lang="fi-FI" smtClean="0"/>
              <a:t>10.2.2015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C338D-9C36-4829-A741-59257D74CC79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14D19-42D7-4EF3-8691-88C210B8E87A}" type="datetimeFigureOut">
              <a:rPr lang="fi-FI" smtClean="0"/>
              <a:t>10.2.2015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C338D-9C36-4829-A741-59257D74CC79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014D19-42D7-4EF3-8691-88C210B8E87A}" type="datetimeFigureOut">
              <a:rPr lang="fi-FI" smtClean="0"/>
              <a:t>10.2.2015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EC338D-9C36-4829-A741-59257D74CC79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 smtClean="0"/>
              <a:t>Raamattutieto </a:t>
            </a:r>
            <a:r>
              <a:rPr lang="fi-FI" b="1" dirty="0"/>
              <a:t>(UO3)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Pohjautuu Viktor </a:t>
            </a:r>
            <a:r>
              <a:rPr lang="fi-FI" dirty="0" err="1" smtClean="0"/>
              <a:t>Railaksen</a:t>
            </a:r>
            <a:r>
              <a:rPr lang="fi-FI" dirty="0" smtClean="0"/>
              <a:t> kirjaan Ortodoksinen raamattutieto</a:t>
            </a:r>
            <a:endParaRPr lang="fi-FI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Jeesuksen henkilö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Apostolien tekojen kuvaus kirkon ensi vaiheista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 Paavali ja hänen kirjeensä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/>
            </a:r>
            <a:br>
              <a:rPr lang="fi-FI" dirty="0"/>
            </a:br>
            <a:r>
              <a:rPr lang="fi-FI" dirty="0"/>
              <a:t>• </a:t>
            </a:r>
            <a:br>
              <a:rPr lang="fi-FI" dirty="0"/>
            </a:br>
            <a:r>
              <a:rPr lang="fi-FI" dirty="0"/>
              <a:t>• </a:t>
            </a:r>
            <a:br>
              <a:rPr lang="fi-FI" dirty="0"/>
            </a:br>
            <a:r>
              <a:rPr lang="fi-FI" dirty="0" smtClean="0"/>
              <a:t>•</a:t>
            </a:r>
            <a:endParaRPr lang="fi-FI" dirty="0"/>
          </a:p>
          <a:p>
            <a:endParaRPr lang="fi-FI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Raamattutieto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Kulttuuritieto raamatun taustalla</a:t>
            </a:r>
          </a:p>
          <a:p>
            <a:r>
              <a:rPr lang="fi-FI" dirty="0" smtClean="0"/>
              <a:t>Kuinka raamattu syntyi ja muotoutui?</a:t>
            </a:r>
          </a:p>
          <a:p>
            <a:r>
              <a:rPr lang="fi-FI" dirty="0" smtClean="0"/>
              <a:t>Raamatun käyttö:</a:t>
            </a:r>
          </a:p>
          <a:p>
            <a:pPr lvl="1"/>
            <a:r>
              <a:rPr lang="fi-FI" dirty="0" smtClean="0"/>
              <a:t>Lukeminen</a:t>
            </a:r>
          </a:p>
          <a:p>
            <a:pPr lvl="1"/>
            <a:r>
              <a:rPr lang="fi-FI" dirty="0" smtClean="0"/>
              <a:t>Pohdiskelu</a:t>
            </a:r>
          </a:p>
          <a:p>
            <a:pPr lvl="1"/>
            <a:r>
              <a:rPr lang="fi-FI" dirty="0" smtClean="0"/>
              <a:t>Jumalanpalvelukset</a:t>
            </a:r>
          </a:p>
          <a:p>
            <a:pPr lvl="1"/>
            <a:r>
              <a:rPr lang="fi-FI" dirty="0" smtClean="0"/>
              <a:t>Muu käyttö</a:t>
            </a:r>
          </a:p>
          <a:p>
            <a:r>
              <a:rPr lang="fi-FI" dirty="0" smtClean="0"/>
              <a:t>Muut pyhät kirjat</a:t>
            </a:r>
            <a:endParaRPr lang="fi-F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Raamatun jako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Vanha testamentti</a:t>
            </a:r>
          </a:p>
          <a:p>
            <a:r>
              <a:rPr lang="fi-FI" dirty="0" smtClean="0"/>
              <a:t>Uusi testamentti</a:t>
            </a:r>
          </a:p>
          <a:p>
            <a:r>
              <a:rPr lang="fi-FI" dirty="0" smtClean="0"/>
              <a:t>Traditio ja tutkimus </a:t>
            </a:r>
          </a:p>
          <a:p>
            <a:pPr lvl="1"/>
            <a:r>
              <a:rPr lang="fi-FI" dirty="0" smtClean="0"/>
              <a:t>Pyhä kokonaisuus</a:t>
            </a:r>
          </a:p>
          <a:p>
            <a:pPr lvl="1"/>
            <a:r>
              <a:rPr lang="fi-FI" dirty="0" smtClean="0"/>
              <a:t>Erilliset kirjat</a:t>
            </a:r>
          </a:p>
          <a:p>
            <a:endParaRPr lang="fi-FI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Näkemyksiä raamattuun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Perinteet</a:t>
            </a:r>
          </a:p>
          <a:p>
            <a:r>
              <a:rPr lang="fi-FI" dirty="0" smtClean="0"/>
              <a:t>Käytäntö</a:t>
            </a:r>
          </a:p>
          <a:p>
            <a:r>
              <a:rPr lang="fi-FI" dirty="0" smtClean="0"/>
              <a:t>Traditio</a:t>
            </a:r>
          </a:p>
          <a:p>
            <a:r>
              <a:rPr lang="fi-FI" dirty="0" smtClean="0"/>
              <a:t>Tutkimus tulokset</a:t>
            </a:r>
          </a:p>
          <a:p>
            <a:pPr lvl="1"/>
            <a:r>
              <a:rPr lang="fi-FI" dirty="0" smtClean="0"/>
              <a:t>Kirjojen synty</a:t>
            </a:r>
          </a:p>
          <a:p>
            <a:pPr lvl="1"/>
            <a:r>
              <a:rPr lang="fi-FI" dirty="0" smtClean="0"/>
              <a:t>Tekijät</a:t>
            </a:r>
          </a:p>
          <a:p>
            <a:pPr lvl="1"/>
            <a:r>
              <a:rPr lang="fi-FI" dirty="0" smtClean="0"/>
              <a:t>Tekstien ikä</a:t>
            </a:r>
          </a:p>
          <a:p>
            <a:pPr lvl="1"/>
            <a:endParaRPr lang="fi-FI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Kirkon opetus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Mihinkä kirkon opetus pohjautuu?</a:t>
            </a:r>
          </a:p>
          <a:p>
            <a:r>
              <a:rPr lang="fi-FI" dirty="0" smtClean="0"/>
              <a:t>Kuinka ortodoksisen kirkon oppi on muotoutunut ajan myötä?</a:t>
            </a:r>
          </a:p>
          <a:p>
            <a:r>
              <a:rPr lang="fi-FI" dirty="0" smtClean="0"/>
              <a:t>Kirkon kieli</a:t>
            </a:r>
          </a:p>
          <a:p>
            <a:r>
              <a:rPr lang="fi-FI" dirty="0" smtClean="0"/>
              <a:t>Kirkkotaide</a:t>
            </a:r>
          </a:p>
          <a:p>
            <a:r>
              <a:rPr lang="fi-FI" dirty="0" smtClean="0"/>
              <a:t>Pyhät kirjat</a:t>
            </a:r>
          </a:p>
          <a:p>
            <a:r>
              <a:rPr lang="fi-FI" dirty="0" smtClean="0"/>
              <a:t>Henkilöt kirkon opin takana</a:t>
            </a:r>
            <a:endParaRPr lang="fi-FI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Jumala ja ihminen </a:t>
            </a:r>
            <a:r>
              <a:rPr lang="fi-FI" dirty="0" err="1" smtClean="0"/>
              <a:t>Pentateukissa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V</a:t>
            </a:r>
            <a:r>
              <a:rPr lang="fi-FI" dirty="0" smtClean="0"/>
              <a:t>iisauskirjallisuus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i-FI" dirty="0"/>
          </a:p>
          <a:p>
            <a:endParaRPr lang="fi-FI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 Profeetat ja messiasodotus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E</a:t>
            </a:r>
            <a:r>
              <a:rPr lang="fi-FI" dirty="0" smtClean="0"/>
              <a:t>vankeliumien synty ja niiden erityispiirteet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i-FI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103</Words>
  <Application>Microsoft Office PowerPoint</Application>
  <PresentationFormat>Näytössä katseltava diaesitys (4:3)</PresentationFormat>
  <Paragraphs>40</Paragraphs>
  <Slides>12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3" baseType="lpstr">
      <vt:lpstr>Office-teema</vt:lpstr>
      <vt:lpstr>Raamattutieto (UO3)</vt:lpstr>
      <vt:lpstr>Raamattutieto</vt:lpstr>
      <vt:lpstr>Raamatun jako</vt:lpstr>
      <vt:lpstr>Näkemyksiä raamattuun</vt:lpstr>
      <vt:lpstr>Kirkon opetus </vt:lpstr>
      <vt:lpstr>Jumala ja ihminen Pentateukissa</vt:lpstr>
      <vt:lpstr>Viisauskirjallisuus</vt:lpstr>
      <vt:lpstr> Profeetat ja messiasodotus</vt:lpstr>
      <vt:lpstr>Evankeliumien synty ja niiden erityispiirteet</vt:lpstr>
      <vt:lpstr>Jeesuksen henkilö</vt:lpstr>
      <vt:lpstr>Apostolien tekojen kuvaus kirkon ensi vaiheista</vt:lpstr>
      <vt:lpstr>  Paavali ja hänen kirjeensä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Uskonoppi ja etiikka (UO2)</dc:title>
  <dc:creator>Miika</dc:creator>
  <cp:lastModifiedBy>Miika</cp:lastModifiedBy>
  <cp:revision>6</cp:revision>
  <dcterms:created xsi:type="dcterms:W3CDTF">2015-02-10T00:20:27Z</dcterms:created>
  <dcterms:modified xsi:type="dcterms:W3CDTF">2015-02-10T00:45:39Z</dcterms:modified>
</cp:coreProperties>
</file>